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7.svg" ContentType="image/svg+xml"/>
  <Override PartName="/ppt/media/image79.svg" ContentType="image/svg+xml"/>
  <Override PartName="/ppt/media/image81.svg" ContentType="image/svg+xml"/>
  <Override PartName="/ppt/media/image83.svg" ContentType="image/svg+xml"/>
  <Override PartName="/ppt/media/image85.svg" ContentType="image/svg+xml"/>
  <Override PartName="/ppt/media/image87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.sv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36.xml"/><Relationship Id="rId26" Type="http://schemas.openxmlformats.org/officeDocument/2006/relationships/tags" Target="../tags/tag35.xml"/><Relationship Id="rId25" Type="http://schemas.openxmlformats.org/officeDocument/2006/relationships/tags" Target="../tags/tag34.xml"/><Relationship Id="rId24" Type="http://schemas.openxmlformats.org/officeDocument/2006/relationships/tags" Target="../tags/tag33.xml"/><Relationship Id="rId23" Type="http://schemas.openxmlformats.org/officeDocument/2006/relationships/tags" Target="../tags/tag32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svg"/><Relationship Id="rId8" Type="http://schemas.openxmlformats.org/officeDocument/2006/relationships/image" Target="../media/image9.png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1" Type="http://schemas.openxmlformats.org/officeDocument/2006/relationships/slideLayout" Target="../slideLayouts/slideLayout7.xml"/><Relationship Id="rId40" Type="http://schemas.openxmlformats.org/officeDocument/2006/relationships/tags" Target="../tags/tag72.xml"/><Relationship Id="rId4" Type="http://schemas.openxmlformats.org/officeDocument/2006/relationships/tags" Target="../tags/tag46.xml"/><Relationship Id="rId39" Type="http://schemas.openxmlformats.org/officeDocument/2006/relationships/tags" Target="../tags/tag71.xml"/><Relationship Id="rId38" Type="http://schemas.openxmlformats.org/officeDocument/2006/relationships/tags" Target="../tags/tag70.xml"/><Relationship Id="rId37" Type="http://schemas.openxmlformats.org/officeDocument/2006/relationships/tags" Target="../tags/tag69.xml"/><Relationship Id="rId36" Type="http://schemas.openxmlformats.org/officeDocument/2006/relationships/image" Target="../media/image18.svg"/><Relationship Id="rId35" Type="http://schemas.openxmlformats.org/officeDocument/2006/relationships/image" Target="../media/image17.png"/><Relationship Id="rId34" Type="http://schemas.openxmlformats.org/officeDocument/2006/relationships/tags" Target="../tags/tag68.xml"/><Relationship Id="rId33" Type="http://schemas.openxmlformats.org/officeDocument/2006/relationships/tags" Target="../tags/tag67.xml"/><Relationship Id="rId32" Type="http://schemas.openxmlformats.org/officeDocument/2006/relationships/tags" Target="../tags/tag66.xml"/><Relationship Id="rId31" Type="http://schemas.openxmlformats.org/officeDocument/2006/relationships/tags" Target="../tags/tag65.xml"/><Relationship Id="rId30" Type="http://schemas.openxmlformats.org/officeDocument/2006/relationships/tags" Target="../tags/tag64.xml"/><Relationship Id="rId3" Type="http://schemas.openxmlformats.org/officeDocument/2006/relationships/image" Target="../media/image8.jpeg"/><Relationship Id="rId29" Type="http://schemas.openxmlformats.org/officeDocument/2006/relationships/image" Target="../media/image16.svg"/><Relationship Id="rId28" Type="http://schemas.openxmlformats.org/officeDocument/2006/relationships/image" Target="../media/image15.png"/><Relationship Id="rId27" Type="http://schemas.openxmlformats.org/officeDocument/2006/relationships/tags" Target="../tags/tag63.xml"/><Relationship Id="rId26" Type="http://schemas.openxmlformats.org/officeDocument/2006/relationships/tags" Target="../tags/tag62.xml"/><Relationship Id="rId25" Type="http://schemas.openxmlformats.org/officeDocument/2006/relationships/tags" Target="../tags/tag61.xml"/><Relationship Id="rId24" Type="http://schemas.openxmlformats.org/officeDocument/2006/relationships/tags" Target="../tags/tag60.xml"/><Relationship Id="rId23" Type="http://schemas.openxmlformats.org/officeDocument/2006/relationships/tags" Target="../tags/tag59.xml"/><Relationship Id="rId22" Type="http://schemas.openxmlformats.org/officeDocument/2006/relationships/image" Target="../media/image14.svg"/><Relationship Id="rId21" Type="http://schemas.openxmlformats.org/officeDocument/2006/relationships/image" Target="../media/image13.png"/><Relationship Id="rId20" Type="http://schemas.openxmlformats.org/officeDocument/2006/relationships/tags" Target="../tags/tag58.xml"/><Relationship Id="rId2" Type="http://schemas.openxmlformats.org/officeDocument/2006/relationships/tags" Target="../tags/tag45.xml"/><Relationship Id="rId19" Type="http://schemas.openxmlformats.org/officeDocument/2006/relationships/tags" Target="../tags/tag57.xml"/><Relationship Id="rId18" Type="http://schemas.openxmlformats.org/officeDocument/2006/relationships/tags" Target="../tags/tag56.xml"/><Relationship Id="rId17" Type="http://schemas.openxmlformats.org/officeDocument/2006/relationships/tags" Target="../tags/tag55.xml"/><Relationship Id="rId16" Type="http://schemas.openxmlformats.org/officeDocument/2006/relationships/tags" Target="../tags/tag54.xml"/><Relationship Id="rId15" Type="http://schemas.openxmlformats.org/officeDocument/2006/relationships/image" Target="../media/image12.svg"/><Relationship Id="rId14" Type="http://schemas.openxmlformats.org/officeDocument/2006/relationships/image" Target="../media/image11.png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tags" Target="../tags/tag4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7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image" Target="../media/image20.svg"/><Relationship Id="rId7" Type="http://schemas.openxmlformats.org/officeDocument/2006/relationships/image" Target="../media/image19.png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103.xml"/><Relationship Id="rId31" Type="http://schemas.openxmlformats.org/officeDocument/2006/relationships/tags" Target="../tags/tag102.xml"/><Relationship Id="rId30" Type="http://schemas.openxmlformats.org/officeDocument/2006/relationships/tags" Target="../tags/tag101.xml"/><Relationship Id="rId3" Type="http://schemas.openxmlformats.org/officeDocument/2006/relationships/tags" Target="../tags/tag82.xml"/><Relationship Id="rId29" Type="http://schemas.openxmlformats.org/officeDocument/2006/relationships/tags" Target="../tags/tag100.xml"/><Relationship Id="rId28" Type="http://schemas.openxmlformats.org/officeDocument/2006/relationships/image" Target="../media/image26.svg"/><Relationship Id="rId27" Type="http://schemas.openxmlformats.org/officeDocument/2006/relationships/image" Target="../media/image25.png"/><Relationship Id="rId26" Type="http://schemas.openxmlformats.org/officeDocument/2006/relationships/tags" Target="../tags/tag99.xml"/><Relationship Id="rId25" Type="http://schemas.openxmlformats.org/officeDocument/2006/relationships/tags" Target="../tags/tag98.xml"/><Relationship Id="rId24" Type="http://schemas.openxmlformats.org/officeDocument/2006/relationships/tags" Target="../tags/tag97.xml"/><Relationship Id="rId23" Type="http://schemas.openxmlformats.org/officeDocument/2006/relationships/tags" Target="../tags/tag96.xml"/><Relationship Id="rId22" Type="http://schemas.openxmlformats.org/officeDocument/2006/relationships/image" Target="../media/image24.svg"/><Relationship Id="rId21" Type="http://schemas.openxmlformats.org/officeDocument/2006/relationships/image" Target="../media/image23.png"/><Relationship Id="rId20" Type="http://schemas.openxmlformats.org/officeDocument/2006/relationships/tags" Target="../tags/tag95.xml"/><Relationship Id="rId2" Type="http://schemas.openxmlformats.org/officeDocument/2006/relationships/tags" Target="../tags/tag81.xml"/><Relationship Id="rId19" Type="http://schemas.openxmlformats.org/officeDocument/2006/relationships/tags" Target="../tags/tag94.xml"/><Relationship Id="rId18" Type="http://schemas.openxmlformats.org/officeDocument/2006/relationships/tags" Target="../tags/tag93.xml"/><Relationship Id="rId17" Type="http://schemas.openxmlformats.org/officeDocument/2006/relationships/tags" Target="../tags/tag92.xml"/><Relationship Id="rId16" Type="http://schemas.openxmlformats.org/officeDocument/2006/relationships/tags" Target="../tags/tag91.xml"/><Relationship Id="rId15" Type="http://schemas.openxmlformats.org/officeDocument/2006/relationships/tags" Target="../tags/tag90.xml"/><Relationship Id="rId14" Type="http://schemas.openxmlformats.org/officeDocument/2006/relationships/image" Target="../media/image22.svg"/><Relationship Id="rId13" Type="http://schemas.openxmlformats.org/officeDocument/2006/relationships/image" Target="../media/image21.png"/><Relationship Id="rId12" Type="http://schemas.openxmlformats.org/officeDocument/2006/relationships/tags" Target="../tags/tag89.xml"/><Relationship Id="rId11" Type="http://schemas.openxmlformats.org/officeDocument/2006/relationships/tags" Target="../tags/tag88.xml"/><Relationship Id="rId10" Type="http://schemas.openxmlformats.org/officeDocument/2006/relationships/tags" Target="../tags/tag87.xml"/><Relationship Id="rId1" Type="http://schemas.openxmlformats.org/officeDocument/2006/relationships/tags" Target="../tags/tag8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7" Type="http://schemas.openxmlformats.org/officeDocument/2006/relationships/slideLayout" Target="../slideLayouts/slideLayout7.xml"/><Relationship Id="rId36" Type="http://schemas.openxmlformats.org/officeDocument/2006/relationships/tags" Target="../tags/tag133.xml"/><Relationship Id="rId35" Type="http://schemas.openxmlformats.org/officeDocument/2006/relationships/tags" Target="../tags/tag132.xml"/><Relationship Id="rId34" Type="http://schemas.openxmlformats.org/officeDocument/2006/relationships/tags" Target="../tags/tag131.xml"/><Relationship Id="rId33" Type="http://schemas.openxmlformats.org/officeDocument/2006/relationships/tags" Target="../tags/tag130.xml"/><Relationship Id="rId32" Type="http://schemas.openxmlformats.org/officeDocument/2006/relationships/image" Target="../media/image32.svg"/><Relationship Id="rId31" Type="http://schemas.openxmlformats.org/officeDocument/2006/relationships/image" Target="../media/image31.png"/><Relationship Id="rId30" Type="http://schemas.openxmlformats.org/officeDocument/2006/relationships/tags" Target="../tags/tag129.xml"/><Relationship Id="rId3" Type="http://schemas.openxmlformats.org/officeDocument/2006/relationships/tags" Target="../tags/tag106.xml"/><Relationship Id="rId29" Type="http://schemas.openxmlformats.org/officeDocument/2006/relationships/tags" Target="../tags/tag128.xml"/><Relationship Id="rId28" Type="http://schemas.openxmlformats.org/officeDocument/2006/relationships/tags" Target="../tags/tag127.xml"/><Relationship Id="rId27" Type="http://schemas.openxmlformats.org/officeDocument/2006/relationships/tags" Target="../tags/tag126.xml"/><Relationship Id="rId26" Type="http://schemas.openxmlformats.org/officeDocument/2006/relationships/image" Target="../media/image30.svg"/><Relationship Id="rId25" Type="http://schemas.openxmlformats.org/officeDocument/2006/relationships/image" Target="../media/image29.png"/><Relationship Id="rId24" Type="http://schemas.openxmlformats.org/officeDocument/2006/relationships/tags" Target="../tags/tag125.xml"/><Relationship Id="rId23" Type="http://schemas.openxmlformats.org/officeDocument/2006/relationships/tags" Target="../tags/tag124.xml"/><Relationship Id="rId22" Type="http://schemas.openxmlformats.org/officeDocument/2006/relationships/tags" Target="../tags/tag123.xml"/><Relationship Id="rId21" Type="http://schemas.openxmlformats.org/officeDocument/2006/relationships/tags" Target="../tags/tag122.xml"/><Relationship Id="rId20" Type="http://schemas.openxmlformats.org/officeDocument/2006/relationships/image" Target="../media/image28.svg"/><Relationship Id="rId2" Type="http://schemas.openxmlformats.org/officeDocument/2006/relationships/tags" Target="../tags/tag105.xml"/><Relationship Id="rId19" Type="http://schemas.openxmlformats.org/officeDocument/2006/relationships/image" Target="../media/image27.png"/><Relationship Id="rId18" Type="http://schemas.openxmlformats.org/officeDocument/2006/relationships/tags" Target="../tags/tag121.xml"/><Relationship Id="rId17" Type="http://schemas.openxmlformats.org/officeDocument/2006/relationships/tags" Target="../tags/tag120.xml"/><Relationship Id="rId16" Type="http://schemas.openxmlformats.org/officeDocument/2006/relationships/tags" Target="../tags/tag119.xml"/><Relationship Id="rId15" Type="http://schemas.openxmlformats.org/officeDocument/2006/relationships/tags" Target="../tags/tag118.xml"/><Relationship Id="rId14" Type="http://schemas.openxmlformats.org/officeDocument/2006/relationships/tags" Target="../tags/tag117.xml"/><Relationship Id="rId13" Type="http://schemas.openxmlformats.org/officeDocument/2006/relationships/tags" Target="../tags/tag116.xml"/><Relationship Id="rId12" Type="http://schemas.openxmlformats.org/officeDocument/2006/relationships/tags" Target="../tags/tag115.xml"/><Relationship Id="rId11" Type="http://schemas.openxmlformats.org/officeDocument/2006/relationships/tags" Target="../tags/tag114.xml"/><Relationship Id="rId10" Type="http://schemas.openxmlformats.org/officeDocument/2006/relationships/tags" Target="../tags/tag113.xml"/><Relationship Id="rId1" Type="http://schemas.openxmlformats.org/officeDocument/2006/relationships/tags" Target="../tags/tag10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3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image" Target="../media/image34.svg"/><Relationship Id="rId6" Type="http://schemas.openxmlformats.org/officeDocument/2006/relationships/image" Target="../media/image33.png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165.xml"/><Relationship Id="rId30" Type="http://schemas.openxmlformats.org/officeDocument/2006/relationships/tags" Target="../tags/tag164.xml"/><Relationship Id="rId3" Type="http://schemas.openxmlformats.org/officeDocument/2006/relationships/tags" Target="../tags/tag143.xml"/><Relationship Id="rId29" Type="http://schemas.openxmlformats.org/officeDocument/2006/relationships/tags" Target="../tags/tag163.xml"/><Relationship Id="rId28" Type="http://schemas.openxmlformats.org/officeDocument/2006/relationships/tags" Target="../tags/tag162.xml"/><Relationship Id="rId27" Type="http://schemas.openxmlformats.org/officeDocument/2006/relationships/tags" Target="../tags/tag161.xml"/><Relationship Id="rId26" Type="http://schemas.openxmlformats.org/officeDocument/2006/relationships/tags" Target="../tags/tag160.xml"/><Relationship Id="rId25" Type="http://schemas.openxmlformats.org/officeDocument/2006/relationships/tags" Target="../tags/tag159.xml"/><Relationship Id="rId24" Type="http://schemas.openxmlformats.org/officeDocument/2006/relationships/tags" Target="../tags/tag158.xml"/><Relationship Id="rId23" Type="http://schemas.openxmlformats.org/officeDocument/2006/relationships/tags" Target="../tags/tag157.xml"/><Relationship Id="rId22" Type="http://schemas.openxmlformats.org/officeDocument/2006/relationships/tags" Target="../tags/tag156.xml"/><Relationship Id="rId21" Type="http://schemas.openxmlformats.org/officeDocument/2006/relationships/tags" Target="../tags/tag155.xml"/><Relationship Id="rId20" Type="http://schemas.openxmlformats.org/officeDocument/2006/relationships/tags" Target="../tags/tag154.xml"/><Relationship Id="rId2" Type="http://schemas.openxmlformats.org/officeDocument/2006/relationships/tags" Target="../tags/tag142.xml"/><Relationship Id="rId19" Type="http://schemas.openxmlformats.org/officeDocument/2006/relationships/tags" Target="../tags/tag153.xml"/><Relationship Id="rId18" Type="http://schemas.openxmlformats.org/officeDocument/2006/relationships/tags" Target="../tags/tag152.xml"/><Relationship Id="rId17" Type="http://schemas.openxmlformats.org/officeDocument/2006/relationships/image" Target="../media/image38.svg"/><Relationship Id="rId16" Type="http://schemas.openxmlformats.org/officeDocument/2006/relationships/image" Target="../media/image37.png"/><Relationship Id="rId15" Type="http://schemas.openxmlformats.org/officeDocument/2006/relationships/tags" Target="../tags/tag151.xml"/><Relationship Id="rId14" Type="http://schemas.openxmlformats.org/officeDocument/2006/relationships/tags" Target="../tags/tag150.xml"/><Relationship Id="rId13" Type="http://schemas.openxmlformats.org/officeDocument/2006/relationships/tags" Target="../tags/tag149.xml"/><Relationship Id="rId12" Type="http://schemas.openxmlformats.org/officeDocument/2006/relationships/image" Target="../media/image36.svg"/><Relationship Id="rId11" Type="http://schemas.openxmlformats.org/officeDocument/2006/relationships/image" Target="../media/image35.png"/><Relationship Id="rId10" Type="http://schemas.openxmlformats.org/officeDocument/2006/relationships/tags" Target="../tags/tag148.xml"/><Relationship Id="rId1" Type="http://schemas.openxmlformats.org/officeDocument/2006/relationships/tags" Target="../tags/tag14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" Type="http://schemas.openxmlformats.org/officeDocument/2006/relationships/tags" Target="../tags/tag168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191.xml"/><Relationship Id="rId25" Type="http://schemas.openxmlformats.org/officeDocument/2006/relationships/tags" Target="../tags/tag190.xml"/><Relationship Id="rId24" Type="http://schemas.openxmlformats.org/officeDocument/2006/relationships/tags" Target="../tags/tag189.xml"/><Relationship Id="rId23" Type="http://schemas.openxmlformats.org/officeDocument/2006/relationships/tags" Target="../tags/tag188.xml"/><Relationship Id="rId22" Type="http://schemas.openxmlformats.org/officeDocument/2006/relationships/tags" Target="../tags/tag187.xml"/><Relationship Id="rId21" Type="http://schemas.openxmlformats.org/officeDocument/2006/relationships/tags" Target="../tags/tag186.xml"/><Relationship Id="rId20" Type="http://schemas.openxmlformats.org/officeDocument/2006/relationships/tags" Target="../tags/tag185.xml"/><Relationship Id="rId2" Type="http://schemas.openxmlformats.org/officeDocument/2006/relationships/tags" Target="../tags/tag167.xml"/><Relationship Id="rId19" Type="http://schemas.openxmlformats.org/officeDocument/2006/relationships/tags" Target="../tags/tag184.xml"/><Relationship Id="rId18" Type="http://schemas.openxmlformats.org/officeDocument/2006/relationships/tags" Target="../tags/tag183.xml"/><Relationship Id="rId17" Type="http://schemas.openxmlformats.org/officeDocument/2006/relationships/tags" Target="../tags/tag182.xml"/><Relationship Id="rId16" Type="http://schemas.openxmlformats.org/officeDocument/2006/relationships/tags" Target="../tags/tag181.xml"/><Relationship Id="rId15" Type="http://schemas.openxmlformats.org/officeDocument/2006/relationships/tags" Target="../tags/tag180.xml"/><Relationship Id="rId14" Type="http://schemas.openxmlformats.org/officeDocument/2006/relationships/tags" Target="../tags/tag179.xml"/><Relationship Id="rId13" Type="http://schemas.openxmlformats.org/officeDocument/2006/relationships/tags" Target="../tags/tag178.xml"/><Relationship Id="rId12" Type="http://schemas.openxmlformats.org/officeDocument/2006/relationships/tags" Target="../tags/tag177.xml"/><Relationship Id="rId11" Type="http://schemas.openxmlformats.org/officeDocument/2006/relationships/tags" Target="../tags/tag176.xml"/><Relationship Id="rId10" Type="http://schemas.openxmlformats.org/officeDocument/2006/relationships/tags" Target="../tags/tag175.xml"/><Relationship Id="rId1" Type="http://schemas.openxmlformats.org/officeDocument/2006/relationships/tags" Target="../tags/tag16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99.xml"/><Relationship Id="rId8" Type="http://schemas.openxmlformats.org/officeDocument/2006/relationships/tags" Target="../tags/tag198.xml"/><Relationship Id="rId7" Type="http://schemas.openxmlformats.org/officeDocument/2006/relationships/tags" Target="../tags/tag197.xml"/><Relationship Id="rId6" Type="http://schemas.openxmlformats.org/officeDocument/2006/relationships/tags" Target="../tags/tag196.xml"/><Relationship Id="rId5" Type="http://schemas.openxmlformats.org/officeDocument/2006/relationships/tags" Target="../tags/tag195.xml"/><Relationship Id="rId4" Type="http://schemas.openxmlformats.org/officeDocument/2006/relationships/tags" Target="../tags/tag194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217.xml"/><Relationship Id="rId34" Type="http://schemas.openxmlformats.org/officeDocument/2006/relationships/tags" Target="../tags/tag216.xml"/><Relationship Id="rId33" Type="http://schemas.openxmlformats.org/officeDocument/2006/relationships/tags" Target="../tags/tag215.xml"/><Relationship Id="rId32" Type="http://schemas.openxmlformats.org/officeDocument/2006/relationships/tags" Target="../tags/tag214.xml"/><Relationship Id="rId31" Type="http://schemas.openxmlformats.org/officeDocument/2006/relationships/image" Target="../media/image47.svg"/><Relationship Id="rId30" Type="http://schemas.openxmlformats.org/officeDocument/2006/relationships/image" Target="../media/image46.png"/><Relationship Id="rId3" Type="http://schemas.openxmlformats.org/officeDocument/2006/relationships/image" Target="../media/image39.jpeg"/><Relationship Id="rId29" Type="http://schemas.openxmlformats.org/officeDocument/2006/relationships/tags" Target="../tags/tag213.xml"/><Relationship Id="rId28" Type="http://schemas.openxmlformats.org/officeDocument/2006/relationships/tags" Target="../tags/tag212.xml"/><Relationship Id="rId27" Type="http://schemas.openxmlformats.org/officeDocument/2006/relationships/tags" Target="../tags/tag211.xml"/><Relationship Id="rId26" Type="http://schemas.openxmlformats.org/officeDocument/2006/relationships/tags" Target="../tags/tag210.xml"/><Relationship Id="rId25" Type="http://schemas.openxmlformats.org/officeDocument/2006/relationships/image" Target="../media/image45.svg"/><Relationship Id="rId24" Type="http://schemas.openxmlformats.org/officeDocument/2006/relationships/image" Target="../media/image44.png"/><Relationship Id="rId23" Type="http://schemas.openxmlformats.org/officeDocument/2006/relationships/tags" Target="../tags/tag209.xml"/><Relationship Id="rId22" Type="http://schemas.openxmlformats.org/officeDocument/2006/relationships/tags" Target="../tags/tag208.xml"/><Relationship Id="rId21" Type="http://schemas.openxmlformats.org/officeDocument/2006/relationships/tags" Target="../tags/tag207.xml"/><Relationship Id="rId20" Type="http://schemas.openxmlformats.org/officeDocument/2006/relationships/tags" Target="../tags/tag206.xml"/><Relationship Id="rId2" Type="http://schemas.openxmlformats.org/officeDocument/2006/relationships/tags" Target="../tags/tag193.xml"/><Relationship Id="rId19" Type="http://schemas.openxmlformats.org/officeDocument/2006/relationships/image" Target="../media/image43.svg"/><Relationship Id="rId18" Type="http://schemas.openxmlformats.org/officeDocument/2006/relationships/image" Target="../media/image42.png"/><Relationship Id="rId17" Type="http://schemas.openxmlformats.org/officeDocument/2006/relationships/tags" Target="../tags/tag205.xml"/><Relationship Id="rId16" Type="http://schemas.openxmlformats.org/officeDocument/2006/relationships/tags" Target="../tags/tag204.xml"/><Relationship Id="rId15" Type="http://schemas.openxmlformats.org/officeDocument/2006/relationships/tags" Target="../tags/tag203.xml"/><Relationship Id="rId14" Type="http://schemas.openxmlformats.org/officeDocument/2006/relationships/tags" Target="../tags/tag202.xml"/><Relationship Id="rId13" Type="http://schemas.openxmlformats.org/officeDocument/2006/relationships/image" Target="../media/image41.svg"/><Relationship Id="rId12" Type="http://schemas.openxmlformats.org/officeDocument/2006/relationships/image" Target="../media/image40.png"/><Relationship Id="rId11" Type="http://schemas.openxmlformats.org/officeDocument/2006/relationships/tags" Target="../tags/tag201.xml"/><Relationship Id="rId10" Type="http://schemas.openxmlformats.org/officeDocument/2006/relationships/tags" Target="../tags/tag200.xml"/><Relationship Id="rId1" Type="http://schemas.openxmlformats.org/officeDocument/2006/relationships/tags" Target="../tags/tag19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" Type="http://schemas.openxmlformats.org/officeDocument/2006/relationships/tags" Target="../tags/tag219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1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33.xml"/><Relationship Id="rId8" Type="http://schemas.openxmlformats.org/officeDocument/2006/relationships/tags" Target="../tags/tag232.xml"/><Relationship Id="rId7" Type="http://schemas.openxmlformats.org/officeDocument/2006/relationships/tags" Target="../tags/tag231.xml"/><Relationship Id="rId6" Type="http://schemas.openxmlformats.org/officeDocument/2006/relationships/tags" Target="../tags/tag230.xml"/><Relationship Id="rId5" Type="http://schemas.openxmlformats.org/officeDocument/2006/relationships/tags" Target="../tags/tag229.xml"/><Relationship Id="rId4" Type="http://schemas.openxmlformats.org/officeDocument/2006/relationships/tags" Target="../tags/tag228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257.xml"/><Relationship Id="rId32" Type="http://schemas.openxmlformats.org/officeDocument/2006/relationships/tags" Target="../tags/tag256.xml"/><Relationship Id="rId31" Type="http://schemas.openxmlformats.org/officeDocument/2006/relationships/tags" Target="../tags/tag255.xml"/><Relationship Id="rId30" Type="http://schemas.openxmlformats.org/officeDocument/2006/relationships/tags" Target="../tags/tag254.xml"/><Relationship Id="rId3" Type="http://schemas.openxmlformats.org/officeDocument/2006/relationships/tags" Target="../tags/tag227.xml"/><Relationship Id="rId29" Type="http://schemas.openxmlformats.org/officeDocument/2006/relationships/tags" Target="../tags/tag253.xml"/><Relationship Id="rId28" Type="http://schemas.openxmlformats.org/officeDocument/2006/relationships/tags" Target="../tags/tag252.xml"/><Relationship Id="rId27" Type="http://schemas.openxmlformats.org/officeDocument/2006/relationships/tags" Target="../tags/tag251.xml"/><Relationship Id="rId26" Type="http://schemas.openxmlformats.org/officeDocument/2006/relationships/tags" Target="../tags/tag250.xml"/><Relationship Id="rId25" Type="http://schemas.openxmlformats.org/officeDocument/2006/relationships/tags" Target="../tags/tag249.xml"/><Relationship Id="rId24" Type="http://schemas.openxmlformats.org/officeDocument/2006/relationships/tags" Target="../tags/tag248.xml"/><Relationship Id="rId23" Type="http://schemas.openxmlformats.org/officeDocument/2006/relationships/tags" Target="../tags/tag247.xml"/><Relationship Id="rId22" Type="http://schemas.openxmlformats.org/officeDocument/2006/relationships/tags" Target="../tags/tag246.xml"/><Relationship Id="rId21" Type="http://schemas.openxmlformats.org/officeDocument/2006/relationships/tags" Target="../tags/tag245.xml"/><Relationship Id="rId20" Type="http://schemas.openxmlformats.org/officeDocument/2006/relationships/tags" Target="../tags/tag244.xml"/><Relationship Id="rId2" Type="http://schemas.openxmlformats.org/officeDocument/2006/relationships/tags" Target="../tags/tag226.xml"/><Relationship Id="rId19" Type="http://schemas.openxmlformats.org/officeDocument/2006/relationships/tags" Target="../tags/tag243.xml"/><Relationship Id="rId18" Type="http://schemas.openxmlformats.org/officeDocument/2006/relationships/tags" Target="../tags/tag242.xml"/><Relationship Id="rId17" Type="http://schemas.openxmlformats.org/officeDocument/2006/relationships/tags" Target="../tags/tag241.xml"/><Relationship Id="rId16" Type="http://schemas.openxmlformats.org/officeDocument/2006/relationships/tags" Target="../tags/tag240.xml"/><Relationship Id="rId15" Type="http://schemas.openxmlformats.org/officeDocument/2006/relationships/tags" Target="../tags/tag239.xml"/><Relationship Id="rId14" Type="http://schemas.openxmlformats.org/officeDocument/2006/relationships/tags" Target="../tags/tag238.xml"/><Relationship Id="rId13" Type="http://schemas.openxmlformats.org/officeDocument/2006/relationships/tags" Target="../tags/tag237.xml"/><Relationship Id="rId12" Type="http://schemas.openxmlformats.org/officeDocument/2006/relationships/tags" Target="../tags/tag236.xml"/><Relationship Id="rId11" Type="http://schemas.openxmlformats.org/officeDocument/2006/relationships/tags" Target="../tags/tag235.xml"/><Relationship Id="rId10" Type="http://schemas.openxmlformats.org/officeDocument/2006/relationships/tags" Target="../tags/tag234.xml"/><Relationship Id="rId1" Type="http://schemas.openxmlformats.org/officeDocument/2006/relationships/tags" Target="../tags/tag225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66.xml"/><Relationship Id="rId8" Type="http://schemas.openxmlformats.org/officeDocument/2006/relationships/tags" Target="../tags/tag265.xml"/><Relationship Id="rId7" Type="http://schemas.openxmlformats.org/officeDocument/2006/relationships/tags" Target="../tags/tag264.xml"/><Relationship Id="rId6" Type="http://schemas.openxmlformats.org/officeDocument/2006/relationships/tags" Target="../tags/tag263.xml"/><Relationship Id="rId5" Type="http://schemas.openxmlformats.org/officeDocument/2006/relationships/tags" Target="../tags/tag262.xml"/><Relationship Id="rId4" Type="http://schemas.openxmlformats.org/officeDocument/2006/relationships/tags" Target="../tags/tag261.xml"/><Relationship Id="rId3" Type="http://schemas.openxmlformats.org/officeDocument/2006/relationships/tags" Target="../tags/tag260.xml"/><Relationship Id="rId2" Type="http://schemas.openxmlformats.org/officeDocument/2006/relationships/tags" Target="../tags/tag259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271.xml"/><Relationship Id="rId13" Type="http://schemas.openxmlformats.org/officeDocument/2006/relationships/tags" Target="../tags/tag270.xml"/><Relationship Id="rId12" Type="http://schemas.openxmlformats.org/officeDocument/2006/relationships/tags" Target="../tags/tag269.xml"/><Relationship Id="rId11" Type="http://schemas.openxmlformats.org/officeDocument/2006/relationships/tags" Target="../tags/tag268.xml"/><Relationship Id="rId10" Type="http://schemas.openxmlformats.org/officeDocument/2006/relationships/tags" Target="../tags/tag267.xml"/><Relationship Id="rId1" Type="http://schemas.openxmlformats.org/officeDocument/2006/relationships/tags" Target="../tags/tag258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297.xml"/><Relationship Id="rId36" Type="http://schemas.openxmlformats.org/officeDocument/2006/relationships/tags" Target="../tags/tag296.xml"/><Relationship Id="rId35" Type="http://schemas.openxmlformats.org/officeDocument/2006/relationships/tags" Target="../tags/tag295.xml"/><Relationship Id="rId34" Type="http://schemas.openxmlformats.org/officeDocument/2006/relationships/image" Target="../media/image58.svg"/><Relationship Id="rId33" Type="http://schemas.openxmlformats.org/officeDocument/2006/relationships/image" Target="../media/image57.png"/><Relationship Id="rId32" Type="http://schemas.openxmlformats.org/officeDocument/2006/relationships/tags" Target="../tags/tag294.xml"/><Relationship Id="rId31" Type="http://schemas.openxmlformats.org/officeDocument/2006/relationships/tags" Target="../tags/tag293.xml"/><Relationship Id="rId30" Type="http://schemas.openxmlformats.org/officeDocument/2006/relationships/tags" Target="../tags/tag292.xml"/><Relationship Id="rId3" Type="http://schemas.openxmlformats.org/officeDocument/2006/relationships/image" Target="../media/image48.jpeg"/><Relationship Id="rId29" Type="http://schemas.openxmlformats.org/officeDocument/2006/relationships/image" Target="../media/image56.svg"/><Relationship Id="rId28" Type="http://schemas.openxmlformats.org/officeDocument/2006/relationships/image" Target="../media/image55.png"/><Relationship Id="rId27" Type="http://schemas.openxmlformats.org/officeDocument/2006/relationships/tags" Target="../tags/tag291.xml"/><Relationship Id="rId26" Type="http://schemas.openxmlformats.org/officeDocument/2006/relationships/tags" Target="../tags/tag290.xml"/><Relationship Id="rId25" Type="http://schemas.openxmlformats.org/officeDocument/2006/relationships/tags" Target="../tags/tag289.xml"/><Relationship Id="rId24" Type="http://schemas.openxmlformats.org/officeDocument/2006/relationships/tags" Target="../tags/tag288.xml"/><Relationship Id="rId23" Type="http://schemas.openxmlformats.org/officeDocument/2006/relationships/tags" Target="../tags/tag287.xml"/><Relationship Id="rId22" Type="http://schemas.openxmlformats.org/officeDocument/2006/relationships/image" Target="../media/image54.svg"/><Relationship Id="rId21" Type="http://schemas.openxmlformats.org/officeDocument/2006/relationships/image" Target="../media/image53.png"/><Relationship Id="rId20" Type="http://schemas.openxmlformats.org/officeDocument/2006/relationships/tags" Target="../tags/tag286.xml"/><Relationship Id="rId2" Type="http://schemas.openxmlformats.org/officeDocument/2006/relationships/tags" Target="../tags/tag273.xml"/><Relationship Id="rId19" Type="http://schemas.openxmlformats.org/officeDocument/2006/relationships/tags" Target="../tags/tag285.xml"/><Relationship Id="rId18" Type="http://schemas.openxmlformats.org/officeDocument/2006/relationships/tags" Target="../tags/tag284.xml"/><Relationship Id="rId17" Type="http://schemas.openxmlformats.org/officeDocument/2006/relationships/image" Target="../media/image52.svg"/><Relationship Id="rId16" Type="http://schemas.openxmlformats.org/officeDocument/2006/relationships/image" Target="../media/image51.png"/><Relationship Id="rId15" Type="http://schemas.openxmlformats.org/officeDocument/2006/relationships/tags" Target="../tags/tag283.xml"/><Relationship Id="rId14" Type="http://schemas.openxmlformats.org/officeDocument/2006/relationships/tags" Target="../tags/tag282.xml"/><Relationship Id="rId13" Type="http://schemas.openxmlformats.org/officeDocument/2006/relationships/tags" Target="../tags/tag281.xml"/><Relationship Id="rId12" Type="http://schemas.openxmlformats.org/officeDocument/2006/relationships/image" Target="../media/image50.svg"/><Relationship Id="rId11" Type="http://schemas.openxmlformats.org/officeDocument/2006/relationships/image" Target="../media/image49.png"/><Relationship Id="rId10" Type="http://schemas.openxmlformats.org/officeDocument/2006/relationships/tags" Target="../tags/tag280.xml"/><Relationship Id="rId1" Type="http://schemas.openxmlformats.org/officeDocument/2006/relationships/tags" Target="../tags/tag27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04.xml"/><Relationship Id="rId8" Type="http://schemas.openxmlformats.org/officeDocument/2006/relationships/tags" Target="../tags/tag303.xml"/><Relationship Id="rId7" Type="http://schemas.openxmlformats.org/officeDocument/2006/relationships/tags" Target="../tags/tag302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tags" Target="../tags/tag301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326.xml"/><Relationship Id="rId36" Type="http://schemas.openxmlformats.org/officeDocument/2006/relationships/tags" Target="../tags/tag325.xml"/><Relationship Id="rId35" Type="http://schemas.openxmlformats.org/officeDocument/2006/relationships/tags" Target="../tags/tag324.xml"/><Relationship Id="rId34" Type="http://schemas.openxmlformats.org/officeDocument/2006/relationships/tags" Target="../tags/tag323.xml"/><Relationship Id="rId33" Type="http://schemas.openxmlformats.org/officeDocument/2006/relationships/tags" Target="../tags/tag322.xml"/><Relationship Id="rId32" Type="http://schemas.openxmlformats.org/officeDocument/2006/relationships/tags" Target="../tags/tag321.xml"/><Relationship Id="rId31" Type="http://schemas.openxmlformats.org/officeDocument/2006/relationships/tags" Target="../tags/tag320.xml"/><Relationship Id="rId30" Type="http://schemas.openxmlformats.org/officeDocument/2006/relationships/tags" Target="../tags/tag319.xml"/><Relationship Id="rId3" Type="http://schemas.openxmlformats.org/officeDocument/2006/relationships/tags" Target="../tags/tag300.xml"/><Relationship Id="rId29" Type="http://schemas.openxmlformats.org/officeDocument/2006/relationships/tags" Target="../tags/tag318.xml"/><Relationship Id="rId28" Type="http://schemas.openxmlformats.org/officeDocument/2006/relationships/tags" Target="../tags/tag317.xml"/><Relationship Id="rId27" Type="http://schemas.openxmlformats.org/officeDocument/2006/relationships/tags" Target="../tags/tag316.xml"/><Relationship Id="rId26" Type="http://schemas.openxmlformats.org/officeDocument/2006/relationships/image" Target="../media/image64.svg"/><Relationship Id="rId25" Type="http://schemas.openxmlformats.org/officeDocument/2006/relationships/image" Target="../media/image63.png"/><Relationship Id="rId24" Type="http://schemas.openxmlformats.org/officeDocument/2006/relationships/tags" Target="../tags/tag315.xml"/><Relationship Id="rId23" Type="http://schemas.openxmlformats.org/officeDocument/2006/relationships/tags" Target="../tags/tag314.xml"/><Relationship Id="rId22" Type="http://schemas.openxmlformats.org/officeDocument/2006/relationships/tags" Target="../tags/tag313.xml"/><Relationship Id="rId21" Type="http://schemas.openxmlformats.org/officeDocument/2006/relationships/tags" Target="../tags/tag312.xml"/><Relationship Id="rId20" Type="http://schemas.openxmlformats.org/officeDocument/2006/relationships/tags" Target="../tags/tag311.xml"/><Relationship Id="rId2" Type="http://schemas.openxmlformats.org/officeDocument/2006/relationships/tags" Target="../tags/tag299.xml"/><Relationship Id="rId19" Type="http://schemas.openxmlformats.org/officeDocument/2006/relationships/image" Target="../media/image62.svg"/><Relationship Id="rId18" Type="http://schemas.openxmlformats.org/officeDocument/2006/relationships/image" Target="../media/image61.png"/><Relationship Id="rId17" Type="http://schemas.openxmlformats.org/officeDocument/2006/relationships/tags" Target="../tags/tag310.xml"/><Relationship Id="rId16" Type="http://schemas.openxmlformats.org/officeDocument/2006/relationships/tags" Target="../tags/tag309.xml"/><Relationship Id="rId15" Type="http://schemas.openxmlformats.org/officeDocument/2006/relationships/tags" Target="../tags/tag308.xml"/><Relationship Id="rId14" Type="http://schemas.openxmlformats.org/officeDocument/2006/relationships/tags" Target="../tags/tag307.xml"/><Relationship Id="rId13" Type="http://schemas.openxmlformats.org/officeDocument/2006/relationships/tags" Target="../tags/tag306.xml"/><Relationship Id="rId12" Type="http://schemas.openxmlformats.org/officeDocument/2006/relationships/image" Target="../media/image34.svg"/><Relationship Id="rId11" Type="http://schemas.openxmlformats.org/officeDocument/2006/relationships/image" Target="../media/image33.png"/><Relationship Id="rId10" Type="http://schemas.openxmlformats.org/officeDocument/2006/relationships/tags" Target="../tags/tag305.xml"/><Relationship Id="rId1" Type="http://schemas.openxmlformats.org/officeDocument/2006/relationships/tags" Target="../tags/tag298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33.xml"/><Relationship Id="rId8" Type="http://schemas.openxmlformats.org/officeDocument/2006/relationships/tags" Target="../tags/tag332.xml"/><Relationship Id="rId7" Type="http://schemas.openxmlformats.org/officeDocument/2006/relationships/image" Target="../media/image66.svg"/><Relationship Id="rId6" Type="http://schemas.openxmlformats.org/officeDocument/2006/relationships/image" Target="../media/image65.png"/><Relationship Id="rId53" Type="http://schemas.openxmlformats.org/officeDocument/2006/relationships/slideLayout" Target="../slideLayouts/slideLayout7.xml"/><Relationship Id="rId52" Type="http://schemas.openxmlformats.org/officeDocument/2006/relationships/tags" Target="../tags/tag368.xml"/><Relationship Id="rId51" Type="http://schemas.openxmlformats.org/officeDocument/2006/relationships/tags" Target="../tags/tag367.xml"/><Relationship Id="rId50" Type="http://schemas.openxmlformats.org/officeDocument/2006/relationships/image" Target="../media/image74.svg"/><Relationship Id="rId5" Type="http://schemas.openxmlformats.org/officeDocument/2006/relationships/tags" Target="../tags/tag331.xml"/><Relationship Id="rId49" Type="http://schemas.openxmlformats.org/officeDocument/2006/relationships/image" Target="../media/image73.png"/><Relationship Id="rId48" Type="http://schemas.openxmlformats.org/officeDocument/2006/relationships/tags" Target="../tags/tag366.xml"/><Relationship Id="rId47" Type="http://schemas.openxmlformats.org/officeDocument/2006/relationships/tags" Target="../tags/tag365.xml"/><Relationship Id="rId46" Type="http://schemas.openxmlformats.org/officeDocument/2006/relationships/tags" Target="../tags/tag364.xml"/><Relationship Id="rId45" Type="http://schemas.openxmlformats.org/officeDocument/2006/relationships/tags" Target="../tags/tag363.xml"/><Relationship Id="rId44" Type="http://schemas.openxmlformats.org/officeDocument/2006/relationships/image" Target="../media/image72.svg"/><Relationship Id="rId43" Type="http://schemas.openxmlformats.org/officeDocument/2006/relationships/image" Target="../media/image71.png"/><Relationship Id="rId42" Type="http://schemas.openxmlformats.org/officeDocument/2006/relationships/tags" Target="../tags/tag362.xml"/><Relationship Id="rId41" Type="http://schemas.openxmlformats.org/officeDocument/2006/relationships/tags" Target="../tags/tag361.xml"/><Relationship Id="rId40" Type="http://schemas.openxmlformats.org/officeDocument/2006/relationships/tags" Target="../tags/tag360.xml"/><Relationship Id="rId4" Type="http://schemas.openxmlformats.org/officeDocument/2006/relationships/tags" Target="../tags/tag330.xml"/><Relationship Id="rId39" Type="http://schemas.openxmlformats.org/officeDocument/2006/relationships/tags" Target="../tags/tag359.xml"/><Relationship Id="rId38" Type="http://schemas.openxmlformats.org/officeDocument/2006/relationships/tags" Target="../tags/tag358.xml"/><Relationship Id="rId37" Type="http://schemas.openxmlformats.org/officeDocument/2006/relationships/tags" Target="../tags/tag357.xml"/><Relationship Id="rId36" Type="http://schemas.openxmlformats.org/officeDocument/2006/relationships/tags" Target="../tags/tag356.xml"/><Relationship Id="rId35" Type="http://schemas.openxmlformats.org/officeDocument/2006/relationships/tags" Target="../tags/tag355.xml"/><Relationship Id="rId34" Type="http://schemas.openxmlformats.org/officeDocument/2006/relationships/tags" Target="../tags/tag354.xml"/><Relationship Id="rId33" Type="http://schemas.openxmlformats.org/officeDocument/2006/relationships/tags" Target="../tags/tag353.xml"/><Relationship Id="rId32" Type="http://schemas.openxmlformats.org/officeDocument/2006/relationships/tags" Target="../tags/tag352.xml"/><Relationship Id="rId31" Type="http://schemas.openxmlformats.org/officeDocument/2006/relationships/tags" Target="../tags/tag351.xml"/><Relationship Id="rId30" Type="http://schemas.openxmlformats.org/officeDocument/2006/relationships/tags" Target="../tags/tag350.xml"/><Relationship Id="rId3" Type="http://schemas.openxmlformats.org/officeDocument/2006/relationships/tags" Target="../tags/tag329.xml"/><Relationship Id="rId29" Type="http://schemas.openxmlformats.org/officeDocument/2006/relationships/tags" Target="../tags/tag349.xml"/><Relationship Id="rId28" Type="http://schemas.openxmlformats.org/officeDocument/2006/relationships/tags" Target="../tags/tag348.xml"/><Relationship Id="rId27" Type="http://schemas.openxmlformats.org/officeDocument/2006/relationships/tags" Target="../tags/tag347.xml"/><Relationship Id="rId26" Type="http://schemas.openxmlformats.org/officeDocument/2006/relationships/tags" Target="../tags/tag346.xml"/><Relationship Id="rId25" Type="http://schemas.openxmlformats.org/officeDocument/2006/relationships/tags" Target="../tags/tag345.xml"/><Relationship Id="rId24" Type="http://schemas.openxmlformats.org/officeDocument/2006/relationships/tags" Target="../tags/tag344.xml"/><Relationship Id="rId23" Type="http://schemas.openxmlformats.org/officeDocument/2006/relationships/tags" Target="../tags/tag343.xml"/><Relationship Id="rId22" Type="http://schemas.openxmlformats.org/officeDocument/2006/relationships/tags" Target="../tags/tag342.xml"/><Relationship Id="rId21" Type="http://schemas.openxmlformats.org/officeDocument/2006/relationships/tags" Target="../tags/tag341.xml"/><Relationship Id="rId20" Type="http://schemas.openxmlformats.org/officeDocument/2006/relationships/tags" Target="../tags/tag340.xml"/><Relationship Id="rId2" Type="http://schemas.openxmlformats.org/officeDocument/2006/relationships/tags" Target="../tags/tag328.xml"/><Relationship Id="rId19" Type="http://schemas.openxmlformats.org/officeDocument/2006/relationships/image" Target="../media/image70.svg"/><Relationship Id="rId18" Type="http://schemas.openxmlformats.org/officeDocument/2006/relationships/image" Target="../media/image69.png"/><Relationship Id="rId17" Type="http://schemas.openxmlformats.org/officeDocument/2006/relationships/tags" Target="../tags/tag339.xml"/><Relationship Id="rId16" Type="http://schemas.openxmlformats.org/officeDocument/2006/relationships/tags" Target="../tags/tag338.xml"/><Relationship Id="rId15" Type="http://schemas.openxmlformats.org/officeDocument/2006/relationships/tags" Target="../tags/tag337.xml"/><Relationship Id="rId14" Type="http://schemas.openxmlformats.org/officeDocument/2006/relationships/tags" Target="../tags/tag336.xml"/><Relationship Id="rId13" Type="http://schemas.openxmlformats.org/officeDocument/2006/relationships/image" Target="../media/image68.svg"/><Relationship Id="rId12" Type="http://schemas.openxmlformats.org/officeDocument/2006/relationships/image" Target="../media/image67.png"/><Relationship Id="rId11" Type="http://schemas.openxmlformats.org/officeDocument/2006/relationships/tags" Target="../tags/tag335.xml"/><Relationship Id="rId10" Type="http://schemas.openxmlformats.org/officeDocument/2006/relationships/tags" Target="../tags/tag334.xml"/><Relationship Id="rId1" Type="http://schemas.openxmlformats.org/officeDocument/2006/relationships/tags" Target="../tags/tag327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375.xml"/><Relationship Id="rId6" Type="http://schemas.openxmlformats.org/officeDocument/2006/relationships/tags" Target="../tags/tag374.xml"/><Relationship Id="rId5" Type="http://schemas.openxmlformats.org/officeDocument/2006/relationships/tags" Target="../tags/tag373.xml"/><Relationship Id="rId4" Type="http://schemas.openxmlformats.org/officeDocument/2006/relationships/tags" Target="../tags/tag372.xml"/><Relationship Id="rId3" Type="http://schemas.openxmlformats.org/officeDocument/2006/relationships/tags" Target="../tags/tag371.xml"/><Relationship Id="rId2" Type="http://schemas.openxmlformats.org/officeDocument/2006/relationships/tags" Target="../tags/tag370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69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383.xml"/><Relationship Id="rId8" Type="http://schemas.openxmlformats.org/officeDocument/2006/relationships/tags" Target="../tags/tag382.xml"/><Relationship Id="rId7" Type="http://schemas.openxmlformats.org/officeDocument/2006/relationships/tags" Target="../tags/tag381.xml"/><Relationship Id="rId6" Type="http://schemas.openxmlformats.org/officeDocument/2006/relationships/tags" Target="../tags/tag380.xml"/><Relationship Id="rId5" Type="http://schemas.openxmlformats.org/officeDocument/2006/relationships/tags" Target="../tags/tag379.xml"/><Relationship Id="rId48" Type="http://schemas.openxmlformats.org/officeDocument/2006/relationships/slideLayout" Target="../slideLayouts/slideLayout7.xml"/><Relationship Id="rId47" Type="http://schemas.openxmlformats.org/officeDocument/2006/relationships/tags" Target="../tags/tag409.xml"/><Relationship Id="rId46" Type="http://schemas.openxmlformats.org/officeDocument/2006/relationships/tags" Target="../tags/tag408.xml"/><Relationship Id="rId45" Type="http://schemas.openxmlformats.org/officeDocument/2006/relationships/image" Target="../media/image87.svg"/><Relationship Id="rId44" Type="http://schemas.openxmlformats.org/officeDocument/2006/relationships/image" Target="../media/image86.png"/><Relationship Id="rId43" Type="http://schemas.openxmlformats.org/officeDocument/2006/relationships/tags" Target="../tags/tag407.xml"/><Relationship Id="rId42" Type="http://schemas.openxmlformats.org/officeDocument/2006/relationships/tags" Target="../tags/tag406.xml"/><Relationship Id="rId41" Type="http://schemas.openxmlformats.org/officeDocument/2006/relationships/tags" Target="../tags/tag405.xml"/><Relationship Id="rId40" Type="http://schemas.openxmlformats.org/officeDocument/2006/relationships/tags" Target="../tags/tag404.xml"/><Relationship Id="rId4" Type="http://schemas.openxmlformats.org/officeDocument/2006/relationships/tags" Target="../tags/tag378.xml"/><Relationship Id="rId39" Type="http://schemas.openxmlformats.org/officeDocument/2006/relationships/image" Target="../media/image85.svg"/><Relationship Id="rId38" Type="http://schemas.openxmlformats.org/officeDocument/2006/relationships/image" Target="../media/image84.png"/><Relationship Id="rId37" Type="http://schemas.openxmlformats.org/officeDocument/2006/relationships/tags" Target="../tags/tag403.xml"/><Relationship Id="rId36" Type="http://schemas.openxmlformats.org/officeDocument/2006/relationships/tags" Target="../tags/tag402.xml"/><Relationship Id="rId35" Type="http://schemas.openxmlformats.org/officeDocument/2006/relationships/tags" Target="../tags/tag401.xml"/><Relationship Id="rId34" Type="http://schemas.openxmlformats.org/officeDocument/2006/relationships/tags" Target="../tags/tag400.xml"/><Relationship Id="rId33" Type="http://schemas.openxmlformats.org/officeDocument/2006/relationships/tags" Target="../tags/tag399.xml"/><Relationship Id="rId32" Type="http://schemas.openxmlformats.org/officeDocument/2006/relationships/tags" Target="../tags/tag398.xml"/><Relationship Id="rId31" Type="http://schemas.openxmlformats.org/officeDocument/2006/relationships/image" Target="../media/image83.svg"/><Relationship Id="rId30" Type="http://schemas.openxmlformats.org/officeDocument/2006/relationships/image" Target="../media/image82.png"/><Relationship Id="rId3" Type="http://schemas.openxmlformats.org/officeDocument/2006/relationships/image" Target="../media/image75.jpeg"/><Relationship Id="rId29" Type="http://schemas.openxmlformats.org/officeDocument/2006/relationships/tags" Target="../tags/tag397.xml"/><Relationship Id="rId28" Type="http://schemas.openxmlformats.org/officeDocument/2006/relationships/tags" Target="../tags/tag396.xml"/><Relationship Id="rId27" Type="http://schemas.openxmlformats.org/officeDocument/2006/relationships/tags" Target="../tags/tag395.xml"/><Relationship Id="rId26" Type="http://schemas.openxmlformats.org/officeDocument/2006/relationships/tags" Target="../tags/tag394.xml"/><Relationship Id="rId25" Type="http://schemas.openxmlformats.org/officeDocument/2006/relationships/image" Target="../media/image81.svg"/><Relationship Id="rId24" Type="http://schemas.openxmlformats.org/officeDocument/2006/relationships/image" Target="../media/image80.png"/><Relationship Id="rId23" Type="http://schemas.openxmlformats.org/officeDocument/2006/relationships/tags" Target="../tags/tag393.xml"/><Relationship Id="rId22" Type="http://schemas.openxmlformats.org/officeDocument/2006/relationships/tags" Target="../tags/tag392.xml"/><Relationship Id="rId21" Type="http://schemas.openxmlformats.org/officeDocument/2006/relationships/tags" Target="../tags/tag391.xml"/><Relationship Id="rId20" Type="http://schemas.openxmlformats.org/officeDocument/2006/relationships/tags" Target="../tags/tag390.xml"/><Relationship Id="rId2" Type="http://schemas.openxmlformats.org/officeDocument/2006/relationships/tags" Target="../tags/tag377.xml"/><Relationship Id="rId19" Type="http://schemas.openxmlformats.org/officeDocument/2006/relationships/tags" Target="../tags/tag389.xml"/><Relationship Id="rId18" Type="http://schemas.openxmlformats.org/officeDocument/2006/relationships/tags" Target="../tags/tag388.xml"/><Relationship Id="rId17" Type="http://schemas.openxmlformats.org/officeDocument/2006/relationships/image" Target="../media/image79.svg"/><Relationship Id="rId16" Type="http://schemas.openxmlformats.org/officeDocument/2006/relationships/image" Target="../media/image78.png"/><Relationship Id="rId15" Type="http://schemas.openxmlformats.org/officeDocument/2006/relationships/tags" Target="../tags/tag387.xml"/><Relationship Id="rId14" Type="http://schemas.openxmlformats.org/officeDocument/2006/relationships/tags" Target="../tags/tag386.xml"/><Relationship Id="rId13" Type="http://schemas.openxmlformats.org/officeDocument/2006/relationships/tags" Target="../tags/tag385.xml"/><Relationship Id="rId12" Type="http://schemas.openxmlformats.org/officeDocument/2006/relationships/tags" Target="../tags/tag384.xml"/><Relationship Id="rId11" Type="http://schemas.openxmlformats.org/officeDocument/2006/relationships/image" Target="../media/image77.svg"/><Relationship Id="rId10" Type="http://schemas.openxmlformats.org/officeDocument/2006/relationships/image" Target="../media/image76.png"/><Relationship Id="rId1" Type="http://schemas.openxmlformats.org/officeDocument/2006/relationships/tags" Target="../tags/tag376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418.xml"/><Relationship Id="rId8" Type="http://schemas.openxmlformats.org/officeDocument/2006/relationships/tags" Target="../tags/tag417.xml"/><Relationship Id="rId7" Type="http://schemas.openxmlformats.org/officeDocument/2006/relationships/tags" Target="../tags/tag416.xml"/><Relationship Id="rId6" Type="http://schemas.openxmlformats.org/officeDocument/2006/relationships/tags" Target="../tags/tag415.xml"/><Relationship Id="rId5" Type="http://schemas.openxmlformats.org/officeDocument/2006/relationships/tags" Target="../tags/tag414.xml"/><Relationship Id="rId4" Type="http://schemas.openxmlformats.org/officeDocument/2006/relationships/tags" Target="../tags/tag413.xml"/><Relationship Id="rId35" Type="http://schemas.openxmlformats.org/officeDocument/2006/relationships/slideLayout" Target="../slideLayouts/slideLayout7.xml"/><Relationship Id="rId34" Type="http://schemas.openxmlformats.org/officeDocument/2006/relationships/tags" Target="../tags/tag443.xml"/><Relationship Id="rId33" Type="http://schemas.openxmlformats.org/officeDocument/2006/relationships/tags" Target="../tags/tag442.xml"/><Relationship Id="rId32" Type="http://schemas.openxmlformats.org/officeDocument/2006/relationships/tags" Target="../tags/tag441.xml"/><Relationship Id="rId31" Type="http://schemas.openxmlformats.org/officeDocument/2006/relationships/tags" Target="../tags/tag440.xml"/><Relationship Id="rId30" Type="http://schemas.openxmlformats.org/officeDocument/2006/relationships/tags" Target="../tags/tag439.xml"/><Relationship Id="rId3" Type="http://schemas.openxmlformats.org/officeDocument/2006/relationships/tags" Target="../tags/tag412.xml"/><Relationship Id="rId29" Type="http://schemas.openxmlformats.org/officeDocument/2006/relationships/tags" Target="../tags/tag438.xml"/><Relationship Id="rId28" Type="http://schemas.openxmlformats.org/officeDocument/2006/relationships/tags" Target="../tags/tag437.xml"/><Relationship Id="rId27" Type="http://schemas.openxmlformats.org/officeDocument/2006/relationships/tags" Target="../tags/tag436.xml"/><Relationship Id="rId26" Type="http://schemas.openxmlformats.org/officeDocument/2006/relationships/tags" Target="../tags/tag435.xml"/><Relationship Id="rId25" Type="http://schemas.openxmlformats.org/officeDocument/2006/relationships/tags" Target="../tags/tag434.xml"/><Relationship Id="rId24" Type="http://schemas.openxmlformats.org/officeDocument/2006/relationships/tags" Target="../tags/tag433.xml"/><Relationship Id="rId23" Type="http://schemas.openxmlformats.org/officeDocument/2006/relationships/tags" Target="../tags/tag432.xml"/><Relationship Id="rId22" Type="http://schemas.openxmlformats.org/officeDocument/2006/relationships/tags" Target="../tags/tag431.xml"/><Relationship Id="rId21" Type="http://schemas.openxmlformats.org/officeDocument/2006/relationships/tags" Target="../tags/tag430.xml"/><Relationship Id="rId20" Type="http://schemas.openxmlformats.org/officeDocument/2006/relationships/tags" Target="../tags/tag429.xml"/><Relationship Id="rId2" Type="http://schemas.openxmlformats.org/officeDocument/2006/relationships/tags" Target="../tags/tag411.xml"/><Relationship Id="rId19" Type="http://schemas.openxmlformats.org/officeDocument/2006/relationships/tags" Target="../tags/tag428.xml"/><Relationship Id="rId18" Type="http://schemas.openxmlformats.org/officeDocument/2006/relationships/tags" Target="../tags/tag427.xml"/><Relationship Id="rId17" Type="http://schemas.openxmlformats.org/officeDocument/2006/relationships/tags" Target="../tags/tag426.xml"/><Relationship Id="rId16" Type="http://schemas.openxmlformats.org/officeDocument/2006/relationships/tags" Target="../tags/tag425.xml"/><Relationship Id="rId15" Type="http://schemas.openxmlformats.org/officeDocument/2006/relationships/tags" Target="../tags/tag424.xml"/><Relationship Id="rId14" Type="http://schemas.openxmlformats.org/officeDocument/2006/relationships/tags" Target="../tags/tag423.xml"/><Relationship Id="rId13" Type="http://schemas.openxmlformats.org/officeDocument/2006/relationships/tags" Target="../tags/tag422.xml"/><Relationship Id="rId12" Type="http://schemas.openxmlformats.org/officeDocument/2006/relationships/tags" Target="../tags/tag421.xml"/><Relationship Id="rId11" Type="http://schemas.openxmlformats.org/officeDocument/2006/relationships/tags" Target="../tags/tag420.xml"/><Relationship Id="rId10" Type="http://schemas.openxmlformats.org/officeDocument/2006/relationships/tags" Target="../tags/tag419.xml"/><Relationship Id="rId1" Type="http://schemas.openxmlformats.org/officeDocument/2006/relationships/tags" Target="../tags/tag410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450.xml"/><Relationship Id="rId8" Type="http://schemas.openxmlformats.org/officeDocument/2006/relationships/image" Target="../media/image7.svg"/><Relationship Id="rId7" Type="http://schemas.openxmlformats.org/officeDocument/2006/relationships/image" Target="../media/image5.png"/><Relationship Id="rId6" Type="http://schemas.openxmlformats.org/officeDocument/2006/relationships/tags" Target="../tags/tag449.xml"/><Relationship Id="rId5" Type="http://schemas.openxmlformats.org/officeDocument/2006/relationships/tags" Target="../tags/tag448.xml"/><Relationship Id="rId4" Type="http://schemas.openxmlformats.org/officeDocument/2006/relationships/tags" Target="../tags/tag447.xml"/><Relationship Id="rId3" Type="http://schemas.openxmlformats.org/officeDocument/2006/relationships/tags" Target="../tags/tag446.xml"/><Relationship Id="rId2" Type="http://schemas.openxmlformats.org/officeDocument/2006/relationships/tags" Target="../tags/tag445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4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095750" y="2172672"/>
            <a:ext cx="4000500" cy="7810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500" b="1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平行四边形</a:t>
            </a:r>
            <a:r>
              <a:rPr sz="45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：</a:t>
            </a:r>
            <a:endParaRPr sz="45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2952750" y="2887047"/>
            <a:ext cx="6286500" cy="7810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5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从传统智慧到几何之美</a:t>
            </a:r>
            <a:endParaRPr sz="45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476625" y="4153872"/>
            <a:ext cx="52387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探索平行四边形的性质与判定，感受数学中的对称与和谐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5535292" y="4686319"/>
            <a:ext cx="112134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 spc="81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altLang="en-US" sz="1350" spc="81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r>
              <a:rPr lang="en-US" altLang="zh-CN" sz="1350" spc="81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350" spc="81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</a:t>
            </a:r>
            <a:endParaRPr lang="zh-CN" altLang="en-US" sz="1350" spc="81">
              <a:solidFill>
                <a:srgbClr val="8A7A6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5"/>
            </p:custDataLst>
          </p:nvPr>
        </p:nvSpPr>
        <p:spPr>
          <a:xfrm>
            <a:off x="5924550" y="188214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6096000" y="190119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6229350" y="191071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24500" y="393001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C49A6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4"/>
          </a:solidFill>
          <a:ln w="9525" cmpd="sng">
            <a:solidFill>
              <a:srgbClr val="D4C0A8"/>
            </a:solidFill>
            <a:prstDash val="solid"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C49A6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1748790" cy="9525"/>
          </a:xfrm>
          <a:prstGeom prst="rect">
            <a:avLst/>
          </a:prstGeom>
          <a:solidFill>
            <a:srgbClr val="E0D0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748809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初识</a:t>
            </a:r>
            <a:r>
              <a:rPr sz="2100" b="1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平行</a:t>
            </a: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四边形</a:t>
            </a:r>
            <a:endParaRPr sz="21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643914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从生活与传统建筑中发现几何图形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280098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4"/>
          </a:solidFill>
          <a:ln w="9525" cmpd="sng">
            <a:solidFill>
              <a:srgbClr val="D4C0A8"/>
            </a:solidFill>
            <a:prstDash val="solid"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95848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C49A6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2958465" y="3790950"/>
            <a:ext cx="1748790" cy="9525"/>
          </a:xfrm>
          <a:prstGeom prst="rect">
            <a:avLst/>
          </a:prstGeom>
          <a:solidFill>
            <a:srgbClr val="E0D0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2958484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性质</a:t>
            </a:r>
            <a:r>
              <a:rPr sz="2100" b="1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探究</a:t>
            </a:r>
            <a:endParaRPr sz="2100" b="1">
              <a:solidFill>
                <a:srgbClr val="C49A6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295848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探索边、角、对角线的核心性质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506412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4"/>
          </a:solidFill>
          <a:ln w="9525" cmpd="sng">
            <a:solidFill>
              <a:srgbClr val="D4C0A8"/>
            </a:solidFill>
            <a:prstDash val="solid"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522163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C49A6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5221605" y="3790950"/>
            <a:ext cx="1748790" cy="9525"/>
          </a:xfrm>
          <a:prstGeom prst="rect">
            <a:avLst/>
          </a:prstGeom>
          <a:solidFill>
            <a:srgbClr val="E0D0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221634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判定</a:t>
            </a:r>
            <a:r>
              <a:rPr sz="2100" b="1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方法</a:t>
            </a:r>
            <a:endParaRPr sz="2100" b="1">
              <a:solidFill>
                <a:srgbClr val="C49A6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522163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掌握判定平行四边形的多种途径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732726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4"/>
          </a:solidFill>
          <a:ln w="9525" cmpd="sng">
            <a:solidFill>
              <a:srgbClr val="D4C0A8"/>
            </a:solidFill>
            <a:prstDash val="solid"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7484793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C49A6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7484745" y="3790950"/>
            <a:ext cx="1748790" cy="9525"/>
          </a:xfrm>
          <a:prstGeom prst="rect">
            <a:avLst/>
          </a:prstGeom>
          <a:solidFill>
            <a:srgbClr val="E0D0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7484793" y="3936683"/>
            <a:ext cx="1748809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特殊</a:t>
            </a:r>
            <a:r>
              <a:rPr sz="2100" b="1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平行</a:t>
            </a: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四边形</a:t>
            </a:r>
            <a:endParaRPr sz="21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7484793" y="4643914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矩形、菱形、正方形的性质与判定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959040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4"/>
          </a:solidFill>
          <a:ln w="9525" cmpd="sng">
            <a:solidFill>
              <a:srgbClr val="D4C0A8"/>
            </a:solidFill>
            <a:prstDash val="solid"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9747942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05</a:t>
            </a:r>
            <a:endParaRPr sz="3600" b="1">
              <a:solidFill>
                <a:srgbClr val="C49A6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9747885" y="3790950"/>
            <a:ext cx="1748790" cy="9525"/>
          </a:xfrm>
          <a:prstGeom prst="rect">
            <a:avLst/>
          </a:prstGeom>
          <a:solidFill>
            <a:srgbClr val="E0D0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9747942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文化</a:t>
            </a:r>
            <a:r>
              <a:rPr sz="2100" b="1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升华</a:t>
            </a:r>
            <a:endParaRPr sz="2100" b="1">
              <a:solidFill>
                <a:srgbClr val="C49A6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9747942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传统文化中的几何智慧与数学之美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224244" y="2019300"/>
            <a:ext cx="1743523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6000" b="1" spc="120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6000" b="1" spc="120">
              <a:solidFill>
                <a:srgbClr val="C49A6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3925043" y="3253740"/>
            <a:ext cx="43419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初识平行四边形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396683" y="4205288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万物皆有其形，平行之美无处不在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从窗棂到榫卯，发现身边的平行四边形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5938520" y="16097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6090920" y="16236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6214745" y="16287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52387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生活中处处有平行四边形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14d422a1-8ca7-11f1-bd7c-1a8da36eb8e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58" r="1159"/>
          <a:stretch>
            <a:fillRect/>
          </a:stretch>
        </p:blipFill>
        <p:spPr>
          <a:xfrm>
            <a:off x="571500" y="1104900"/>
            <a:ext cx="3234690" cy="5372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94" h="8460">
                <a:moveTo>
                  <a:pt x="120" y="0"/>
                </a:moveTo>
                <a:lnTo>
                  <a:pt x="4974" y="0"/>
                </a:lnTo>
                <a:cubicBezTo>
                  <a:pt x="5040" y="0"/>
                  <a:pt x="5094" y="54"/>
                  <a:pt x="5094" y="120"/>
                </a:cubicBezTo>
                <a:lnTo>
                  <a:pt x="5094" y="8340"/>
                </a:lnTo>
                <a:cubicBezTo>
                  <a:pt x="5094" y="8406"/>
                  <a:pt x="5040" y="8460"/>
                  <a:pt x="497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4072890" y="1104900"/>
            <a:ext cx="7547610" cy="1652905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4263409" y="1279207"/>
            <a:ext cx="716659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定义与记法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4263390" y="1743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5556" b="-5556"/>
          <a:stretch>
            <a:fillRect/>
          </a:stretch>
        </p:blipFill>
        <p:spPr>
          <a:xfrm>
            <a:off x="4377690" y="1857375"/>
            <a:ext cx="190500" cy="1905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4796809" y="1728788"/>
            <a:ext cx="295468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定义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4796809" y="2004060"/>
            <a:ext cx="2954684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两组对边分别平行的四边形叫做平行四边形</a:t>
            </a:r>
            <a:endParaRPr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7941945" y="1743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632" t="-2632" r="-2632" b="-2632"/>
          <a:stretch>
            <a:fillRect/>
          </a:stretch>
        </p:blipFill>
        <p:spPr>
          <a:xfrm>
            <a:off x="8056245" y="1857375"/>
            <a:ext cx="190500" cy="1905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8475393" y="1728788"/>
            <a:ext cx="234135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记法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8475393" y="2004060"/>
            <a:ext cx="25128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平行四边形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ABCD</a:t>
            </a:r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记作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□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ABCD</a:t>
            </a:r>
            <a:endParaRPr lang="en-US" altLang="zh-CN"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矩形 16"/>
          <p:cNvSpPr/>
          <p:nvPr>
            <p:custDataLst>
              <p:tags r:id="rId18"/>
            </p:custDataLst>
          </p:nvPr>
        </p:nvSpPr>
        <p:spPr>
          <a:xfrm>
            <a:off x="4072890" y="2948305"/>
            <a:ext cx="2388235" cy="2671445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4263390" y="37598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1569" r="-1569"/>
          <a:stretch>
            <a:fillRect/>
          </a:stretch>
        </p:blipFill>
        <p:spPr>
          <a:xfrm>
            <a:off x="4389120" y="3874135"/>
            <a:ext cx="167005" cy="1905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4796809" y="3836641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伸缩门与竹篱笆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4263409" y="4240501"/>
            <a:ext cx="20078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菱形网格随推拉变形，交叉纹理构成平行线</a:t>
            </a:r>
            <a:endParaRPr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25"/>
            </p:custDataLst>
          </p:nvPr>
        </p:nvSpPr>
        <p:spPr>
          <a:xfrm>
            <a:off x="6651625" y="2948305"/>
            <a:ext cx="2388870" cy="2671445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6"/>
            </p:custDataLst>
          </p:nvPr>
        </p:nvSpPr>
        <p:spPr>
          <a:xfrm>
            <a:off x="6842125" y="37598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1061" t="-5556" r="-1061" b="-5556"/>
          <a:stretch>
            <a:fillRect/>
          </a:stretch>
        </p:blipFill>
        <p:spPr>
          <a:xfrm>
            <a:off x="6944995" y="3874135"/>
            <a:ext cx="213995" cy="1905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7376151" y="3836641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载重车与铁轨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6842751" y="4240501"/>
            <a:ext cx="20078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防护栏与枕木都是平行四边形的身影</a:t>
            </a:r>
            <a:endParaRPr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矩形 26"/>
          <p:cNvSpPr/>
          <p:nvPr>
            <p:custDataLst>
              <p:tags r:id="rId32"/>
            </p:custDataLst>
          </p:nvPr>
        </p:nvSpPr>
        <p:spPr>
          <a:xfrm>
            <a:off x="9230995" y="2948305"/>
            <a:ext cx="2388870" cy="2671445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3"/>
            </p:custDataLst>
          </p:nvPr>
        </p:nvSpPr>
        <p:spPr>
          <a:xfrm>
            <a:off x="9421495" y="37598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9535795" y="3874135"/>
            <a:ext cx="190500" cy="1905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7"/>
            </p:custDataLst>
          </p:nvPr>
        </p:nvSpPr>
        <p:spPr>
          <a:xfrm>
            <a:off x="9955492" y="3836641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窗棂与栅栏门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8"/>
            </p:custDataLst>
          </p:nvPr>
        </p:nvSpPr>
        <p:spPr>
          <a:xfrm>
            <a:off x="9422092" y="4240501"/>
            <a:ext cx="200784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传统建筑运用平行四边形，美观又便于开合</a:t>
            </a:r>
            <a:endParaRPr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9"/>
            </p:custDataLst>
          </p:nvPr>
        </p:nvSpPr>
        <p:spPr>
          <a:xfrm>
            <a:off x="4072890" y="5810250"/>
            <a:ext cx="7547610" cy="666750"/>
          </a:xfrm>
          <a:custGeom>
            <a:avLst/>
            <a:gdLst>
              <a:gd name="sw" fmla="*/ 1 w 11885"/>
              <a:gd name="sh" fmla="*/ 1 h 1050"/>
              <a:gd name="mins" fmla="min sw sh"/>
              <a:gd name="dsw" fmla="+- 0 sw mins"/>
              <a:gd name="dsh" fmla="+- 0 sh mins"/>
              <a:gd name="p0x0" fmla="*/ 120 w 11885"/>
              <a:gd name="p0y0" fmla="*/ 0 h 1050"/>
              <a:gd name="p0x1" fmla="*/ 11765 w 11885"/>
              <a:gd name="p0y1" fmla="*/ 0 h 1050"/>
              <a:gd name="p0x2" fmla="*/ 11832 w 11885"/>
              <a:gd name="p0y2" fmla="*/ 0 h 1050"/>
              <a:gd name="p0x3" fmla="*/ 11885 w 11885"/>
              <a:gd name="p0y3" fmla="*/ 53 h 1050"/>
              <a:gd name="p0x4" fmla="*/ 11885 w 11885"/>
              <a:gd name="p0y4" fmla="*/ 120 h 1050"/>
              <a:gd name="p0x5" fmla="*/ 11885 w 11885"/>
              <a:gd name="p0y5" fmla="*/ 930 h 1050"/>
              <a:gd name="p0x6" fmla="*/ 11885 w 11885"/>
              <a:gd name="p0y6" fmla="*/ 996 h 1050"/>
              <a:gd name="p0x7" fmla="*/ 11832 w 11885"/>
              <a:gd name="p0y7" fmla="*/ 1050 h 1050"/>
              <a:gd name="p0x8" fmla="*/ 11765 w 11885"/>
              <a:gd name="p0y8" fmla="*/ 1050 h 1050"/>
              <a:gd name="p0x9" fmla="*/ 120 w 11885"/>
              <a:gd name="p0y9" fmla="*/ 1050 h 1050"/>
              <a:gd name="p0x10" fmla="*/ 53 w 11885"/>
              <a:gd name="p0y10" fmla="*/ 1050 h 1050"/>
              <a:gd name="p0x11" fmla="*/ 0 w 11885"/>
              <a:gd name="p0y11" fmla="*/ 996 h 1050"/>
              <a:gd name="p0x12" fmla="*/ 0 w 11885"/>
              <a:gd name="p0y12" fmla="*/ 930 h 1050"/>
              <a:gd name="p0x13" fmla="*/ 0 w 11885"/>
              <a:gd name="p0y13" fmla="*/ 120 h 1050"/>
              <a:gd name="p0x14" fmla="*/ 0 w 11885"/>
              <a:gd name="p0y14" fmla="*/ 53 h 1050"/>
              <a:gd name="p0x15" fmla="*/ 53 w 11885"/>
              <a:gd name="p0y15" fmla="*/ 0 h 1050"/>
              <a:gd name="p0x16" fmla="*/ 120 w 11885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6C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40"/>
            </p:custDataLst>
          </p:nvPr>
        </p:nvSpPr>
        <p:spPr>
          <a:xfrm>
            <a:off x="4263409" y="5985510"/>
            <a:ext cx="43436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从古至今，</a:t>
            </a: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平行之美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一直融入我们的生活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224244" y="2019300"/>
            <a:ext cx="1743523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6000" b="1" spc="120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6000" b="1" spc="120">
              <a:solidFill>
                <a:srgbClr val="C49A6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4741145" y="325374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性质探究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396683" y="4205288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观察是发现的起点，证明是真理的基石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探索边、角、对角线的奥秘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5938520" y="16097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6090920" y="16236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6214745" y="16287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52387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对边相等与对角相等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585514" y="1315222"/>
            <a:ext cx="702089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观察与猜想</a:t>
            </a:r>
            <a:r>
              <a:rPr lang="zh-CN"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：度量平行四边形发现</a:t>
            </a:r>
            <a:r>
              <a:rPr lang="en-US" altLang="zh-CN"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210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对边相等</a:t>
            </a:r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sz="210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对角相等</a:t>
            </a:r>
            <a:endParaRPr sz="210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571500" y="2119630"/>
            <a:ext cx="5429250" cy="3342005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2922280"/>
            <a:ext cx="5048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平行四边形的对边相等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62000" y="34239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28675" y="3486150"/>
            <a:ext cx="209550" cy="2139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219200" y="3409960"/>
            <a:ext cx="44666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证明思路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219200" y="3685232"/>
            <a:ext cx="48095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连接对角线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AC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，利用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AD∥BC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AB∥CD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得到内错角相等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62000" y="40906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4259" t="-90417" r="-4259" b="-90417"/>
          <a:stretch>
            <a:fillRect/>
          </a:stretch>
        </p:blipFill>
        <p:spPr>
          <a:xfrm>
            <a:off x="840105" y="4152900"/>
            <a:ext cx="186055" cy="2139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219200" y="4076710"/>
            <a:ext cx="307530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全等结论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219200" y="4351982"/>
            <a:ext cx="341820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ABC≌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CDA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 ⇒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AD = CB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AB = CD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7"/>
            </p:custDataLst>
          </p:nvPr>
        </p:nvSpPr>
        <p:spPr>
          <a:xfrm>
            <a:off x="6191250" y="2119630"/>
            <a:ext cx="5429250" cy="3342005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6381750" y="2922280"/>
            <a:ext cx="5048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平行四边形的对角相等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6381750" y="34239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7895" t="-6167" r="-7895" b="-6167"/>
          <a:stretch>
            <a:fillRect/>
          </a:stretch>
        </p:blipFill>
        <p:spPr>
          <a:xfrm>
            <a:off x="6448425" y="3486150"/>
            <a:ext cx="209550" cy="2139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6838950" y="3409960"/>
            <a:ext cx="15443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证明思路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6838950" y="3685232"/>
            <a:ext cx="171576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全等推出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∠B = ∠D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381750" y="40906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4889" t="-9123" r="-4889" b="-9123"/>
          <a:stretch>
            <a:fillRect/>
          </a:stretch>
        </p:blipFill>
        <p:spPr>
          <a:xfrm>
            <a:off x="6474460" y="4152900"/>
            <a:ext cx="156845" cy="2139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6838950" y="4076710"/>
            <a:ext cx="128766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同理可证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6838950" y="4351982"/>
            <a:ext cx="145911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∠BAD = ∠DCB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571500" y="574992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6C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762000" y="5925750"/>
            <a:ext cx="921856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传统智慧启发</a:t>
            </a:r>
            <a:r>
              <a:rPr 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：中国古代建筑讲究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对称美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，平行四边形的对角相等正是对称的数学表达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对角线互相平分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962400" y="1285694"/>
            <a:ext cx="42672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平行四边形的对角线互相平分</a:t>
            </a:r>
            <a:endParaRPr sz="240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571500" y="2119630"/>
            <a:ext cx="5429250" cy="3342005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2294220"/>
            <a:ext cx="5048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性质探究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62000" y="27197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802634" y="2769518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219200" y="2705700"/>
            <a:ext cx="310232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连接对角线</a:t>
            </a:r>
            <a:r>
              <a:rPr lang="en-US" altLang="zh-CN"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AC </a:t>
            </a:r>
            <a:r>
              <a:rPr lang="zh-CN" altLang="en-US"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与</a:t>
            </a:r>
            <a:r>
              <a:rPr lang="en-US" altLang="zh-CN"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BD</a:t>
            </a:r>
            <a:r>
              <a:rPr lang="zh-CN" altLang="en-US"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，交于点</a:t>
            </a:r>
            <a:r>
              <a:rPr lang="en-US" altLang="zh-CN"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O</a:t>
            </a:r>
            <a:endParaRPr lang="en-US" altLang="zh-CN"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62000" y="31769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802634" y="3226718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19200" y="3162900"/>
            <a:ext cx="263745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猜想：OA = OC，OB = OD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62000" y="36341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802634" y="3683917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219200" y="3620100"/>
            <a:ext cx="45910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证明思路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219200" y="3895373"/>
            <a:ext cx="45910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由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AB ∥ CD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得内错角相等，结合对边相等，证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AOB ≌ 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COD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，得到线段相等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191250" y="2119630"/>
            <a:ext cx="5429250" cy="3342005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81750" y="2294220"/>
            <a:ext cx="5048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延伸拓展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6381750" y="27197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2" name="图片 21" descr="db92a6d9-8ca6-11f1-b760-228e93cd61dd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135" b="135"/>
          <a:stretch>
            <a:fillRect/>
          </a:stretch>
        </p:blipFill>
        <p:spPr>
          <a:xfrm>
            <a:off x="6448425" y="2786380"/>
            <a:ext cx="209550" cy="2095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6838950" y="2705700"/>
            <a:ext cx="45910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两条平行线之间的距离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6838950" y="2980973"/>
            <a:ext cx="457438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若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a ∥ b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，一条直线上任意一点到另一条直线的垂线段长度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endParaRPr lang="en-US" altLang="zh-CN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相等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6381750" y="3658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7" name="图片 26" descr="db92a7cd-8ca6-11f1-b760-228e93cd61dd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107" b="107"/>
          <a:stretch>
            <a:fillRect/>
          </a:stretch>
        </p:blipFill>
        <p:spPr>
          <a:xfrm>
            <a:off x="6448425" y="3725545"/>
            <a:ext cx="209550" cy="2095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6838950" y="3644808"/>
            <a:ext cx="308200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平行线段性质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6838950" y="3920080"/>
            <a:ext cx="325346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任意两条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平行线段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夹在平行线间也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相等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6381750" y="43237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2" name="图片 31" descr="db92a7d5-8ca6-11f1-b760-228e93cd61dd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94" b="94"/>
          <a:stretch>
            <a:fillRect/>
          </a:stretch>
        </p:blipFill>
        <p:spPr>
          <a:xfrm>
            <a:off x="6448425" y="4390390"/>
            <a:ext cx="209550" cy="2095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3"/>
            </p:custDataLst>
          </p:nvPr>
        </p:nvSpPr>
        <p:spPr>
          <a:xfrm>
            <a:off x="6838950" y="4309625"/>
            <a:ext cx="30861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知识串联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4"/>
            </p:custDataLst>
          </p:nvPr>
        </p:nvSpPr>
        <p:spPr>
          <a:xfrm>
            <a:off x="6838950" y="4584897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对角线性质与等距性质揭示图形内在秩序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矩形 37"/>
          <p:cNvSpPr/>
          <p:nvPr>
            <p:custDataLst>
              <p:tags r:id="rId35"/>
            </p:custDataLst>
          </p:nvPr>
        </p:nvSpPr>
        <p:spPr>
          <a:xfrm>
            <a:off x="571500" y="5749925"/>
            <a:ext cx="11049000" cy="666750"/>
          </a:xfrm>
          <a:prstGeom prst="rect">
            <a:avLst/>
          </a:prstGeom>
          <a:solidFill>
            <a:srgbClr val="C49A6C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762000" y="5925750"/>
            <a:ext cx="54866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对角线互相平分如同</a:t>
            </a: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榫卯结构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，精准对位才能稳固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224244" y="2019300"/>
            <a:ext cx="1743523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6000" b="1" spc="120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6000" b="1" spc="120">
              <a:solidFill>
                <a:srgbClr val="C49A6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4741145" y="325374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判定方法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688157" y="4205288"/>
            <a:ext cx="28156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逆向思维，从结论追溯条件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掌握判定平行四边形的多种途径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5938520" y="16097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6090920" y="16236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6214745" y="16287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52387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性质定理的逆命题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5410200" cy="331597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79207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判定定理（一）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62000" y="23387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0c5ed1e6-8ca7-11f1-a725-564f4dce7135"/>
          <p:cNvPicPr/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-275" b="275"/>
          <a:stretch>
            <a:fillRect/>
          </a:stretch>
        </p:blipFill>
        <p:spPr>
          <a:xfrm>
            <a:off x="828675" y="2405380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219200" y="2327853"/>
            <a:ext cx="24430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两组对边分别相等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762000" y="27959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0c5ed25a-8ca7-11f1-a725-564f4dce7135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275" b="275"/>
          <a:stretch>
            <a:fillRect/>
          </a:stretch>
        </p:blipFill>
        <p:spPr>
          <a:xfrm>
            <a:off x="828675" y="2862580"/>
            <a:ext cx="209550" cy="2095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219200" y="2785053"/>
            <a:ext cx="24430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两组对角分别相等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762000" y="32531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0c5ed2dd-8ca7-11f1-a725-564f4dce7135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275" b="275"/>
          <a:stretch>
            <a:fillRect/>
          </a:stretch>
        </p:blipFill>
        <p:spPr>
          <a:xfrm>
            <a:off x="828675" y="3319780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1219200" y="3242253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对角线互相平分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9"/>
            </p:custDataLst>
          </p:nvPr>
        </p:nvSpPr>
        <p:spPr>
          <a:xfrm>
            <a:off x="6210300" y="1104900"/>
            <a:ext cx="5410200" cy="331597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6400800" y="1279207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证明示例：对角线判定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1"/>
            </p:custDataLst>
          </p:nvPr>
        </p:nvSpPr>
        <p:spPr>
          <a:xfrm>
            <a:off x="6400800" y="23768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6506842" y="2426913"/>
            <a:ext cx="340367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6819900" y="2427865"/>
            <a:ext cx="1969818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已知</a:t>
            </a:r>
            <a:r>
              <a:rPr 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OA=OC</a:t>
            </a:r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OB=OD</a:t>
            </a:r>
            <a:endParaRPr lang="en-US" altLang="zh-CN"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4"/>
            </p:custDataLst>
          </p:nvPr>
        </p:nvSpPr>
        <p:spPr>
          <a:xfrm>
            <a:off x="6400800" y="27959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6506842" y="2846013"/>
            <a:ext cx="340367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6819900" y="2846965"/>
            <a:ext cx="2998737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证</a:t>
            </a:r>
            <a:r>
              <a:rPr 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AOD≌</a:t>
            </a:r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COB → </a:t>
            </a:r>
            <a:r>
              <a:rPr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得</a:t>
            </a:r>
            <a:r>
              <a:rPr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 AD∥BC</a:t>
            </a:r>
            <a:endParaRPr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7"/>
            </p:custDataLst>
          </p:nvPr>
        </p:nvSpPr>
        <p:spPr>
          <a:xfrm>
            <a:off x="6400800" y="32150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6506842" y="3265113"/>
            <a:ext cx="340367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6819900" y="3266065"/>
            <a:ext cx="1223000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同理</a:t>
            </a:r>
            <a:r>
              <a:rPr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 AB∥DC</a:t>
            </a:r>
            <a:endParaRPr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571500" y="4649470"/>
            <a:ext cx="11049000" cy="1826895"/>
          </a:xfrm>
          <a:custGeom>
            <a:avLst/>
            <a:gdLst>
              <a:gd name="sw" fmla="*/ 1 w 17400"/>
              <a:gd name="sh" fmla="*/ 1 h 2876"/>
              <a:gd name="mins" fmla="min sw sh"/>
              <a:gd name="dsw" fmla="+- 0 sw mins"/>
              <a:gd name="dsh" fmla="+- 0 sh mins"/>
              <a:gd name="p0x0" fmla="*/ 120 w 17400"/>
              <a:gd name="p0y0" fmla="*/ 0 h 2876"/>
              <a:gd name="p0x1" fmla="*/ 17280 w 17400"/>
              <a:gd name="p0y1" fmla="*/ 0 h 2876"/>
              <a:gd name="p0x2" fmla="*/ 17346 w 17400"/>
              <a:gd name="p0y2" fmla="*/ 0 h 2876"/>
              <a:gd name="p0x3" fmla="*/ 17400 w 17400"/>
              <a:gd name="p0y3" fmla="*/ 53 h 2876"/>
              <a:gd name="p0x4" fmla="*/ 17400 w 17400"/>
              <a:gd name="p0y4" fmla="*/ 120 h 2876"/>
              <a:gd name="p0x5" fmla="*/ 17400 w 17400"/>
              <a:gd name="p0y5" fmla="*/ 2756 h 2876"/>
              <a:gd name="p0x6" fmla="*/ 17400 w 17400"/>
              <a:gd name="p0y6" fmla="*/ 2823 h 2876"/>
              <a:gd name="p0x7" fmla="*/ 17346 w 17400"/>
              <a:gd name="p0y7" fmla="*/ 2876 h 2876"/>
              <a:gd name="p0x8" fmla="*/ 17280 w 17400"/>
              <a:gd name="p0y8" fmla="*/ 2876 h 2876"/>
              <a:gd name="p0x9" fmla="*/ 120 w 17400"/>
              <a:gd name="p0y9" fmla="*/ 2876 h 2876"/>
              <a:gd name="p0x10" fmla="*/ 53 w 17400"/>
              <a:gd name="p0y10" fmla="*/ 2876 h 2876"/>
              <a:gd name="p0x11" fmla="*/ 0 w 17400"/>
              <a:gd name="p0y11" fmla="*/ 2823 h 2876"/>
              <a:gd name="p0x12" fmla="*/ 0 w 17400"/>
              <a:gd name="p0y12" fmla="*/ 2756 h 2876"/>
              <a:gd name="p0x13" fmla="*/ 0 w 17400"/>
              <a:gd name="p0y13" fmla="*/ 120 h 2876"/>
              <a:gd name="p0x14" fmla="*/ 0 w 17400"/>
              <a:gd name="p0y14" fmla="*/ 53 h 2876"/>
              <a:gd name="p0x15" fmla="*/ 53 w 17400"/>
              <a:gd name="p0y15" fmla="*/ 0 h 2876"/>
              <a:gd name="p0x16" fmla="*/ 120 w 17400"/>
              <a:gd name="p0y16" fmla="*/ 0 h 28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6C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762000" y="5405371"/>
            <a:ext cx="59438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逆向思维是</a:t>
            </a: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中国古代数学的重要方法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，从结论反推条件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一组对边平行且相等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2087880"/>
          </a:xfrm>
          <a:custGeom>
            <a:avLst/>
            <a:gdLst>
              <a:gd name="sw" fmla="*/ 1 w 17400"/>
              <a:gd name="sh" fmla="*/ 1 h 3288"/>
              <a:gd name="mins" fmla="min sw sh"/>
              <a:gd name="dsw" fmla="+- 0 sw mins"/>
              <a:gd name="dsh" fmla="+- 0 sh mins"/>
              <a:gd name="p0x0" fmla="*/ 120 w 17400"/>
              <a:gd name="p0y0" fmla="*/ 0 h 3288"/>
              <a:gd name="p0x1" fmla="*/ 17280 w 17400"/>
              <a:gd name="p0y1" fmla="*/ 0 h 3288"/>
              <a:gd name="p0x2" fmla="*/ 17346 w 17400"/>
              <a:gd name="p0y2" fmla="*/ 0 h 3288"/>
              <a:gd name="p0x3" fmla="*/ 17400 w 17400"/>
              <a:gd name="p0y3" fmla="*/ 53 h 3288"/>
              <a:gd name="p0x4" fmla="*/ 17400 w 17400"/>
              <a:gd name="p0y4" fmla="*/ 120 h 3288"/>
              <a:gd name="p0x5" fmla="*/ 17400 w 17400"/>
              <a:gd name="p0y5" fmla="*/ 3168 h 3288"/>
              <a:gd name="p0x6" fmla="*/ 17400 w 17400"/>
              <a:gd name="p0y6" fmla="*/ 3234 h 3288"/>
              <a:gd name="p0x7" fmla="*/ 17346 w 17400"/>
              <a:gd name="p0y7" fmla="*/ 3288 h 3288"/>
              <a:gd name="p0x8" fmla="*/ 17280 w 17400"/>
              <a:gd name="p0y8" fmla="*/ 3288 h 3288"/>
              <a:gd name="p0x9" fmla="*/ 120 w 17400"/>
              <a:gd name="p0y9" fmla="*/ 3288 h 3288"/>
              <a:gd name="p0x10" fmla="*/ 53 w 17400"/>
              <a:gd name="p0y10" fmla="*/ 3288 h 3288"/>
              <a:gd name="p0x11" fmla="*/ 0 w 17400"/>
              <a:gd name="p0y11" fmla="*/ 3234 h 3288"/>
              <a:gd name="p0x12" fmla="*/ 0 w 17400"/>
              <a:gd name="p0y12" fmla="*/ 3168 h 3288"/>
              <a:gd name="p0x13" fmla="*/ 0 w 17400"/>
              <a:gd name="p0y13" fmla="*/ 120 h 3288"/>
              <a:gd name="p0x14" fmla="*/ 0 w 17400"/>
              <a:gd name="p0y14" fmla="*/ 53 h 3288"/>
              <a:gd name="p0x15" fmla="*/ 53 w 17400"/>
              <a:gd name="p0y15" fmla="*/ 0 h 3288"/>
              <a:gd name="p0x16" fmla="*/ 120 w 17400"/>
              <a:gd name="p0y16" fmla="*/ 0 h 32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6C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80160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简化条件与判定定理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：一组对边平行且相等的四边形是平行四边形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71500" y="3421380"/>
            <a:ext cx="5950585" cy="305562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62000" y="3595716"/>
            <a:ext cx="557019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判定方法要点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62000" y="40786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868042" y="4128164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219200" y="4045296"/>
            <a:ext cx="41243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逆命题：平行四边形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一组对边平行且相等</a:t>
            </a:r>
            <a:endParaRPr lang="zh-CN" altLang="en-US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62000" y="45167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868042" y="4566314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19200" y="4483446"/>
            <a:ext cx="2667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简化条件：仅需考虑一组对边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62000" y="49549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68042" y="5004464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219200" y="4921596"/>
            <a:ext cx="403539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定理表述：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AB∥CD 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且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AB=CD → 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▱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ABCD</a:t>
            </a:r>
            <a:endParaRPr lang="en-US" altLang="zh-CN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762000" y="53930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68042" y="5442614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219200" y="5359746"/>
            <a:ext cx="387064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证明思路：连接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AC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，证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ABC≌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CDA</a:t>
            </a:r>
            <a:endParaRPr lang="en-US" altLang="zh-CN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762000" y="58312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868042" y="5880764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1219200" y="5797896"/>
            <a:ext cx="41243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判定依据：两组对边分别相等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平行四边形</a:t>
            </a:r>
            <a:endParaRPr lang="zh-CN" altLang="en-US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矩形 23"/>
          <p:cNvSpPr/>
          <p:nvPr>
            <p:custDataLst>
              <p:tags r:id="rId21"/>
            </p:custDataLst>
          </p:nvPr>
        </p:nvSpPr>
        <p:spPr>
          <a:xfrm>
            <a:off x="6750685" y="3421380"/>
            <a:ext cx="4869815" cy="305562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6941792" y="3595716"/>
            <a:ext cx="44882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几何证明与实例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6941792" y="4045296"/>
            <a:ext cx="448820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完整证明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6941792" y="4320568"/>
            <a:ext cx="448820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连接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AC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，由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AB∥CD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得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∠1=∠2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，结合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AB=CD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及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AC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公共边，证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ABC≌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CDA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，得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BC=DA</a:t>
            </a:r>
            <a:endParaRPr lang="en-US" altLang="zh-CN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6941792" y="4984404"/>
            <a:ext cx="448820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铁路枕木原理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6941792" y="5259676"/>
            <a:ext cx="448820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夹在平行铁轨间的等长枕木，即一组对边平行且相等的实际应用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三角形的中位线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28" name="图片 27" descr="f027ad46-8ca6-11f1-a725-564f4dce713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8924925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8086725" cy="120015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62000" y="1279207"/>
            <a:ext cx="77057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三角形的中位线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762000" y="166687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9A6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2424113" y="1795463"/>
            <a:ext cx="438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连接三角形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两边中点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的线段叫做三角形的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中位线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571500" y="2419350"/>
            <a:ext cx="8086725" cy="327660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62000" y="2593658"/>
            <a:ext cx="77057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证明思路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62000" y="30575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1061" t="-33333" r="-1061" b="-33333"/>
          <a:stretch>
            <a:fillRect/>
          </a:stretch>
        </p:blipFill>
        <p:spPr>
          <a:xfrm>
            <a:off x="864235" y="3171825"/>
            <a:ext cx="213995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295400" y="3057525"/>
            <a:ext cx="318574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延长构造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295400" y="3332797"/>
            <a:ext cx="35286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延长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DE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到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F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，使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EF=DE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，连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FC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DC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AF</a:t>
            </a:r>
            <a:endParaRPr lang="en-US" altLang="zh-CN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762000" y="36880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876300" y="3802380"/>
            <a:ext cx="190500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1295400" y="3688556"/>
            <a:ext cx="2057848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构造平行四边形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ADCF</a:t>
            </a:r>
            <a:endParaRPr lang="en-US" altLang="zh-CN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295400" y="3963829"/>
            <a:ext cx="186734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对角线互相平分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762000" y="43192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5556" b="-5556"/>
          <a:stretch>
            <a:fillRect/>
          </a:stretch>
        </p:blipFill>
        <p:spPr>
          <a:xfrm>
            <a:off x="899795" y="4433570"/>
            <a:ext cx="142875" cy="1905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1295400" y="4319588"/>
            <a:ext cx="244718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得平行四边形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DBCF</a:t>
            </a:r>
            <a:endParaRPr lang="en-US" altLang="zh-CN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1295400" y="4594860"/>
            <a:ext cx="261863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完成证明：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DE∥BC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且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DE=½BC</a:t>
            </a:r>
            <a:endParaRPr lang="en-US" altLang="zh-CN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762000" y="49504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1569" t="-8824" r="-1569" b="-8824"/>
          <a:stretch>
            <a:fillRect/>
          </a:stretch>
        </p:blipFill>
        <p:spPr>
          <a:xfrm>
            <a:off x="887730" y="5064760"/>
            <a:ext cx="167005" cy="1905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2"/>
            </p:custDataLst>
          </p:nvPr>
        </p:nvSpPr>
        <p:spPr>
          <a:xfrm>
            <a:off x="1295400" y="4950619"/>
            <a:ext cx="40503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实际应用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3"/>
            </p:custDataLst>
          </p:nvPr>
        </p:nvSpPr>
        <p:spPr>
          <a:xfrm>
            <a:off x="1295400" y="5225891"/>
            <a:ext cx="43932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测量池塘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距离：取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AC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BC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中点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D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E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，则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AB=2DE</a:t>
            </a:r>
            <a:endParaRPr lang="en-US" altLang="zh-CN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4"/>
            </p:custDataLst>
          </p:nvPr>
        </p:nvSpPr>
        <p:spPr>
          <a:xfrm>
            <a:off x="571500" y="5810250"/>
            <a:ext cx="8086725" cy="666750"/>
          </a:xfrm>
          <a:custGeom>
            <a:avLst/>
            <a:gdLst>
              <a:gd name="sw" fmla="*/ 1 w 12735"/>
              <a:gd name="sh" fmla="*/ 1 h 1050"/>
              <a:gd name="mins" fmla="min sw sh"/>
              <a:gd name="dsw" fmla="+- 0 sw mins"/>
              <a:gd name="dsh" fmla="+- 0 sh mins"/>
              <a:gd name="p0x0" fmla="*/ 120 w 12735"/>
              <a:gd name="p0y0" fmla="*/ 0 h 1050"/>
              <a:gd name="p0x1" fmla="*/ 12615 w 12735"/>
              <a:gd name="p0y1" fmla="*/ 0 h 1050"/>
              <a:gd name="p0x2" fmla="*/ 12681 w 12735"/>
              <a:gd name="p0y2" fmla="*/ 0 h 1050"/>
              <a:gd name="p0x3" fmla="*/ 12735 w 12735"/>
              <a:gd name="p0y3" fmla="*/ 53 h 1050"/>
              <a:gd name="p0x4" fmla="*/ 12735 w 12735"/>
              <a:gd name="p0y4" fmla="*/ 120 h 1050"/>
              <a:gd name="p0x5" fmla="*/ 12735 w 12735"/>
              <a:gd name="p0y5" fmla="*/ 930 h 1050"/>
              <a:gd name="p0x6" fmla="*/ 12735 w 12735"/>
              <a:gd name="p0y6" fmla="*/ 996 h 1050"/>
              <a:gd name="p0x7" fmla="*/ 12681 w 12735"/>
              <a:gd name="p0y7" fmla="*/ 1050 h 1050"/>
              <a:gd name="p0x8" fmla="*/ 12615 w 12735"/>
              <a:gd name="p0y8" fmla="*/ 1050 h 1050"/>
              <a:gd name="p0x9" fmla="*/ 120 w 12735"/>
              <a:gd name="p0y9" fmla="*/ 1050 h 1050"/>
              <a:gd name="p0x10" fmla="*/ 53 w 12735"/>
              <a:gd name="p0y10" fmla="*/ 1050 h 1050"/>
              <a:gd name="p0x11" fmla="*/ 0 w 12735"/>
              <a:gd name="p0y11" fmla="*/ 996 h 1050"/>
              <a:gd name="p0x12" fmla="*/ 0 w 12735"/>
              <a:gd name="p0y12" fmla="*/ 930 h 1050"/>
              <a:gd name="p0x13" fmla="*/ 0 w 12735"/>
              <a:gd name="p0y13" fmla="*/ 120 h 1050"/>
              <a:gd name="p0x14" fmla="*/ 0 w 12735"/>
              <a:gd name="p0y14" fmla="*/ 53 h 1050"/>
              <a:gd name="p0x15" fmla="*/ 53 w 12735"/>
              <a:gd name="p0y15" fmla="*/ 0 h 1050"/>
              <a:gd name="p0x16" fmla="*/ 120 w 12735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6C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762000" y="5985510"/>
            <a:ext cx="59438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古人在无法直接测量的情况下，也善于用</a:t>
            </a: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间接方法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求解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224244" y="2019300"/>
            <a:ext cx="1743523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6000" b="1" spc="120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6000" b="1" spc="120">
              <a:solidFill>
                <a:srgbClr val="C49A6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3925043" y="3253740"/>
            <a:ext cx="43419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特殊平行四边形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493866" y="4205288"/>
            <a:ext cx="320426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从一般到特殊，探寻几何的秩序之美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矩形、菱形、正方形的性质与判定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5938520" y="16097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6090920" y="16236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6214745" y="16287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52387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矩形：特殊的平行四边形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16025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6C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15355"/>
            <a:ext cx="41149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有一个角是直角的平行四边形叫做</a:t>
            </a: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矩形</a:t>
            </a:r>
            <a:endParaRPr b="1">
              <a:solidFill>
                <a:srgbClr val="F5E6D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71500" y="2070100"/>
            <a:ext cx="3556000" cy="245745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62000" y="2555538"/>
            <a:ext cx="31750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定义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62000" y="2894330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9A6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62000" y="3023216"/>
            <a:ext cx="3048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有一个角是直角的平行四边形叫做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矩形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4318000" y="2070100"/>
            <a:ext cx="3556000" cy="245745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508526" y="2555538"/>
            <a:ext cx="31750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生活实例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4508500" y="2894330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9A6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4508500" y="316103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641876" y="3023216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门框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书桌面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地砖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4508500" y="350393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4641876" y="3366116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中国古建筑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方砖墁地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矩形 16"/>
          <p:cNvSpPr/>
          <p:nvPr>
            <p:custDataLst>
              <p:tags r:id="rId15"/>
            </p:custDataLst>
          </p:nvPr>
        </p:nvSpPr>
        <p:spPr>
          <a:xfrm>
            <a:off x="8064500" y="2070100"/>
            <a:ext cx="3556000" cy="245745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255051" y="2555538"/>
            <a:ext cx="31750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矩形的特殊性质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8255000" y="2894330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9A6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8255000" y="316103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8388401" y="3023216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四个角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都是直角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8255000" y="350393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8388401" y="3366116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对角线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相等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8255000" y="384683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8388401" y="3709016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平行四边形所有一般性质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依然成立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矩形 25"/>
          <p:cNvSpPr/>
          <p:nvPr>
            <p:custDataLst>
              <p:tags r:id="rId24"/>
            </p:custDataLst>
          </p:nvPr>
        </p:nvSpPr>
        <p:spPr>
          <a:xfrm>
            <a:off x="571500" y="4756150"/>
            <a:ext cx="11049000" cy="109220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762000" y="4855826"/>
            <a:ext cx="10668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直角三角形斜边上的中线等于斜边的一半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762000" y="51295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802634" y="517948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1219200" y="5149015"/>
            <a:ext cx="5073253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矩形对角线相等且互相平分，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BO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为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Rt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斜边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AC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的中线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762000" y="54305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802634" y="5480561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1219200" y="5450091"/>
            <a:ext cx="10612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BO = ½AC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571500" y="5962650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6C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762000" y="6061710"/>
            <a:ext cx="4986414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矩形取方，是中国建筑</a:t>
            </a:r>
            <a:r>
              <a:rPr lang="en-US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方正</a:t>
            </a:r>
            <a:r>
              <a:rPr lang="en-US" altLang="zh-CN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美学的几何根基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矩形的判定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"/>
            </p:custDataLst>
          </p:nvPr>
        </p:nvSpPr>
        <p:spPr>
          <a:xfrm>
            <a:off x="3839175" y="6012018"/>
            <a:ext cx="4513593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传统应用：</a:t>
            </a:r>
            <a:r>
              <a:rPr sz="13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鲁班尺</a:t>
            </a:r>
            <a:r>
              <a:rPr lang="en-US" sz="1350" b="1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 b="1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校正直角，正是矩形判定的实践智慧</a:t>
            </a:r>
            <a:endParaRPr lang="zh-CN" altLang="en-US" sz="1350" b="1">
              <a:solidFill>
                <a:srgbClr val="8A7A6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91260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6C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3467024" y="1290799"/>
            <a:ext cx="525795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核心思路</a:t>
            </a:r>
            <a:r>
              <a:rPr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：从矩形性质逆推，三种路径判定矩形</a:t>
            </a:r>
            <a:endParaRPr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571500" y="2021205"/>
            <a:ext cx="11049000" cy="2224405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7" name="表格 6"/>
          <p:cNvGraphicFramePr/>
          <p:nvPr>
            <p:custDataLst>
              <p:tags r:id="rId6"/>
            </p:custDataLst>
          </p:nvPr>
        </p:nvGraphicFramePr>
        <p:xfrm>
          <a:off x="685800" y="2135505"/>
          <a:ext cx="10820400" cy="1995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8716"/>
                <a:gridCol w="5128545"/>
                <a:gridCol w="3313138"/>
              </a:tblGrid>
              <a:tr h="4419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判定方法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9A6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核心条件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9A6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适用场景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9A6C"/>
                    </a:solidFill>
                  </a:tcPr>
                </a:tc>
              </a:tr>
              <a:tr h="517921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定义法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9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平行四边形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+ </a:t>
                      </a:r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一个直角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9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已知平行四边形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9F4"/>
                    </a:solidFill>
                  </a:tcPr>
                </a:tc>
              </a:tr>
              <a:tr h="517921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对角线法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平行四边形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+ </a:t>
                      </a:r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对角线相等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已知平行四边形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7921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三角法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9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四边形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+ </a:t>
                      </a:r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三个直角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9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仅知一般四边形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9F4"/>
                    </a:solidFill>
                  </a:tcPr>
                </a:tc>
              </a:tr>
            </a:tbl>
          </a:graphicData>
        </a:graphic>
      </p:graphicFrame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571500" y="4321810"/>
            <a:ext cx="5486400" cy="34290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685800" y="4389739"/>
            <a:ext cx="47244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工人师傅做门窗时，测量两组对边相等且对角线相等，确保为矩形</a:t>
            </a:r>
            <a:endParaRPr sz="12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6134100" y="4321810"/>
            <a:ext cx="5486400" cy="34290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6248400" y="4389739"/>
            <a:ext cx="4407027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2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若四边形已有三个直角，由内角和</a:t>
            </a:r>
            <a:r>
              <a:rPr lang="en-US" altLang="zh-CN" sz="12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2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360</a:t>
            </a:r>
            <a:r>
              <a:rPr lang="zh-CN" altLang="en-US" sz="12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°</a:t>
            </a:r>
            <a:r>
              <a:rPr lang="en-US" sz="12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sz="12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可推第四个也是直角</a:t>
            </a:r>
            <a:endParaRPr lang="zh-CN" sz="12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>
            <a:off x="571500" y="4740910"/>
            <a:ext cx="11049000" cy="81915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5867324" y="4817412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例题</a:t>
            </a:r>
            <a:endParaRPr sz="12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421238" y="5041725"/>
            <a:ext cx="3349447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□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ABCD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中，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OA = OD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∠OAD = 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50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°</a:t>
            </a:r>
            <a:endParaRPr lang="zh-CN" altLang="en-US"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780207" y="5256038"/>
            <a:ext cx="2631576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则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∠DAB = 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90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°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，四边形为矩形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菱形：四条边相等的四边形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0f9d5df6-8ca7-11f1-8b0b-96c6be2142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928" r="4928"/>
          <a:stretch>
            <a:fillRect/>
          </a:stretch>
        </p:blipFill>
        <p:spPr>
          <a:xfrm>
            <a:off x="762000" y="1295400"/>
            <a:ext cx="2314575" cy="4991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45" h="7860">
                <a:moveTo>
                  <a:pt x="120" y="0"/>
                </a:moveTo>
                <a:lnTo>
                  <a:pt x="3525" y="0"/>
                </a:lnTo>
                <a:cubicBezTo>
                  <a:pt x="3591" y="0"/>
                  <a:pt x="3645" y="54"/>
                  <a:pt x="3645" y="120"/>
                </a:cubicBezTo>
                <a:lnTo>
                  <a:pt x="3645" y="7740"/>
                </a:lnTo>
                <a:cubicBezTo>
                  <a:pt x="3645" y="7806"/>
                  <a:pt x="3591" y="7860"/>
                  <a:pt x="3525" y="7860"/>
                </a:cubicBezTo>
                <a:lnTo>
                  <a:pt x="120" y="7860"/>
                </a:lnTo>
                <a:cubicBezTo>
                  <a:pt x="54" y="7860"/>
                  <a:pt x="0" y="7806"/>
                  <a:pt x="0" y="77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724275" y="1295400"/>
            <a:ext cx="7705725" cy="104775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914775" y="1470660"/>
            <a:ext cx="73247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定义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3914775" y="1833563"/>
            <a:ext cx="342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有一组邻边相等的平行四边形叫做菱形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3724275" y="2457450"/>
            <a:ext cx="7705725" cy="154305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3914775" y="2632710"/>
            <a:ext cx="73247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菱形的特殊性质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3914775" y="2981325"/>
            <a:ext cx="228600" cy="228600"/>
          </a:xfrm>
          <a:custGeom>
            <a:avLst/>
            <a:gdLst>
              <a:gd name="sw" fmla="*/ 1 w 360"/>
              <a:gd name="sh" fmla="*/ 1 h 360"/>
              <a:gd name="mins" fmla="min sw sh"/>
              <a:gd name="dsw" fmla="+- 0 sw mins"/>
              <a:gd name="dsh" fmla="+- 0 sh mins"/>
              <a:gd name="p0x0" fmla="*/ 120 w 360"/>
              <a:gd name="p0y0" fmla="*/ 0 h 360"/>
              <a:gd name="p0x1" fmla="*/ 240 w 360"/>
              <a:gd name="p0y1" fmla="*/ 0 h 360"/>
              <a:gd name="p0x2" fmla="*/ 306 w 360"/>
              <a:gd name="p0y2" fmla="*/ 0 h 360"/>
              <a:gd name="p0x3" fmla="*/ 360 w 360"/>
              <a:gd name="p0y3" fmla="*/ 53 h 360"/>
              <a:gd name="p0x4" fmla="*/ 360 w 360"/>
              <a:gd name="p0y4" fmla="*/ 120 h 360"/>
              <a:gd name="p0x5" fmla="*/ 360 w 360"/>
              <a:gd name="p0y5" fmla="*/ 240 h 360"/>
              <a:gd name="p0x6" fmla="*/ 360 w 360"/>
              <a:gd name="p0y6" fmla="*/ 306 h 360"/>
              <a:gd name="p0x7" fmla="*/ 306 w 360"/>
              <a:gd name="p0y7" fmla="*/ 360 h 360"/>
              <a:gd name="p0x8" fmla="*/ 240 w 360"/>
              <a:gd name="p0y8" fmla="*/ 360 h 360"/>
              <a:gd name="p0x9" fmla="*/ 120 w 360"/>
              <a:gd name="p0y9" fmla="*/ 360 h 360"/>
              <a:gd name="p0x10" fmla="*/ 53 w 360"/>
              <a:gd name="p0y10" fmla="*/ 360 h 360"/>
              <a:gd name="p0x11" fmla="*/ 0 w 360"/>
              <a:gd name="p0y11" fmla="*/ 306 h 360"/>
              <a:gd name="p0x12" fmla="*/ 0 w 360"/>
              <a:gd name="p0y12" fmla="*/ 240 h 360"/>
              <a:gd name="p0x13" fmla="*/ 0 w 360"/>
              <a:gd name="p0y13" fmla="*/ 120 h 360"/>
              <a:gd name="p0x14" fmla="*/ 0 w 360"/>
              <a:gd name="p0y14" fmla="*/ 53 h 360"/>
              <a:gd name="p0x15" fmla="*/ 53 w 360"/>
              <a:gd name="p0y15" fmla="*/ 0 h 360"/>
              <a:gd name="p0x16" fmla="*/ 120 w 36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6667" t="-15758" r="-6667" b="-15758"/>
          <a:stretch>
            <a:fillRect/>
          </a:stretch>
        </p:blipFill>
        <p:spPr>
          <a:xfrm>
            <a:off x="3969385" y="3024505"/>
            <a:ext cx="118745" cy="1377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4219575" y="296986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四边相等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3914775" y="3282315"/>
            <a:ext cx="228600" cy="228600"/>
          </a:xfrm>
          <a:custGeom>
            <a:avLst/>
            <a:gdLst>
              <a:gd name="sw" fmla="*/ 1 w 360"/>
              <a:gd name="sh" fmla="*/ 1 h 360"/>
              <a:gd name="mins" fmla="min sw sh"/>
              <a:gd name="dsw" fmla="+- 0 sw mins"/>
              <a:gd name="dsh" fmla="+- 0 sh mins"/>
              <a:gd name="p0x0" fmla="*/ 120 w 360"/>
              <a:gd name="p0y0" fmla="*/ 0 h 360"/>
              <a:gd name="p0x1" fmla="*/ 240 w 360"/>
              <a:gd name="p0y1" fmla="*/ 0 h 360"/>
              <a:gd name="p0x2" fmla="*/ 306 w 360"/>
              <a:gd name="p0y2" fmla="*/ 0 h 360"/>
              <a:gd name="p0x3" fmla="*/ 360 w 360"/>
              <a:gd name="p0y3" fmla="*/ 53 h 360"/>
              <a:gd name="p0x4" fmla="*/ 360 w 360"/>
              <a:gd name="p0y4" fmla="*/ 120 h 360"/>
              <a:gd name="p0x5" fmla="*/ 360 w 360"/>
              <a:gd name="p0y5" fmla="*/ 240 h 360"/>
              <a:gd name="p0x6" fmla="*/ 360 w 360"/>
              <a:gd name="p0y6" fmla="*/ 306 h 360"/>
              <a:gd name="p0x7" fmla="*/ 306 w 360"/>
              <a:gd name="p0y7" fmla="*/ 360 h 360"/>
              <a:gd name="p0x8" fmla="*/ 240 w 360"/>
              <a:gd name="p0y8" fmla="*/ 360 h 360"/>
              <a:gd name="p0x9" fmla="*/ 120 w 360"/>
              <a:gd name="p0y9" fmla="*/ 360 h 360"/>
              <a:gd name="p0x10" fmla="*/ 53 w 360"/>
              <a:gd name="p0y10" fmla="*/ 360 h 360"/>
              <a:gd name="p0x11" fmla="*/ 0 w 360"/>
              <a:gd name="p0y11" fmla="*/ 306 h 360"/>
              <a:gd name="p0x12" fmla="*/ 0 w 360"/>
              <a:gd name="p0y12" fmla="*/ 240 h 360"/>
              <a:gd name="p0x13" fmla="*/ 0 w 360"/>
              <a:gd name="p0y13" fmla="*/ 120 h 360"/>
              <a:gd name="p0x14" fmla="*/ 0 w 360"/>
              <a:gd name="p0y14" fmla="*/ 53 h 360"/>
              <a:gd name="p0x15" fmla="*/ 53 w 360"/>
              <a:gd name="p0y15" fmla="*/ 0 h 360"/>
              <a:gd name="p0x16" fmla="*/ 120 w 36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10206" r="-10206"/>
          <a:stretch>
            <a:fillRect/>
          </a:stretch>
        </p:blipFill>
        <p:spPr>
          <a:xfrm>
            <a:off x="3995420" y="3324860"/>
            <a:ext cx="66675" cy="1384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4219575" y="3270723"/>
            <a:ext cx="1524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对角线互相垂直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3914775" y="3583305"/>
            <a:ext cx="228600" cy="228600"/>
          </a:xfrm>
          <a:custGeom>
            <a:avLst/>
            <a:gdLst>
              <a:gd name="sw" fmla="*/ 1 w 360"/>
              <a:gd name="sh" fmla="*/ 1 h 360"/>
              <a:gd name="mins" fmla="min sw sh"/>
              <a:gd name="dsw" fmla="+- 0 sw mins"/>
              <a:gd name="dsh" fmla="+- 0 sh mins"/>
              <a:gd name="p0x0" fmla="*/ 120 w 360"/>
              <a:gd name="p0y0" fmla="*/ 0 h 360"/>
              <a:gd name="p0x1" fmla="*/ 240 w 360"/>
              <a:gd name="p0y1" fmla="*/ 0 h 360"/>
              <a:gd name="p0x2" fmla="*/ 306 w 360"/>
              <a:gd name="p0y2" fmla="*/ 0 h 360"/>
              <a:gd name="p0x3" fmla="*/ 360 w 360"/>
              <a:gd name="p0y3" fmla="*/ 53 h 360"/>
              <a:gd name="p0x4" fmla="*/ 360 w 360"/>
              <a:gd name="p0y4" fmla="*/ 120 h 360"/>
              <a:gd name="p0x5" fmla="*/ 360 w 360"/>
              <a:gd name="p0y5" fmla="*/ 240 h 360"/>
              <a:gd name="p0x6" fmla="*/ 360 w 360"/>
              <a:gd name="p0y6" fmla="*/ 306 h 360"/>
              <a:gd name="p0x7" fmla="*/ 306 w 360"/>
              <a:gd name="p0y7" fmla="*/ 360 h 360"/>
              <a:gd name="p0x8" fmla="*/ 240 w 360"/>
              <a:gd name="p0y8" fmla="*/ 360 h 360"/>
              <a:gd name="p0x9" fmla="*/ 120 w 360"/>
              <a:gd name="p0y9" fmla="*/ 360 h 360"/>
              <a:gd name="p0x10" fmla="*/ 53 w 360"/>
              <a:gd name="p0y10" fmla="*/ 360 h 360"/>
              <a:gd name="p0x11" fmla="*/ 0 w 360"/>
              <a:gd name="p0y11" fmla="*/ 306 h 360"/>
              <a:gd name="p0x12" fmla="*/ 0 w 360"/>
              <a:gd name="p0y12" fmla="*/ 240 h 360"/>
              <a:gd name="p0x13" fmla="*/ 0 w 360"/>
              <a:gd name="p0y13" fmla="*/ 120 h 360"/>
              <a:gd name="p0x14" fmla="*/ 0 w 360"/>
              <a:gd name="p0y14" fmla="*/ 53 h 360"/>
              <a:gd name="p0x15" fmla="*/ 53 w 360"/>
              <a:gd name="p0y15" fmla="*/ 0 h 360"/>
              <a:gd name="p0x16" fmla="*/ 120 w 36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8333" t="-1905" r="-8333" b="-1905"/>
          <a:stretch>
            <a:fillRect/>
          </a:stretch>
        </p:blipFill>
        <p:spPr>
          <a:xfrm>
            <a:off x="3962400" y="3625850"/>
            <a:ext cx="133350" cy="1384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4219575" y="3571580"/>
            <a:ext cx="1524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对角线平分对角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矩形 20"/>
          <p:cNvSpPr/>
          <p:nvPr>
            <p:custDataLst>
              <p:tags r:id="rId24"/>
            </p:custDataLst>
          </p:nvPr>
        </p:nvSpPr>
        <p:spPr>
          <a:xfrm>
            <a:off x="3724275" y="4114800"/>
            <a:ext cx="7705725" cy="154305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3914775" y="4290060"/>
            <a:ext cx="73247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对称特性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6"/>
            </p:custDataLst>
          </p:nvPr>
        </p:nvSpPr>
        <p:spPr>
          <a:xfrm>
            <a:off x="3914775" y="4667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3971925" y="4724400"/>
            <a:ext cx="15240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4257675" y="4652010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轴对称图形，对角线所在直线为对称轴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1"/>
            </p:custDataLst>
          </p:nvPr>
        </p:nvSpPr>
        <p:spPr>
          <a:xfrm>
            <a:off x="3914775" y="50171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7143" t="-3333" r="-7143" b="-3333"/>
          <a:stretch>
            <a:fillRect/>
          </a:stretch>
        </p:blipFill>
        <p:spPr>
          <a:xfrm>
            <a:off x="3971925" y="5074285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5"/>
            </p:custDataLst>
          </p:nvPr>
        </p:nvSpPr>
        <p:spPr>
          <a:xfrm>
            <a:off x="4257675" y="5002501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对角线把菱形分成四个全等的直角三角形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矩形 28"/>
          <p:cNvSpPr/>
          <p:nvPr>
            <p:custDataLst>
              <p:tags r:id="rId36"/>
            </p:custDataLst>
          </p:nvPr>
        </p:nvSpPr>
        <p:spPr>
          <a:xfrm>
            <a:off x="3724275" y="5772150"/>
            <a:ext cx="7705725" cy="514350"/>
          </a:xfrm>
          <a:prstGeom prst="rect">
            <a:avLst/>
          </a:prstGeom>
          <a:solidFill>
            <a:srgbClr val="C49A6C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7"/>
            </p:custDataLst>
          </p:nvPr>
        </p:nvSpPr>
        <p:spPr>
          <a:xfrm>
            <a:off x="3914775" y="5871210"/>
            <a:ext cx="48008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中国结的菱形编织，是对</a:t>
            </a: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对称美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最生动的诠释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菱形的判定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4851400" cy="657225"/>
          </a:xfrm>
          <a:prstGeom prst="rect">
            <a:avLst/>
          </a:prstGeom>
          <a:solidFill>
            <a:srgbClr val="C49A6C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62000" y="12617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3d1bc4b6-8ca7-11f1-b5ad-6a29742e6d4b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151" b="151"/>
          <a:stretch>
            <a:fillRect/>
          </a:stretch>
        </p:blipFill>
        <p:spPr>
          <a:xfrm>
            <a:off x="828675" y="1328420"/>
            <a:ext cx="209550" cy="20955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219200" y="1205389"/>
            <a:ext cx="4013816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例题：</a:t>
            </a:r>
            <a:r>
              <a:rPr 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□</a:t>
            </a:r>
            <a:r>
              <a:rPr lang="en-US" alt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ABCD </a:t>
            </a:r>
            <a:r>
              <a:rPr lang="zh-CN" alt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中，</a:t>
            </a:r>
            <a:r>
              <a:rPr lang="en-US" alt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AB=5</a:t>
            </a:r>
            <a:r>
              <a:rPr lang="zh-CN" alt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AO=4</a:t>
            </a:r>
            <a:r>
              <a:rPr lang="zh-CN" alt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BO=3</a:t>
            </a:r>
            <a:r>
              <a:rPr lang="zh-CN" alt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，由勾股定理逆定理得</a:t>
            </a:r>
            <a:r>
              <a:rPr lang="en-US" alt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AC⊥BD</a:t>
            </a:r>
            <a:r>
              <a:rPr lang="zh-CN" alt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，故</a:t>
            </a:r>
            <a:r>
              <a:rPr lang="en-US" alt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□</a:t>
            </a:r>
            <a:r>
              <a:rPr lang="en-US" alt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ABCD </a:t>
            </a:r>
            <a:r>
              <a:rPr lang="zh-CN" alt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是菱形</a:t>
            </a:r>
            <a:endParaRPr lang="zh-CN" altLang="en-US" sz="135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571500" y="1876425"/>
            <a:ext cx="4851400" cy="1457325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685800" y="22580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3d1bc5e0-8ca7-11f1-b5ad-6a29742e6d4b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160" b="160"/>
          <a:stretch>
            <a:fillRect/>
          </a:stretch>
        </p:blipFill>
        <p:spPr>
          <a:xfrm>
            <a:off x="752475" y="2324735"/>
            <a:ext cx="209550" cy="2095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143000" y="2271731"/>
            <a:ext cx="92816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定义法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1143000" y="2662256"/>
            <a:ext cx="416621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有一组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邻边相等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的平行四边形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5"/>
            </p:custDataLst>
          </p:nvPr>
        </p:nvSpPr>
        <p:spPr>
          <a:xfrm>
            <a:off x="571500" y="3448050"/>
            <a:ext cx="4851400" cy="1457325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685800" y="38296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3d1bc5dc-8ca7-11f1-b5ad-6a29742e6d4b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160" b="160"/>
          <a:stretch>
            <a:fillRect/>
          </a:stretch>
        </p:blipFill>
        <p:spPr>
          <a:xfrm>
            <a:off x="752475" y="3896360"/>
            <a:ext cx="209550" cy="2095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1143000" y="3843356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对角线法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1143000" y="4233881"/>
            <a:ext cx="416621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对角线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互相垂直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的平行四边形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矩形 20"/>
          <p:cNvSpPr/>
          <p:nvPr>
            <p:custDataLst>
              <p:tags r:id="rId22"/>
            </p:custDataLst>
          </p:nvPr>
        </p:nvSpPr>
        <p:spPr>
          <a:xfrm>
            <a:off x="571500" y="5019675"/>
            <a:ext cx="4851400" cy="1457325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3"/>
            </p:custDataLst>
          </p:nvPr>
        </p:nvSpPr>
        <p:spPr>
          <a:xfrm>
            <a:off x="685800" y="54013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3d1bc6d0-8ca7-11f1-b5ad-6a29742e6d4b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160" b="160"/>
          <a:stretch>
            <a:fillRect/>
          </a:stretch>
        </p:blipFill>
        <p:spPr>
          <a:xfrm>
            <a:off x="752475" y="5467985"/>
            <a:ext cx="209550" cy="2095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1143000" y="5414981"/>
            <a:ext cx="92816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四边法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1143000" y="5805506"/>
            <a:ext cx="416621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四条边相等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的四边形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矩形 26"/>
          <p:cNvSpPr/>
          <p:nvPr>
            <p:custDataLst>
              <p:tags r:id="rId29"/>
            </p:custDataLst>
          </p:nvPr>
        </p:nvSpPr>
        <p:spPr>
          <a:xfrm>
            <a:off x="5689600" y="1104900"/>
            <a:ext cx="5930900" cy="171450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0"/>
            </p:custDataLst>
          </p:nvPr>
        </p:nvSpPr>
        <p:spPr>
          <a:xfrm>
            <a:off x="5804516" y="1647844"/>
            <a:ext cx="570168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定义法判定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5804516" y="1971694"/>
            <a:ext cx="570168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从平行四边形出发，证明一组邻边相等即得菱形，是最直接的判定路径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矩形 29"/>
          <p:cNvSpPr/>
          <p:nvPr>
            <p:custDataLst>
              <p:tags r:id="rId32"/>
            </p:custDataLst>
          </p:nvPr>
        </p:nvSpPr>
        <p:spPr>
          <a:xfrm>
            <a:off x="5689600" y="2933700"/>
            <a:ext cx="5930900" cy="171450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5804516" y="3339493"/>
            <a:ext cx="570168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对角线法判定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5804516" y="3663343"/>
            <a:ext cx="5701684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利用对角线互相垂直判定菱形；例题：□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ABCD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中，</a:t>
            </a:r>
            <a:r>
              <a:rPr lang="en-US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AB=5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AO=4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BO=3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，由勾股定理逆定理得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AC⊥BD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，故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□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ABCD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是菱形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3" name="矩形 32"/>
          <p:cNvSpPr/>
          <p:nvPr>
            <p:custDataLst>
              <p:tags r:id="rId35"/>
            </p:custDataLst>
          </p:nvPr>
        </p:nvSpPr>
        <p:spPr>
          <a:xfrm>
            <a:off x="5689600" y="4762500"/>
            <a:ext cx="5930900" cy="171450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5804516" y="5305444"/>
            <a:ext cx="570168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面积公式与生活验证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5804516" y="5629294"/>
            <a:ext cx="57594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菱形面积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½ 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对角线乘积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；两纸条等宽交叉叠放，重合部分构成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菱形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正方形：矩形与菱形的完美结合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2590800" cy="537210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88745"/>
            <a:ext cx="220980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双重身份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全部性质</a:t>
            </a:r>
            <a:endParaRPr lang="zh-CN" altLang="en-US"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62000" y="21856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-7143" b="-7143"/>
          <a:stretch>
            <a:fillRect/>
          </a:stretch>
        </p:blipFill>
        <p:spPr>
          <a:xfrm>
            <a:off x="828675" y="2242820"/>
            <a:ext cx="133350" cy="1524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104900" y="2172176"/>
            <a:ext cx="914474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矩形特征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104900" y="2426970"/>
            <a:ext cx="1066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四角皆为直角</a:t>
            </a:r>
            <a:endParaRPr sz="12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62000" y="30048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19150" y="3061970"/>
            <a:ext cx="15240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104900" y="2991326"/>
            <a:ext cx="914474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菱形特征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104900" y="3246120"/>
            <a:ext cx="1066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四边长度相等</a:t>
            </a:r>
            <a:endParaRPr sz="12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762000" y="38239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941" r="-2941"/>
          <a:stretch>
            <a:fillRect/>
          </a:stretch>
        </p:blipFill>
        <p:spPr>
          <a:xfrm>
            <a:off x="809625" y="3881120"/>
            <a:ext cx="17145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1104900" y="3810476"/>
            <a:ext cx="18669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集大成性质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104900" y="4065270"/>
            <a:ext cx="1866900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四边相等、四角为直角、对角线相等且互相垂直平分</a:t>
            </a:r>
            <a:endParaRPr sz="12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22"/>
            </p:custDataLst>
          </p:nvPr>
        </p:nvSpPr>
        <p:spPr>
          <a:xfrm>
            <a:off x="3390900" y="1104900"/>
            <a:ext cx="2590800" cy="537210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3581400" y="1388745"/>
            <a:ext cx="220980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判定思路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两条路径</a:t>
            </a:r>
            <a:endParaRPr lang="zh-CN" altLang="en-US"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aphicFrame>
        <p:nvGraphicFramePr>
          <p:cNvPr id="20" name="表格 19"/>
          <p:cNvGraphicFramePr/>
          <p:nvPr>
            <p:custDataLst>
              <p:tags r:id="rId24"/>
            </p:custDataLst>
          </p:nvPr>
        </p:nvGraphicFramePr>
        <p:xfrm>
          <a:off x="3581400" y="2185670"/>
          <a:ext cx="2209800" cy="3990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7116"/>
                <a:gridCol w="1122683"/>
              </a:tblGrid>
              <a:tr h="6038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路径</a:t>
                      </a:r>
                      <a:endParaRPr sz="18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0A8"/>
                      </a:solidFill>
                      <a:prstDash val="solid"/>
                    </a:lnT>
                    <a:lnB w="9525">
                      <a:solidFill>
                        <a:srgbClr val="E0D0B8"/>
                      </a:solidFill>
                      <a:prstDash val="solid"/>
                    </a:lnB>
                    <a:solidFill>
                      <a:srgbClr val="F5E6D3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条件</a:t>
                      </a:r>
                      <a:endParaRPr sz="18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0A8"/>
                      </a:solidFill>
                      <a:prstDash val="solid"/>
                    </a:lnT>
                    <a:lnB w="9525">
                      <a:solidFill>
                        <a:srgbClr val="E0D0B8"/>
                      </a:solidFill>
                      <a:prstDash val="solid"/>
                    </a:lnB>
                    <a:solidFill>
                      <a:srgbClr val="F5E6D3"/>
                    </a:solidFill>
                  </a:tcPr>
                </a:tc>
              </a:tr>
              <a:tr h="844375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矩形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→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正方形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0B8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9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对角线</a:t>
                      </a:r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互相垂直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0B8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9F4"/>
                    </a:solidFill>
                  </a:tcPr>
                </a:tc>
              </a:tr>
              <a:tr h="844375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菱形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→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正方形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0A8"/>
                      </a:solidFill>
                      <a:prstDash val="solid"/>
                    </a:lnB>
                    <a:solidFill>
                      <a:srgbClr val="FDF9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对角线</a:t>
                      </a:r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相等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0A8"/>
                      </a:solidFill>
                      <a:prstDash val="solid"/>
                    </a:lnB>
                    <a:solidFill>
                      <a:srgbClr val="FDF9F4"/>
                    </a:solidFill>
                  </a:tcPr>
                </a:tc>
              </a:tr>
              <a:tr h="79819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0A8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0A8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</a:tr>
              <a:tr h="79819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矩形 20"/>
          <p:cNvSpPr/>
          <p:nvPr>
            <p:custDataLst>
              <p:tags r:id="rId25"/>
            </p:custDataLst>
          </p:nvPr>
        </p:nvSpPr>
        <p:spPr>
          <a:xfrm>
            <a:off x="6210300" y="1104900"/>
            <a:ext cx="2590800" cy="537210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6400800" y="1388745"/>
            <a:ext cx="220980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四者关系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层级递进</a:t>
            </a:r>
            <a:endParaRPr lang="zh-CN" altLang="en-US"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6500495" y="2242820"/>
            <a:ext cx="619125" cy="238125"/>
          </a:xfrm>
          <a:custGeom>
            <a:avLst/>
            <a:gdLst>
              <a:gd name="sw" fmla="*/ 1 w 975"/>
              <a:gd name="sh" fmla="*/ 1 h 375"/>
              <a:gd name="mins" fmla="min sw sh"/>
              <a:gd name="dsw" fmla="+- 0 sw mins"/>
              <a:gd name="dsh" fmla="+- 0 sh mins"/>
              <a:gd name="p0x0" fmla="*/ 187 w 975"/>
              <a:gd name="p0y0" fmla="*/ 0 h 375"/>
              <a:gd name="p0x1" fmla="*/ 787 w 975"/>
              <a:gd name="p0y1" fmla="*/ 0 h 375"/>
              <a:gd name="p0x2" fmla="*/ 891 w 975"/>
              <a:gd name="p0y2" fmla="*/ 0 h 375"/>
              <a:gd name="p0x3" fmla="*/ 975 w 975"/>
              <a:gd name="p0y3" fmla="*/ 83 h 375"/>
              <a:gd name="p0x4" fmla="*/ 975 w 975"/>
              <a:gd name="p0y4" fmla="*/ 187 h 375"/>
              <a:gd name="p0x5" fmla="*/ 975 w 975"/>
              <a:gd name="p0y5" fmla="*/ 291 h 375"/>
              <a:gd name="p0x6" fmla="*/ 891 w 975"/>
              <a:gd name="p0y6" fmla="*/ 375 h 375"/>
              <a:gd name="p0x7" fmla="*/ 787 w 975"/>
              <a:gd name="p0y7" fmla="*/ 375 h 375"/>
              <a:gd name="p0x8" fmla="*/ 187 w 975"/>
              <a:gd name="p0y8" fmla="*/ 375 h 375"/>
              <a:gd name="p0x9" fmla="*/ 83 w 975"/>
              <a:gd name="p0y9" fmla="*/ 375 h 375"/>
              <a:gd name="p0x10" fmla="*/ 0 w 975"/>
              <a:gd name="p0y10" fmla="*/ 291 h 375"/>
              <a:gd name="p0x11" fmla="*/ 0 w 975"/>
              <a:gd name="p0y11" fmla="*/ 187 h 375"/>
              <a:gd name="p0x12" fmla="*/ 0 w 975"/>
              <a:gd name="p0y12" fmla="*/ 83 h 375"/>
              <a:gd name="p0x13" fmla="*/ 83 w 975"/>
              <a:gd name="p0y13" fmla="*/ 0 h 375"/>
              <a:gd name="p0x14" fmla="*/ 187 w 97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E6D3"/>
          </a:solidFill>
          <a:ln w="9525" cmpd="sng">
            <a:solidFill>
              <a:srgbClr val="F5E6D3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6581622" y="2277427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C3A1E"/>
                </a:solidFill>
                <a:latin typeface="汉仪正圆-45W" panose="00020600040101010101" charset="-122"/>
                <a:ea typeface="汉仪正圆-45W" panose="00020600040101010101" charset="-122"/>
              </a:rPr>
              <a:t>四边形</a:t>
            </a:r>
            <a:endParaRPr sz="1200">
              <a:solidFill>
                <a:srgbClr val="5C3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7162724" y="2247900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→</a:t>
            </a:r>
            <a:endParaRPr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7376795" y="2242820"/>
            <a:ext cx="923925" cy="238125"/>
          </a:xfrm>
          <a:custGeom>
            <a:avLst/>
            <a:gdLst>
              <a:gd name="sw" fmla="*/ 1 w 1455"/>
              <a:gd name="sh" fmla="*/ 1 h 375"/>
              <a:gd name="mins" fmla="min sw sh"/>
              <a:gd name="dsw" fmla="+- 0 sw mins"/>
              <a:gd name="dsh" fmla="+- 0 sh mins"/>
              <a:gd name="p0x0" fmla="*/ 187 w 1455"/>
              <a:gd name="p0y0" fmla="*/ 0 h 375"/>
              <a:gd name="p0x1" fmla="*/ 1267 w 1455"/>
              <a:gd name="p0y1" fmla="*/ 0 h 375"/>
              <a:gd name="p0x2" fmla="*/ 1371 w 1455"/>
              <a:gd name="p0y2" fmla="*/ 0 h 375"/>
              <a:gd name="p0x3" fmla="*/ 1455 w 1455"/>
              <a:gd name="p0y3" fmla="*/ 83 h 375"/>
              <a:gd name="p0x4" fmla="*/ 1455 w 1455"/>
              <a:gd name="p0y4" fmla="*/ 187 h 375"/>
              <a:gd name="p0x5" fmla="*/ 1455 w 1455"/>
              <a:gd name="p0y5" fmla="*/ 291 h 375"/>
              <a:gd name="p0x6" fmla="*/ 1371 w 1455"/>
              <a:gd name="p0y6" fmla="*/ 375 h 375"/>
              <a:gd name="p0x7" fmla="*/ 1267 w 1455"/>
              <a:gd name="p0y7" fmla="*/ 375 h 375"/>
              <a:gd name="p0x8" fmla="*/ 187 w 1455"/>
              <a:gd name="p0y8" fmla="*/ 375 h 375"/>
              <a:gd name="p0x9" fmla="*/ 83 w 1455"/>
              <a:gd name="p0y9" fmla="*/ 375 h 375"/>
              <a:gd name="p0x10" fmla="*/ 0 w 1455"/>
              <a:gd name="p0y10" fmla="*/ 291 h 375"/>
              <a:gd name="p0x11" fmla="*/ 0 w 1455"/>
              <a:gd name="p0y11" fmla="*/ 187 h 375"/>
              <a:gd name="p0x12" fmla="*/ 0 w 1455"/>
              <a:gd name="p0y12" fmla="*/ 83 h 375"/>
              <a:gd name="p0x13" fmla="*/ 83 w 1455"/>
              <a:gd name="p0y13" fmla="*/ 0 h 375"/>
              <a:gd name="p0x14" fmla="*/ 187 w 14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E6D3"/>
          </a:solidFill>
          <a:ln w="9525" cmpd="sng">
            <a:solidFill>
              <a:srgbClr val="F5E6D3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7458075" y="2277427"/>
            <a:ext cx="9144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C3A1E"/>
                </a:solidFill>
                <a:latin typeface="汉仪正圆-45W" panose="00020600040101010101" charset="-122"/>
                <a:ea typeface="汉仪正圆-45W" panose="00020600040101010101" charset="-122"/>
              </a:rPr>
              <a:t>平行四边形</a:t>
            </a:r>
            <a:endParaRPr sz="1200">
              <a:solidFill>
                <a:srgbClr val="5C3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8343976" y="2247900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→</a:t>
            </a:r>
            <a:endParaRPr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3"/>
            </p:custDataLst>
          </p:nvPr>
        </p:nvSpPr>
        <p:spPr>
          <a:xfrm>
            <a:off x="6602095" y="2633345"/>
            <a:ext cx="929640" cy="238125"/>
          </a:xfrm>
          <a:custGeom>
            <a:avLst/>
            <a:gdLst>
              <a:gd name="sw" fmla="*/ 1 w 1463"/>
              <a:gd name="sh" fmla="*/ 1 h 375"/>
              <a:gd name="mins" fmla="min sw sh"/>
              <a:gd name="dsw" fmla="+- 0 sw mins"/>
              <a:gd name="dsh" fmla="+- 0 sh mins"/>
              <a:gd name="p0x0" fmla="*/ 187 w 1463"/>
              <a:gd name="p0y0" fmla="*/ 0 h 375"/>
              <a:gd name="p0x1" fmla="*/ 1276 w 1463"/>
              <a:gd name="p0y1" fmla="*/ 0 h 375"/>
              <a:gd name="p0x2" fmla="*/ 1379 w 1463"/>
              <a:gd name="p0y2" fmla="*/ 0 h 375"/>
              <a:gd name="p0x3" fmla="*/ 1463 w 1463"/>
              <a:gd name="p0y3" fmla="*/ 83 h 375"/>
              <a:gd name="p0x4" fmla="*/ 1463 w 1463"/>
              <a:gd name="p0y4" fmla="*/ 187 h 375"/>
              <a:gd name="p0x5" fmla="*/ 1463 w 1463"/>
              <a:gd name="p0y5" fmla="*/ 291 h 375"/>
              <a:gd name="p0x6" fmla="*/ 1379 w 1463"/>
              <a:gd name="p0y6" fmla="*/ 375 h 375"/>
              <a:gd name="p0x7" fmla="*/ 1276 w 1463"/>
              <a:gd name="p0y7" fmla="*/ 375 h 375"/>
              <a:gd name="p0x8" fmla="*/ 187 w 1463"/>
              <a:gd name="p0y8" fmla="*/ 375 h 375"/>
              <a:gd name="p0x9" fmla="*/ 83 w 1463"/>
              <a:gd name="p0y9" fmla="*/ 375 h 375"/>
              <a:gd name="p0x10" fmla="*/ 0 w 1463"/>
              <a:gd name="p0y10" fmla="*/ 291 h 375"/>
              <a:gd name="p0x11" fmla="*/ 0 w 1463"/>
              <a:gd name="p0y11" fmla="*/ 187 h 375"/>
              <a:gd name="p0x12" fmla="*/ 0 w 1463"/>
              <a:gd name="p0y12" fmla="*/ 83 h 375"/>
              <a:gd name="p0x13" fmla="*/ 83 w 1463"/>
              <a:gd name="p0y13" fmla="*/ 0 h 375"/>
              <a:gd name="p0x14" fmla="*/ 187 w 1463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E6D3"/>
          </a:solidFill>
          <a:ln w="9525" cmpd="sng">
            <a:solidFill>
              <a:srgbClr val="F5E6D3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6683645" y="2667952"/>
            <a:ext cx="920058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5C3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矩形</a:t>
            </a:r>
            <a:r>
              <a:rPr lang="en-US" altLang="zh-CN" sz="1200">
                <a:solidFill>
                  <a:srgbClr val="5C3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/ </a:t>
            </a:r>
            <a:r>
              <a:rPr lang="zh-CN" altLang="en-US" sz="1200">
                <a:solidFill>
                  <a:srgbClr val="5C3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菱形</a:t>
            </a:r>
            <a:endParaRPr lang="zh-CN" altLang="en-US" sz="1200">
              <a:solidFill>
                <a:srgbClr val="5C3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7575128" y="2638425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→</a:t>
            </a:r>
            <a:endParaRPr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7788910" y="2633345"/>
            <a:ext cx="619760" cy="238125"/>
          </a:xfrm>
          <a:custGeom>
            <a:avLst/>
            <a:gdLst>
              <a:gd name="sw" fmla="*/ 1 w 975"/>
              <a:gd name="sh" fmla="*/ 1 h 375"/>
              <a:gd name="mins" fmla="min sw sh"/>
              <a:gd name="dsw" fmla="+- 0 sw mins"/>
              <a:gd name="dsh" fmla="+- 0 sh mins"/>
              <a:gd name="p0x0" fmla="*/ 187 w 975"/>
              <a:gd name="p0y0" fmla="*/ 0 h 375"/>
              <a:gd name="p0x1" fmla="*/ 787 w 975"/>
              <a:gd name="p0y1" fmla="*/ 0 h 375"/>
              <a:gd name="p0x2" fmla="*/ 891 w 975"/>
              <a:gd name="p0y2" fmla="*/ 0 h 375"/>
              <a:gd name="p0x3" fmla="*/ 975 w 975"/>
              <a:gd name="p0y3" fmla="*/ 83 h 375"/>
              <a:gd name="p0x4" fmla="*/ 975 w 975"/>
              <a:gd name="p0y4" fmla="*/ 187 h 375"/>
              <a:gd name="p0x5" fmla="*/ 975 w 975"/>
              <a:gd name="p0y5" fmla="*/ 291 h 375"/>
              <a:gd name="p0x6" fmla="*/ 891 w 975"/>
              <a:gd name="p0y6" fmla="*/ 375 h 375"/>
              <a:gd name="p0x7" fmla="*/ 787 w 975"/>
              <a:gd name="p0y7" fmla="*/ 375 h 375"/>
              <a:gd name="p0x8" fmla="*/ 187 w 975"/>
              <a:gd name="p0y8" fmla="*/ 375 h 375"/>
              <a:gd name="p0x9" fmla="*/ 83 w 975"/>
              <a:gd name="p0y9" fmla="*/ 375 h 375"/>
              <a:gd name="p0x10" fmla="*/ 0 w 975"/>
              <a:gd name="p0y10" fmla="*/ 291 h 375"/>
              <a:gd name="p0x11" fmla="*/ 0 w 975"/>
              <a:gd name="p0y11" fmla="*/ 187 h 375"/>
              <a:gd name="p0x12" fmla="*/ 0 w 975"/>
              <a:gd name="p0y12" fmla="*/ 83 h 375"/>
              <a:gd name="p0x13" fmla="*/ 83 w 975"/>
              <a:gd name="p0y13" fmla="*/ 0 h 375"/>
              <a:gd name="p0x14" fmla="*/ 187 w 97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9A6C"/>
          </a:solidFill>
          <a:ln w="9525" cmpd="sng">
            <a:solidFill>
              <a:srgbClr val="F5E6D3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7870479" y="2667952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正方形</a:t>
            </a:r>
            <a:endParaRPr sz="120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8"/>
            </p:custDataLst>
          </p:nvPr>
        </p:nvSpPr>
        <p:spPr>
          <a:xfrm>
            <a:off x="6476924" y="2989898"/>
            <a:ext cx="20574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越往下条件越严格，性质越丰富</a:t>
            </a:r>
            <a:endParaRPr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矩形 34"/>
          <p:cNvSpPr/>
          <p:nvPr>
            <p:custDataLst>
              <p:tags r:id="rId39"/>
            </p:custDataLst>
          </p:nvPr>
        </p:nvSpPr>
        <p:spPr>
          <a:xfrm>
            <a:off x="9029700" y="1104900"/>
            <a:ext cx="2590800" cy="537210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40"/>
            </p:custDataLst>
          </p:nvPr>
        </p:nvSpPr>
        <p:spPr>
          <a:xfrm>
            <a:off x="9220200" y="1388745"/>
            <a:ext cx="2209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文化印证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1"/>
            </p:custDataLst>
          </p:nvPr>
        </p:nvSpPr>
        <p:spPr>
          <a:xfrm>
            <a:off x="9220200" y="21856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>
            <a:fillRect/>
          </a:stretch>
        </p:blipFill>
        <p:spPr>
          <a:xfrm>
            <a:off x="9277350" y="2242820"/>
            <a:ext cx="152400" cy="1524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5"/>
            </p:custDataLst>
          </p:nvPr>
        </p:nvSpPr>
        <p:spPr>
          <a:xfrm>
            <a:off x="9563100" y="2172176"/>
            <a:ext cx="18669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帕特农神庙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6"/>
            </p:custDataLst>
          </p:nvPr>
        </p:nvSpPr>
        <p:spPr>
          <a:xfrm>
            <a:off x="9563100" y="2426970"/>
            <a:ext cx="1866900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古希腊，高宽比体现正方形美学</a:t>
            </a:r>
            <a:endParaRPr sz="12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7"/>
            </p:custDataLst>
          </p:nvPr>
        </p:nvSpPr>
        <p:spPr>
          <a:xfrm>
            <a:off x="9220200" y="30048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t="-3333" b="-3333"/>
          <a:stretch>
            <a:fillRect/>
          </a:stretch>
        </p:blipFill>
        <p:spPr>
          <a:xfrm>
            <a:off x="9277350" y="3061970"/>
            <a:ext cx="152400" cy="15240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51"/>
            </p:custDataLst>
          </p:nvPr>
        </p:nvSpPr>
        <p:spPr>
          <a:xfrm>
            <a:off x="9563100" y="2991326"/>
            <a:ext cx="18669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故宫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52"/>
            </p:custDataLst>
          </p:nvPr>
        </p:nvSpPr>
        <p:spPr>
          <a:xfrm>
            <a:off x="9563100" y="3246120"/>
            <a:ext cx="1866900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中国，方正布局彰显中正和谐</a:t>
            </a:r>
            <a:endParaRPr sz="12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224244" y="2019300"/>
            <a:ext cx="1743523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6000" b="1" spc="120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05</a:t>
            </a:r>
            <a:endParaRPr sz="6000" b="1" spc="120">
              <a:solidFill>
                <a:srgbClr val="C49A6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4741145" y="325374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文化升华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396683" y="4205288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数学是文化的结晶，几何是智慧的传承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传统文化中的几何智慧与数学之美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5938520" y="16097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6090920" y="16236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6214745" y="16287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52387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传统建筑中的几何智慧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4fc43510-8ca7-11f1-a875-fe5bd89252b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41" r="341"/>
          <a:stretch>
            <a:fillRect/>
          </a:stretch>
        </p:blipFill>
        <p:spPr>
          <a:xfrm>
            <a:off x="571500" y="1104900"/>
            <a:ext cx="11049000" cy="154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43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310"/>
                </a:lnTo>
                <a:cubicBezTo>
                  <a:pt x="17400" y="2376"/>
                  <a:pt x="17346" y="2430"/>
                  <a:pt x="17280" y="2430"/>
                </a:cubicBezTo>
                <a:lnTo>
                  <a:pt x="120" y="2430"/>
                </a:lnTo>
                <a:cubicBezTo>
                  <a:pt x="54" y="2430"/>
                  <a:pt x="0" y="2376"/>
                  <a:pt x="0" y="2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7" name="任意多边形 36"/>
          <p:cNvSpPr/>
          <p:nvPr>
            <p:custDataLst>
              <p:tags r:id="rId4"/>
            </p:custDataLst>
          </p:nvPr>
        </p:nvSpPr>
        <p:spPr>
          <a:xfrm>
            <a:off x="571500" y="5974080"/>
            <a:ext cx="11049000" cy="502285"/>
          </a:xfrm>
          <a:custGeom>
            <a:avLst/>
            <a:gdLst>
              <a:gd name="sw" fmla="*/ 1 w 17400"/>
              <a:gd name="sh" fmla="*/ 1 h 791"/>
              <a:gd name="mins" fmla="min sw sh"/>
              <a:gd name="dsw" fmla="+- 0 sw mins"/>
              <a:gd name="dsh" fmla="+- 0 sh mins"/>
              <a:gd name="p0x0" fmla="*/ 120 w 17400"/>
              <a:gd name="p0y0" fmla="*/ 0 h 791"/>
              <a:gd name="p0x1" fmla="*/ 17280 w 17400"/>
              <a:gd name="p0y1" fmla="*/ 0 h 791"/>
              <a:gd name="p0x2" fmla="*/ 17346 w 17400"/>
              <a:gd name="p0y2" fmla="*/ 0 h 791"/>
              <a:gd name="p0x3" fmla="*/ 17400 w 17400"/>
              <a:gd name="p0y3" fmla="*/ 53 h 791"/>
              <a:gd name="p0x4" fmla="*/ 17400 w 17400"/>
              <a:gd name="p0y4" fmla="*/ 120 h 791"/>
              <a:gd name="p0x5" fmla="*/ 17400 w 17400"/>
              <a:gd name="p0y5" fmla="*/ 671 h 791"/>
              <a:gd name="p0x6" fmla="*/ 17400 w 17400"/>
              <a:gd name="p0y6" fmla="*/ 738 h 791"/>
              <a:gd name="p0x7" fmla="*/ 17346 w 17400"/>
              <a:gd name="p0y7" fmla="*/ 791 h 791"/>
              <a:gd name="p0x8" fmla="*/ 17280 w 17400"/>
              <a:gd name="p0y8" fmla="*/ 791 h 791"/>
              <a:gd name="p0x9" fmla="*/ 120 w 17400"/>
              <a:gd name="p0y9" fmla="*/ 791 h 791"/>
              <a:gd name="p0x10" fmla="*/ 53 w 17400"/>
              <a:gd name="p0y10" fmla="*/ 791 h 791"/>
              <a:gd name="p0x11" fmla="*/ 0 w 17400"/>
              <a:gd name="p0y11" fmla="*/ 738 h 791"/>
              <a:gd name="p0x12" fmla="*/ 0 w 17400"/>
              <a:gd name="p0y12" fmla="*/ 671 h 791"/>
              <a:gd name="p0x13" fmla="*/ 0 w 17400"/>
              <a:gd name="p0y13" fmla="*/ 120 h 791"/>
              <a:gd name="p0x14" fmla="*/ 0 w 17400"/>
              <a:gd name="p0y14" fmla="*/ 53 h 791"/>
              <a:gd name="p0x15" fmla="*/ 53 w 17400"/>
              <a:gd name="p0y15" fmla="*/ 0 h 791"/>
              <a:gd name="p0x16" fmla="*/ 120 w 17400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9A6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5"/>
            </p:custDataLst>
          </p:nvPr>
        </p:nvSpPr>
        <p:spPr>
          <a:xfrm>
            <a:off x="3524174" y="6073168"/>
            <a:ext cx="5143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古人以一砖一瓦，将几何知识融入生活，这是数学最质朴的模样</a:t>
            </a:r>
            <a:endParaRPr sz="135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571500" y="2876550"/>
            <a:ext cx="3556000" cy="290703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762000" y="3505219"/>
            <a:ext cx="31750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窗棂纹样与榫卯结构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762000" y="39204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1569" t="-8824" r="-1569" b="-8824"/>
          <a:stretch>
            <a:fillRect/>
          </a:stretch>
        </p:blipFill>
        <p:spPr>
          <a:xfrm>
            <a:off x="887730" y="4034790"/>
            <a:ext cx="167005" cy="1905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1295400" y="3906222"/>
            <a:ext cx="17145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冰裂纹</a:t>
            </a:r>
            <a:r>
              <a:rPr lang="en-US" altLang="zh-CN"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/</a:t>
            </a:r>
            <a:r>
              <a:rPr lang="zh-CN" altLang="en-US"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步步锦</a:t>
            </a:r>
            <a:endParaRPr lang="zh-CN" altLang="en-US"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1295400" y="4181494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平行四边形与菱形结构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4"/>
            </p:custDataLst>
          </p:nvPr>
        </p:nvSpPr>
        <p:spPr>
          <a:xfrm>
            <a:off x="762000" y="45872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1061" t="-8824" r="-1061" b="-8824"/>
          <a:stretch>
            <a:fillRect/>
          </a:stretch>
        </p:blipFill>
        <p:spPr>
          <a:xfrm>
            <a:off x="864235" y="4701540"/>
            <a:ext cx="213995" cy="1905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1295400" y="4572972"/>
            <a:ext cx="18860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榫卯咬合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1295400" y="4848244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暗合对角线互相平分性质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矩形 16"/>
          <p:cNvSpPr/>
          <p:nvPr>
            <p:custDataLst>
              <p:tags r:id="rId20"/>
            </p:custDataLst>
          </p:nvPr>
        </p:nvSpPr>
        <p:spPr>
          <a:xfrm>
            <a:off x="4318000" y="2876550"/>
            <a:ext cx="3556000" cy="290703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4508526" y="3505219"/>
            <a:ext cx="31750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赵爽弦图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2"/>
            </p:custDataLst>
          </p:nvPr>
        </p:nvSpPr>
        <p:spPr>
          <a:xfrm>
            <a:off x="4508500" y="39204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5556" t="-2632" r="-5556" b="-2632"/>
          <a:stretch>
            <a:fillRect/>
          </a:stretch>
        </p:blipFill>
        <p:spPr>
          <a:xfrm>
            <a:off x="4622800" y="4034790"/>
            <a:ext cx="190500" cy="1905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6"/>
            </p:custDataLst>
          </p:nvPr>
        </p:nvSpPr>
        <p:spPr>
          <a:xfrm>
            <a:off x="5041926" y="3906222"/>
            <a:ext cx="15431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拼成正方形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7"/>
            </p:custDataLst>
          </p:nvPr>
        </p:nvSpPr>
        <p:spPr>
          <a:xfrm>
            <a:off x="5041926" y="4181494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四个全等直角三角形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8"/>
            </p:custDataLst>
          </p:nvPr>
        </p:nvSpPr>
        <p:spPr>
          <a:xfrm>
            <a:off x="4508500" y="45872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1061" t="-8824" r="-1061" b="-8824"/>
          <a:stretch>
            <a:fillRect/>
          </a:stretch>
        </p:blipFill>
        <p:spPr>
          <a:xfrm>
            <a:off x="4610735" y="4701540"/>
            <a:ext cx="213995" cy="1905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2"/>
            </p:custDataLst>
          </p:nvPr>
        </p:nvSpPr>
        <p:spPr>
          <a:xfrm>
            <a:off x="5041926" y="4572972"/>
            <a:ext cx="214245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面积法证明勾股定理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3"/>
            </p:custDataLst>
          </p:nvPr>
        </p:nvSpPr>
        <p:spPr>
          <a:xfrm>
            <a:off x="5041926" y="4848244"/>
            <a:ext cx="231390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2002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年国际数学家大会会徽</a:t>
            </a:r>
            <a:endParaRPr lang="zh-CN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矩形 26"/>
          <p:cNvSpPr/>
          <p:nvPr>
            <p:custDataLst>
              <p:tags r:id="rId34"/>
            </p:custDataLst>
          </p:nvPr>
        </p:nvSpPr>
        <p:spPr>
          <a:xfrm>
            <a:off x="8064500" y="2876550"/>
            <a:ext cx="3556000" cy="290703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5"/>
            </p:custDataLst>
          </p:nvPr>
        </p:nvSpPr>
        <p:spPr>
          <a:xfrm>
            <a:off x="8255051" y="3505219"/>
            <a:ext cx="31750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建筑布局中的数学精神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6"/>
            </p:custDataLst>
          </p:nvPr>
        </p:nvSpPr>
        <p:spPr>
          <a:xfrm>
            <a:off x="8255000" y="39204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>
            <a:fillRect/>
          </a:stretch>
        </p:blipFill>
        <p:spPr>
          <a:xfrm>
            <a:off x="8369300" y="4034790"/>
            <a:ext cx="190500" cy="1905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40"/>
            </p:custDataLst>
          </p:nvPr>
        </p:nvSpPr>
        <p:spPr>
          <a:xfrm>
            <a:off x="8788451" y="3906222"/>
            <a:ext cx="15431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四合院</a:t>
            </a:r>
            <a:r>
              <a:rPr lang="en-US" altLang="zh-CN"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/</a:t>
            </a:r>
            <a:r>
              <a:rPr lang="zh-CN" altLang="en-US"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影壁</a:t>
            </a:r>
            <a:endParaRPr lang="zh-CN" altLang="en-US"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41"/>
            </p:custDataLst>
          </p:nvPr>
        </p:nvSpPr>
        <p:spPr>
          <a:xfrm>
            <a:off x="8788451" y="4181494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方正布局与几何分割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2"/>
            </p:custDataLst>
          </p:nvPr>
        </p:nvSpPr>
        <p:spPr>
          <a:xfrm>
            <a:off x="8255000" y="45872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2083" r="-2083"/>
          <a:stretch>
            <a:fillRect/>
          </a:stretch>
        </p:blipFill>
        <p:spPr>
          <a:xfrm>
            <a:off x="8345170" y="4701540"/>
            <a:ext cx="238125" cy="1905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6"/>
            </p:custDataLst>
          </p:nvPr>
        </p:nvSpPr>
        <p:spPr>
          <a:xfrm>
            <a:off x="8788451" y="4572972"/>
            <a:ext cx="11620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对称与和谐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7"/>
            </p:custDataLst>
          </p:nvPr>
        </p:nvSpPr>
        <p:spPr>
          <a:xfrm>
            <a:off x="8788451" y="4848244"/>
            <a:ext cx="1200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体现数学精神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动手折纸：探索平行四边形世界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3482340" cy="537210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2469833"/>
            <a:ext cx="310173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活动一：折出精确的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60</a:t>
            </a: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°角</a:t>
            </a:r>
            <a:endParaRPr lang="zh-CN" altLang="en-US"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62000" y="3438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02634" y="348805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219200" y="3290888"/>
            <a:ext cx="263426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对折矩形纸片使</a:t>
            </a:r>
            <a:r>
              <a:rPr 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AD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与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BC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重合，得折痕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EF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62000" y="41624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802634" y="421195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219200" y="4014788"/>
            <a:ext cx="248052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再折叠使点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A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落在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EF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上，且折痕过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B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62000" y="47529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02634" y="480250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219200" y="4757738"/>
            <a:ext cx="19492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可得到</a:t>
            </a:r>
            <a:r>
              <a:rPr 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∠ABM = 30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°</a:t>
            </a:r>
            <a:endParaRPr lang="zh-CN" altLang="en-US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4301490" y="1104900"/>
            <a:ext cx="3588385" cy="537210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4492380" y="2469833"/>
            <a:ext cx="3207249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活动二：从长方形裁出正方形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4491990" y="3438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4533014" y="348805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4949580" y="3443288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沿对角线折叠长方形一角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4491990" y="41624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4533014" y="421195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4949580" y="4167188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使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短边与长边对齐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4491990" y="47529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4533014" y="480250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4949580" y="4757738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沿折痕裁剪即得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正方形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矩形 25"/>
          <p:cNvSpPr/>
          <p:nvPr>
            <p:custDataLst>
              <p:tags r:id="rId24"/>
            </p:custDataLst>
          </p:nvPr>
        </p:nvSpPr>
        <p:spPr>
          <a:xfrm>
            <a:off x="8137525" y="1104900"/>
            <a:ext cx="3482975" cy="5372100"/>
          </a:xfrm>
          <a:prstGeom prst="rect">
            <a:avLst/>
          </a:prstGeom>
          <a:solidFill>
            <a:srgbClr val="FDF9F4"/>
          </a:solidFill>
          <a:ln>
            <a:noFill/>
          </a:ln>
          <a:effectLst>
            <a:outerShdw blurRad="42863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8328269" y="2469833"/>
            <a:ext cx="3101731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活动三：验证平行四边形性质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8328025" y="3438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8368903" y="348805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8785469" y="3290888"/>
            <a:ext cx="264453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画出平行四边形并沿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对角线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剪开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8328025" y="41624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8368903" y="421195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8785469" y="4014788"/>
            <a:ext cx="264453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通过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平移与旋转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拼接两个三角形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8328025" y="47529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8368903" y="480250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9A6C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650" b="1">
              <a:solidFill>
                <a:srgbClr val="C49A6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8785469" y="4757738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直观感受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全等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与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对称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2481853" y="2323176"/>
            <a:ext cx="7228360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5400" b="1" spc="32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几何之美，</a:t>
            </a:r>
            <a:r>
              <a:rPr sz="5400" b="1" spc="324">
                <a:solidFill>
                  <a:srgbClr val="C49A6C"/>
                </a:solidFill>
                <a:latin typeface="汉仪正圆-75W" panose="00020600040101010101" charset="-122"/>
                <a:ea typeface="汉仪正圆-75W" panose="00020600040101010101" charset="-122"/>
              </a:rPr>
              <a:t>文化</a:t>
            </a:r>
            <a:r>
              <a:rPr sz="5400" b="1" spc="32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之魂</a:t>
            </a:r>
            <a:endParaRPr sz="5400" b="1" spc="32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4543425" y="3778596"/>
            <a:ext cx="3105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一砖一瓦皆几何，一榫一卯见智慧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5938520" y="198310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6090920" y="199707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6214745" y="200215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9A6C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24500" y="3554730"/>
            <a:ext cx="1143000" cy="76200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3647627" y="4311043"/>
            <a:ext cx="489666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spc="27">
                <a:solidFill>
                  <a:srgbClr val="6B5A4A">
                    <a:alpha val="85000"/>
                  </a:srgbClr>
                </a:solidFill>
                <a:latin typeface="汉仪正圆-45W" panose="00020600040101010101" charset="-122"/>
                <a:ea typeface="汉仪正圆-45W" panose="00020600040101010101" charset="-122"/>
              </a:rPr>
              <a:t>平行四边形不仅是数学定理，更是中华文化中对称与和谐的完美体现</a:t>
            </a:r>
            <a:endParaRPr sz="1350" spc="27">
              <a:solidFill>
                <a:srgbClr val="6B5A4A">
                  <a:alpha val="85000"/>
                </a:srgbClr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2846</Words>
  <Application>WPS 演示</Application>
  <PresentationFormat>宽屏</PresentationFormat>
  <Paragraphs>518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2026-07-31T06:20:50Z</dcterms:created>
  <dcterms:modified xsi:type="dcterms:W3CDTF">2026-07-31T06:20:50Z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45509962CEF0F7F0C13E6C6A9A5D3177_41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PEC77MPUd0lNVlxlCZSYz/eNv3fh6GSjACWuGwaUi18zR6vdUwXRvtvK7qwTm83AebPttHRVXDKEmwkWwDrHmwFdeUNofjCqmDvFV0xxxdvCVJPJTEA0K7XfPvWS/q5Gh3gfNeQGq07UtdrQx80PlenqCANcHgd3C2P52YcwvZZ1EqqwHAnRc+qagCN9bN3H1/aoOIG8mZy9UB/qcxVfigHvabkb7Xcq5/Y0uSaLN/rnveiq9FmAW9LBP6rulBuwaylcr3EPnR08L/ZYt+GwsyOZkUgfUHu/TRUZMf0ywwZLfGpPj8OOXvNybqHXnmeUt1BZemUMA5bn/x4MopQzag==</vt:lpwstr>
  </property>
</Properties>
</file>