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media/image101.svg" ContentType="image/svg+xml"/>
  <Override PartName="/ppt/media/image102.svg" ContentType="image/svg+xml"/>
  <Override PartName="/ppt/media/image11.svg" ContentType="image/svg+xml"/>
  <Override PartName="/ppt/media/image13.svg" ContentType="image/svg+xml"/>
  <Override PartName="/ppt/media/image15.svg" ContentType="image/svg+xml"/>
  <Override PartName="/ppt/media/image18.svg" ContentType="image/svg+xml"/>
  <Override PartName="/ppt/media/image20.svg" ContentType="image/svg+xml"/>
  <Override PartName="/ppt/media/image22.svg" ContentType="image/svg+xml"/>
  <Override PartName="/ppt/media/image24.svg" ContentType="image/svg+xml"/>
  <Override PartName="/ppt/media/image26.svg" ContentType="image/svg+xml"/>
  <Override PartName="/ppt/media/image28.svg" ContentType="image/svg+xml"/>
  <Override PartName="/ppt/media/image30.svg" ContentType="image/svg+xml"/>
  <Override PartName="/ppt/media/image32.svg" ContentType="image/svg+xml"/>
  <Override PartName="/ppt/media/image34.svg" ContentType="image/svg+xml"/>
  <Override PartName="/ppt/media/image36.svg" ContentType="image/svg+xml"/>
  <Override PartName="/ppt/media/image39.svg" ContentType="image/svg+xml"/>
  <Override PartName="/ppt/media/image41.svg" ContentType="image/svg+xml"/>
  <Override PartName="/ppt/media/image43.svg" ContentType="image/svg+xml"/>
  <Override PartName="/ppt/media/image45.svg" ContentType="image/svg+xml"/>
  <Override PartName="/ppt/media/image47.svg" ContentType="image/svg+xml"/>
  <Override PartName="/ppt/media/image49.svg" ContentType="image/svg+xml"/>
  <Override PartName="/ppt/media/image52.svg" ContentType="image/svg+xml"/>
  <Override PartName="/ppt/media/image54.svg" ContentType="image/svg+xml"/>
  <Override PartName="/ppt/media/image56.svg" ContentType="image/svg+xml"/>
  <Override PartName="/ppt/media/image59.svg" ContentType="image/svg+xml"/>
  <Override PartName="/ppt/media/image6.svg" ContentType="image/svg+xml"/>
  <Override PartName="/ppt/media/image61.svg" ContentType="image/svg+xml"/>
  <Override PartName="/ppt/media/image63.svg" ContentType="image/svg+xml"/>
  <Override PartName="/ppt/media/image65.svg" ContentType="image/svg+xml"/>
  <Override PartName="/ppt/media/image67.svg" ContentType="image/svg+xml"/>
  <Override PartName="/ppt/media/image70.svg" ContentType="image/svg+xml"/>
  <Override PartName="/ppt/media/image72.svg" ContentType="image/svg+xml"/>
  <Override PartName="/ppt/media/image74.svg" ContentType="image/svg+xml"/>
  <Override PartName="/ppt/media/image76.svg" ContentType="image/svg+xml"/>
  <Override PartName="/ppt/media/image80.svg" ContentType="image/svg+xml"/>
  <Override PartName="/ppt/media/image82.svg" ContentType="image/svg+xml"/>
  <Override PartName="/ppt/media/image84.svg" ContentType="image/svg+xml"/>
  <Override PartName="/ppt/media/image87.svg" ContentType="image/svg+xml"/>
  <Override PartName="/ppt/media/image9.svg" ContentType="image/svg+xml"/>
  <Override PartName="/ppt/media/image91.svg" ContentType="image/svg+xml"/>
  <Override PartName="/ppt/media/image93.svg" ContentType="image/svg+xml"/>
  <Override PartName="/ppt/media/image95.svg" ContentType="image/svg+xml"/>
  <Override PartName="/ppt/media/image97.svg" ContentType="image/svg+xml"/>
  <Override PartName="/ppt/media/image99.svg" ContentType="image/svg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" y="9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notesMaster" Target="notesMasters/notes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3751117"/>
            <a:ext cx="7321550" cy="811357"/>
          </a:xfrm>
        </p:spPr>
        <p:txBody>
          <a:bodyPr anchor="b">
            <a:normAutofit/>
          </a:bodyPr>
          <a:lstStyle>
            <a:lvl1pPr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2400" b="1" i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800" b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章节页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1.xml"/><Relationship Id="rId13" Type="http://schemas.openxmlformats.org/officeDocument/2006/relationships/image" Target="../media/image4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8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6.svg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8.xml"/><Relationship Id="rId8" Type="http://schemas.openxmlformats.org/officeDocument/2006/relationships/tags" Target="../tags/tag17.xml"/><Relationship Id="rId7" Type="http://schemas.openxmlformats.org/officeDocument/2006/relationships/tags" Target="../tags/tag16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3" Type="http://schemas.openxmlformats.org/officeDocument/2006/relationships/slideLayout" Target="../slideLayouts/slideLayout7.xml"/><Relationship Id="rId22" Type="http://schemas.openxmlformats.org/officeDocument/2006/relationships/tags" Target="../tags/tag31.xml"/><Relationship Id="rId21" Type="http://schemas.openxmlformats.org/officeDocument/2006/relationships/tags" Target="../tags/tag30.xml"/><Relationship Id="rId20" Type="http://schemas.openxmlformats.org/officeDocument/2006/relationships/tags" Target="../tags/tag29.xml"/><Relationship Id="rId2" Type="http://schemas.openxmlformats.org/officeDocument/2006/relationships/tags" Target="../tags/tag11.xml"/><Relationship Id="rId19" Type="http://schemas.openxmlformats.org/officeDocument/2006/relationships/tags" Target="../tags/tag28.xml"/><Relationship Id="rId18" Type="http://schemas.openxmlformats.org/officeDocument/2006/relationships/tags" Target="../tags/tag27.xml"/><Relationship Id="rId17" Type="http://schemas.openxmlformats.org/officeDocument/2006/relationships/tags" Target="../tags/tag26.xml"/><Relationship Id="rId16" Type="http://schemas.openxmlformats.org/officeDocument/2006/relationships/tags" Target="../tags/tag25.xml"/><Relationship Id="rId15" Type="http://schemas.openxmlformats.org/officeDocument/2006/relationships/tags" Target="../tags/tag24.xml"/><Relationship Id="rId14" Type="http://schemas.openxmlformats.org/officeDocument/2006/relationships/tags" Target="../tags/tag23.xml"/><Relationship Id="rId13" Type="http://schemas.openxmlformats.org/officeDocument/2006/relationships/tags" Target="../tags/tag22.xml"/><Relationship Id="rId12" Type="http://schemas.openxmlformats.org/officeDocument/2006/relationships/tags" Target="../tags/tag21.xml"/><Relationship Id="rId11" Type="http://schemas.openxmlformats.org/officeDocument/2006/relationships/tags" Target="../tags/tag20.xml"/><Relationship Id="rId10" Type="http://schemas.openxmlformats.org/officeDocument/2006/relationships/tags" Target="../tags/tag19.xml"/><Relationship Id="rId1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svg"/><Relationship Id="rId8" Type="http://schemas.openxmlformats.org/officeDocument/2006/relationships/image" Target="../media/image5.png"/><Relationship Id="rId7" Type="http://schemas.openxmlformats.org/officeDocument/2006/relationships/tags" Target="../tags/tag38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4" Type="http://schemas.openxmlformats.org/officeDocument/2006/relationships/tags" Target="../tags/tag35.xml"/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0" Type="http://schemas.openxmlformats.org/officeDocument/2006/relationships/slideLayout" Target="../slideLayouts/slideLayout11.xml"/><Relationship Id="rId1" Type="http://schemas.openxmlformats.org/officeDocument/2006/relationships/tags" Target="../tags/tag32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46.xml"/><Relationship Id="rId8" Type="http://schemas.openxmlformats.org/officeDocument/2006/relationships/tags" Target="../tags/tag45.xml"/><Relationship Id="rId7" Type="http://schemas.openxmlformats.org/officeDocument/2006/relationships/tags" Target="../tags/tag44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6" Type="http://schemas.openxmlformats.org/officeDocument/2006/relationships/slideLayout" Target="../slideLayouts/slideLayout7.xml"/><Relationship Id="rId35" Type="http://schemas.openxmlformats.org/officeDocument/2006/relationships/tags" Target="../tags/tag64.xml"/><Relationship Id="rId34" Type="http://schemas.openxmlformats.org/officeDocument/2006/relationships/tags" Target="../tags/tag63.xml"/><Relationship Id="rId33" Type="http://schemas.openxmlformats.org/officeDocument/2006/relationships/image" Target="../media/image15.svg"/><Relationship Id="rId32" Type="http://schemas.openxmlformats.org/officeDocument/2006/relationships/image" Target="../media/image14.png"/><Relationship Id="rId31" Type="http://schemas.openxmlformats.org/officeDocument/2006/relationships/tags" Target="../tags/tag62.xml"/><Relationship Id="rId30" Type="http://schemas.openxmlformats.org/officeDocument/2006/relationships/tags" Target="../tags/tag61.xml"/><Relationship Id="rId3" Type="http://schemas.openxmlformats.org/officeDocument/2006/relationships/image" Target="../media/image7.jpeg"/><Relationship Id="rId29" Type="http://schemas.openxmlformats.org/officeDocument/2006/relationships/tags" Target="../tags/tag60.xml"/><Relationship Id="rId28" Type="http://schemas.openxmlformats.org/officeDocument/2006/relationships/tags" Target="../tags/tag59.xml"/><Relationship Id="rId27" Type="http://schemas.openxmlformats.org/officeDocument/2006/relationships/tags" Target="../tags/tag58.xml"/><Relationship Id="rId26" Type="http://schemas.openxmlformats.org/officeDocument/2006/relationships/image" Target="../media/image13.svg"/><Relationship Id="rId25" Type="http://schemas.openxmlformats.org/officeDocument/2006/relationships/image" Target="../media/image12.png"/><Relationship Id="rId24" Type="http://schemas.openxmlformats.org/officeDocument/2006/relationships/tags" Target="../tags/tag57.xml"/><Relationship Id="rId23" Type="http://schemas.openxmlformats.org/officeDocument/2006/relationships/tags" Target="../tags/tag56.xml"/><Relationship Id="rId22" Type="http://schemas.openxmlformats.org/officeDocument/2006/relationships/tags" Target="../tags/tag55.xml"/><Relationship Id="rId21" Type="http://schemas.openxmlformats.org/officeDocument/2006/relationships/tags" Target="../tags/tag54.xml"/><Relationship Id="rId20" Type="http://schemas.openxmlformats.org/officeDocument/2006/relationships/tags" Target="../tags/tag53.xml"/><Relationship Id="rId2" Type="http://schemas.openxmlformats.org/officeDocument/2006/relationships/tags" Target="../tags/tag40.xml"/><Relationship Id="rId19" Type="http://schemas.openxmlformats.org/officeDocument/2006/relationships/image" Target="../media/image11.svg"/><Relationship Id="rId18" Type="http://schemas.openxmlformats.org/officeDocument/2006/relationships/image" Target="../media/image10.png"/><Relationship Id="rId17" Type="http://schemas.openxmlformats.org/officeDocument/2006/relationships/tags" Target="../tags/tag52.xml"/><Relationship Id="rId16" Type="http://schemas.openxmlformats.org/officeDocument/2006/relationships/tags" Target="../tags/tag51.xml"/><Relationship Id="rId15" Type="http://schemas.openxmlformats.org/officeDocument/2006/relationships/tags" Target="../tags/tag50.xml"/><Relationship Id="rId14" Type="http://schemas.openxmlformats.org/officeDocument/2006/relationships/tags" Target="../tags/tag49.xml"/><Relationship Id="rId13" Type="http://schemas.openxmlformats.org/officeDocument/2006/relationships/tags" Target="../tags/tag48.xml"/><Relationship Id="rId12" Type="http://schemas.openxmlformats.org/officeDocument/2006/relationships/image" Target="../media/image9.svg"/><Relationship Id="rId11" Type="http://schemas.openxmlformats.org/officeDocument/2006/relationships/image" Target="../media/image8.png"/><Relationship Id="rId10" Type="http://schemas.openxmlformats.org/officeDocument/2006/relationships/tags" Target="../tags/tag47.xml"/><Relationship Id="rId1" Type="http://schemas.openxmlformats.org/officeDocument/2006/relationships/tags" Target="../tags/tag39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tags" Target="../tags/tag71.xml"/><Relationship Id="rId7" Type="http://schemas.openxmlformats.org/officeDocument/2006/relationships/tags" Target="../tags/tag70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Relationship Id="rId35" Type="http://schemas.openxmlformats.org/officeDocument/2006/relationships/slideLayout" Target="../slideLayouts/slideLayout7.xml"/><Relationship Id="rId34" Type="http://schemas.openxmlformats.org/officeDocument/2006/relationships/tags" Target="../tags/tag91.xml"/><Relationship Id="rId33" Type="http://schemas.openxmlformats.org/officeDocument/2006/relationships/tags" Target="../tags/tag90.xml"/><Relationship Id="rId32" Type="http://schemas.openxmlformats.org/officeDocument/2006/relationships/image" Target="../media/image22.svg"/><Relationship Id="rId31" Type="http://schemas.openxmlformats.org/officeDocument/2006/relationships/image" Target="../media/image21.png"/><Relationship Id="rId30" Type="http://schemas.openxmlformats.org/officeDocument/2006/relationships/tags" Target="../tags/tag89.xml"/><Relationship Id="rId3" Type="http://schemas.openxmlformats.org/officeDocument/2006/relationships/image" Target="../media/image16.jpeg"/><Relationship Id="rId29" Type="http://schemas.openxmlformats.org/officeDocument/2006/relationships/tags" Target="../tags/tag88.xml"/><Relationship Id="rId28" Type="http://schemas.openxmlformats.org/officeDocument/2006/relationships/tags" Target="../tags/tag87.xml"/><Relationship Id="rId27" Type="http://schemas.openxmlformats.org/officeDocument/2006/relationships/tags" Target="../tags/tag86.xml"/><Relationship Id="rId26" Type="http://schemas.openxmlformats.org/officeDocument/2006/relationships/image" Target="../media/image20.svg"/><Relationship Id="rId25" Type="http://schemas.openxmlformats.org/officeDocument/2006/relationships/image" Target="../media/image19.png"/><Relationship Id="rId24" Type="http://schemas.openxmlformats.org/officeDocument/2006/relationships/tags" Target="../tags/tag85.xml"/><Relationship Id="rId23" Type="http://schemas.openxmlformats.org/officeDocument/2006/relationships/tags" Target="../tags/tag84.xml"/><Relationship Id="rId22" Type="http://schemas.openxmlformats.org/officeDocument/2006/relationships/tags" Target="../tags/tag83.xml"/><Relationship Id="rId21" Type="http://schemas.openxmlformats.org/officeDocument/2006/relationships/tags" Target="../tags/tag82.xml"/><Relationship Id="rId20" Type="http://schemas.openxmlformats.org/officeDocument/2006/relationships/image" Target="../media/image18.svg"/><Relationship Id="rId2" Type="http://schemas.openxmlformats.org/officeDocument/2006/relationships/tags" Target="../tags/tag66.xml"/><Relationship Id="rId19" Type="http://schemas.openxmlformats.org/officeDocument/2006/relationships/image" Target="../media/image17.png"/><Relationship Id="rId18" Type="http://schemas.openxmlformats.org/officeDocument/2006/relationships/tags" Target="../tags/tag81.xml"/><Relationship Id="rId17" Type="http://schemas.openxmlformats.org/officeDocument/2006/relationships/tags" Target="../tags/tag80.xml"/><Relationship Id="rId16" Type="http://schemas.openxmlformats.org/officeDocument/2006/relationships/tags" Target="../tags/tag79.xml"/><Relationship Id="rId15" Type="http://schemas.openxmlformats.org/officeDocument/2006/relationships/tags" Target="../tags/tag78.xml"/><Relationship Id="rId14" Type="http://schemas.openxmlformats.org/officeDocument/2006/relationships/tags" Target="../tags/tag77.xml"/><Relationship Id="rId13" Type="http://schemas.openxmlformats.org/officeDocument/2006/relationships/tags" Target="../tags/tag76.xml"/><Relationship Id="rId12" Type="http://schemas.openxmlformats.org/officeDocument/2006/relationships/tags" Target="../tags/tag75.xml"/><Relationship Id="rId11" Type="http://schemas.openxmlformats.org/officeDocument/2006/relationships/tags" Target="../tags/tag74.xml"/><Relationship Id="rId10" Type="http://schemas.openxmlformats.org/officeDocument/2006/relationships/tags" Target="../tags/tag73.xml"/><Relationship Id="rId1" Type="http://schemas.openxmlformats.org/officeDocument/2006/relationships/tags" Target="../tags/tag65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png"/><Relationship Id="rId8" Type="http://schemas.openxmlformats.org/officeDocument/2006/relationships/tags" Target="../tags/tag99.xml"/><Relationship Id="rId7" Type="http://schemas.openxmlformats.org/officeDocument/2006/relationships/tags" Target="../tags/tag98.xml"/><Relationship Id="rId6" Type="http://schemas.openxmlformats.org/officeDocument/2006/relationships/tags" Target="../tags/tag97.xml"/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7" Type="http://schemas.openxmlformats.org/officeDocument/2006/relationships/slideLayout" Target="../slideLayouts/slideLayout7.xml"/><Relationship Id="rId36" Type="http://schemas.openxmlformats.org/officeDocument/2006/relationships/tags" Target="../tags/tag121.xml"/><Relationship Id="rId35" Type="http://schemas.openxmlformats.org/officeDocument/2006/relationships/tags" Target="../tags/tag120.xml"/><Relationship Id="rId34" Type="http://schemas.openxmlformats.org/officeDocument/2006/relationships/tags" Target="../tags/tag119.xml"/><Relationship Id="rId33" Type="http://schemas.openxmlformats.org/officeDocument/2006/relationships/tags" Target="../tags/tag118.xml"/><Relationship Id="rId32" Type="http://schemas.openxmlformats.org/officeDocument/2006/relationships/tags" Target="../tags/tag117.xml"/><Relationship Id="rId31" Type="http://schemas.openxmlformats.org/officeDocument/2006/relationships/tags" Target="../tags/tag116.xml"/><Relationship Id="rId30" Type="http://schemas.openxmlformats.org/officeDocument/2006/relationships/tags" Target="../tags/tag115.xml"/><Relationship Id="rId3" Type="http://schemas.openxmlformats.org/officeDocument/2006/relationships/tags" Target="../tags/tag94.xml"/><Relationship Id="rId29" Type="http://schemas.openxmlformats.org/officeDocument/2006/relationships/tags" Target="../tags/tag114.xml"/><Relationship Id="rId28" Type="http://schemas.openxmlformats.org/officeDocument/2006/relationships/tags" Target="../tags/tag113.xml"/><Relationship Id="rId27" Type="http://schemas.openxmlformats.org/officeDocument/2006/relationships/tags" Target="../tags/tag112.xml"/><Relationship Id="rId26" Type="http://schemas.openxmlformats.org/officeDocument/2006/relationships/tags" Target="../tags/tag111.xml"/><Relationship Id="rId25" Type="http://schemas.openxmlformats.org/officeDocument/2006/relationships/tags" Target="../tags/tag110.xml"/><Relationship Id="rId24" Type="http://schemas.openxmlformats.org/officeDocument/2006/relationships/tags" Target="../tags/tag109.xml"/><Relationship Id="rId23" Type="http://schemas.openxmlformats.org/officeDocument/2006/relationships/tags" Target="../tags/tag108.xml"/><Relationship Id="rId22" Type="http://schemas.openxmlformats.org/officeDocument/2006/relationships/image" Target="../media/image28.svg"/><Relationship Id="rId21" Type="http://schemas.openxmlformats.org/officeDocument/2006/relationships/image" Target="../media/image27.png"/><Relationship Id="rId20" Type="http://schemas.openxmlformats.org/officeDocument/2006/relationships/tags" Target="../tags/tag107.xml"/><Relationship Id="rId2" Type="http://schemas.openxmlformats.org/officeDocument/2006/relationships/tags" Target="../tags/tag93.xml"/><Relationship Id="rId19" Type="http://schemas.openxmlformats.org/officeDocument/2006/relationships/tags" Target="../tags/tag106.xml"/><Relationship Id="rId18" Type="http://schemas.openxmlformats.org/officeDocument/2006/relationships/tags" Target="../tags/tag105.xml"/><Relationship Id="rId17" Type="http://schemas.openxmlformats.org/officeDocument/2006/relationships/tags" Target="../tags/tag104.xml"/><Relationship Id="rId16" Type="http://schemas.openxmlformats.org/officeDocument/2006/relationships/image" Target="../media/image26.svg"/><Relationship Id="rId15" Type="http://schemas.openxmlformats.org/officeDocument/2006/relationships/image" Target="../media/image25.png"/><Relationship Id="rId14" Type="http://schemas.openxmlformats.org/officeDocument/2006/relationships/tags" Target="../tags/tag103.xml"/><Relationship Id="rId13" Type="http://schemas.openxmlformats.org/officeDocument/2006/relationships/tags" Target="../tags/tag102.xml"/><Relationship Id="rId12" Type="http://schemas.openxmlformats.org/officeDocument/2006/relationships/tags" Target="../tags/tag101.xml"/><Relationship Id="rId11" Type="http://schemas.openxmlformats.org/officeDocument/2006/relationships/tags" Target="../tags/tag100.xml"/><Relationship Id="rId10" Type="http://schemas.openxmlformats.org/officeDocument/2006/relationships/image" Target="../media/image24.svg"/><Relationship Id="rId1" Type="http://schemas.openxmlformats.org/officeDocument/2006/relationships/tags" Target="../tags/tag92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svg"/><Relationship Id="rId8" Type="http://schemas.openxmlformats.org/officeDocument/2006/relationships/image" Target="../media/image5.png"/><Relationship Id="rId7" Type="http://schemas.openxmlformats.org/officeDocument/2006/relationships/tags" Target="../tags/tag128.xml"/><Relationship Id="rId6" Type="http://schemas.openxmlformats.org/officeDocument/2006/relationships/tags" Target="../tags/tag127.xml"/><Relationship Id="rId5" Type="http://schemas.openxmlformats.org/officeDocument/2006/relationships/tags" Target="../tags/tag126.xml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0" Type="http://schemas.openxmlformats.org/officeDocument/2006/relationships/slideLayout" Target="../slideLayouts/slideLayout11.xml"/><Relationship Id="rId1" Type="http://schemas.openxmlformats.org/officeDocument/2006/relationships/tags" Target="../tags/tag122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37.xml"/><Relationship Id="rId8" Type="http://schemas.openxmlformats.org/officeDocument/2006/relationships/tags" Target="../tags/tag136.xml"/><Relationship Id="rId7" Type="http://schemas.openxmlformats.org/officeDocument/2006/relationships/tags" Target="../tags/tag135.xml"/><Relationship Id="rId6" Type="http://schemas.openxmlformats.org/officeDocument/2006/relationships/tags" Target="../tags/tag134.xml"/><Relationship Id="rId5" Type="http://schemas.openxmlformats.org/officeDocument/2006/relationships/tags" Target="../tags/tag133.xml"/><Relationship Id="rId4" Type="http://schemas.openxmlformats.org/officeDocument/2006/relationships/tags" Target="../tags/tag132.xml"/><Relationship Id="rId3" Type="http://schemas.openxmlformats.org/officeDocument/2006/relationships/tags" Target="../tags/tag131.xml"/><Relationship Id="rId2" Type="http://schemas.openxmlformats.org/officeDocument/2006/relationships/tags" Target="../tags/tag130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144.xml"/><Relationship Id="rId15" Type="http://schemas.openxmlformats.org/officeDocument/2006/relationships/tags" Target="../tags/tag143.xml"/><Relationship Id="rId14" Type="http://schemas.openxmlformats.org/officeDocument/2006/relationships/tags" Target="../tags/tag142.xml"/><Relationship Id="rId13" Type="http://schemas.openxmlformats.org/officeDocument/2006/relationships/tags" Target="../tags/tag141.xml"/><Relationship Id="rId12" Type="http://schemas.openxmlformats.org/officeDocument/2006/relationships/tags" Target="../tags/tag140.xml"/><Relationship Id="rId11" Type="http://schemas.openxmlformats.org/officeDocument/2006/relationships/tags" Target="../tags/tag139.xml"/><Relationship Id="rId10" Type="http://schemas.openxmlformats.org/officeDocument/2006/relationships/tags" Target="../tags/tag138.xml"/><Relationship Id="rId1" Type="http://schemas.openxmlformats.org/officeDocument/2006/relationships/tags" Target="../tags/tag129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51.xml"/><Relationship Id="rId8" Type="http://schemas.openxmlformats.org/officeDocument/2006/relationships/image" Target="../media/image30.svg"/><Relationship Id="rId7" Type="http://schemas.openxmlformats.org/officeDocument/2006/relationships/image" Target="../media/image29.png"/><Relationship Id="rId6" Type="http://schemas.openxmlformats.org/officeDocument/2006/relationships/tags" Target="../tags/tag150.xml"/><Relationship Id="rId5" Type="http://schemas.openxmlformats.org/officeDocument/2006/relationships/tags" Target="../tags/tag149.xml"/><Relationship Id="rId4" Type="http://schemas.openxmlformats.org/officeDocument/2006/relationships/tags" Target="../tags/tag148.xml"/><Relationship Id="rId38" Type="http://schemas.openxmlformats.org/officeDocument/2006/relationships/slideLayout" Target="../slideLayouts/slideLayout7.xml"/><Relationship Id="rId37" Type="http://schemas.openxmlformats.org/officeDocument/2006/relationships/tags" Target="../tags/tag173.xml"/><Relationship Id="rId36" Type="http://schemas.openxmlformats.org/officeDocument/2006/relationships/tags" Target="../tags/tag172.xml"/><Relationship Id="rId35" Type="http://schemas.openxmlformats.org/officeDocument/2006/relationships/tags" Target="../tags/tag171.xml"/><Relationship Id="rId34" Type="http://schemas.openxmlformats.org/officeDocument/2006/relationships/tags" Target="../tags/tag170.xml"/><Relationship Id="rId33" Type="http://schemas.openxmlformats.org/officeDocument/2006/relationships/tags" Target="../tags/tag169.xml"/><Relationship Id="rId32" Type="http://schemas.openxmlformats.org/officeDocument/2006/relationships/tags" Target="../tags/tag168.xml"/><Relationship Id="rId31" Type="http://schemas.openxmlformats.org/officeDocument/2006/relationships/tags" Target="../tags/tag167.xml"/><Relationship Id="rId30" Type="http://schemas.openxmlformats.org/officeDocument/2006/relationships/tags" Target="../tags/tag166.xml"/><Relationship Id="rId3" Type="http://schemas.openxmlformats.org/officeDocument/2006/relationships/tags" Target="../tags/tag147.xml"/><Relationship Id="rId29" Type="http://schemas.openxmlformats.org/officeDocument/2006/relationships/image" Target="../media/image36.svg"/><Relationship Id="rId28" Type="http://schemas.openxmlformats.org/officeDocument/2006/relationships/image" Target="../media/image35.png"/><Relationship Id="rId27" Type="http://schemas.openxmlformats.org/officeDocument/2006/relationships/tags" Target="../tags/tag165.xml"/><Relationship Id="rId26" Type="http://schemas.openxmlformats.org/officeDocument/2006/relationships/tags" Target="../tags/tag164.xml"/><Relationship Id="rId25" Type="http://schemas.openxmlformats.org/officeDocument/2006/relationships/tags" Target="../tags/tag163.xml"/><Relationship Id="rId24" Type="http://schemas.openxmlformats.org/officeDocument/2006/relationships/tags" Target="../tags/tag162.xml"/><Relationship Id="rId23" Type="http://schemas.openxmlformats.org/officeDocument/2006/relationships/tags" Target="../tags/tag161.xml"/><Relationship Id="rId22" Type="http://schemas.openxmlformats.org/officeDocument/2006/relationships/image" Target="../media/image34.svg"/><Relationship Id="rId21" Type="http://schemas.openxmlformats.org/officeDocument/2006/relationships/image" Target="../media/image33.png"/><Relationship Id="rId20" Type="http://schemas.openxmlformats.org/officeDocument/2006/relationships/tags" Target="../tags/tag160.xml"/><Relationship Id="rId2" Type="http://schemas.openxmlformats.org/officeDocument/2006/relationships/tags" Target="../tags/tag146.xml"/><Relationship Id="rId19" Type="http://schemas.openxmlformats.org/officeDocument/2006/relationships/tags" Target="../tags/tag159.xml"/><Relationship Id="rId18" Type="http://schemas.openxmlformats.org/officeDocument/2006/relationships/tags" Target="../tags/tag158.xml"/><Relationship Id="rId17" Type="http://schemas.openxmlformats.org/officeDocument/2006/relationships/tags" Target="../tags/tag157.xml"/><Relationship Id="rId16" Type="http://schemas.openxmlformats.org/officeDocument/2006/relationships/tags" Target="../tags/tag156.xml"/><Relationship Id="rId15" Type="http://schemas.openxmlformats.org/officeDocument/2006/relationships/image" Target="../media/image32.svg"/><Relationship Id="rId14" Type="http://schemas.openxmlformats.org/officeDocument/2006/relationships/image" Target="../media/image31.png"/><Relationship Id="rId13" Type="http://schemas.openxmlformats.org/officeDocument/2006/relationships/tags" Target="../tags/tag155.xml"/><Relationship Id="rId12" Type="http://schemas.openxmlformats.org/officeDocument/2006/relationships/tags" Target="../tags/tag154.xml"/><Relationship Id="rId11" Type="http://schemas.openxmlformats.org/officeDocument/2006/relationships/tags" Target="../tags/tag153.xml"/><Relationship Id="rId10" Type="http://schemas.openxmlformats.org/officeDocument/2006/relationships/tags" Target="../tags/tag152.xml"/><Relationship Id="rId1" Type="http://schemas.openxmlformats.org/officeDocument/2006/relationships/tags" Target="../tags/tag145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79.xml"/><Relationship Id="rId8" Type="http://schemas.openxmlformats.org/officeDocument/2006/relationships/image" Target="../media/image39.svg"/><Relationship Id="rId7" Type="http://schemas.openxmlformats.org/officeDocument/2006/relationships/image" Target="../media/image38.png"/><Relationship Id="rId6" Type="http://schemas.openxmlformats.org/officeDocument/2006/relationships/tags" Target="../tags/tag178.xml"/><Relationship Id="rId5" Type="http://schemas.openxmlformats.org/officeDocument/2006/relationships/tags" Target="../tags/tag177.xml"/><Relationship Id="rId4" Type="http://schemas.openxmlformats.org/officeDocument/2006/relationships/tags" Target="../tags/tag176.xml"/><Relationship Id="rId38" Type="http://schemas.openxmlformats.org/officeDocument/2006/relationships/slideLayout" Target="../slideLayouts/slideLayout7.xml"/><Relationship Id="rId37" Type="http://schemas.openxmlformats.org/officeDocument/2006/relationships/tags" Target="../tags/tag201.xml"/><Relationship Id="rId36" Type="http://schemas.openxmlformats.org/officeDocument/2006/relationships/tags" Target="../tags/tag200.xml"/><Relationship Id="rId35" Type="http://schemas.openxmlformats.org/officeDocument/2006/relationships/image" Target="../media/image45.svg"/><Relationship Id="rId34" Type="http://schemas.openxmlformats.org/officeDocument/2006/relationships/image" Target="../media/image44.png"/><Relationship Id="rId33" Type="http://schemas.openxmlformats.org/officeDocument/2006/relationships/tags" Target="../tags/tag199.xml"/><Relationship Id="rId32" Type="http://schemas.openxmlformats.org/officeDocument/2006/relationships/tags" Target="../tags/tag198.xml"/><Relationship Id="rId31" Type="http://schemas.openxmlformats.org/officeDocument/2006/relationships/tags" Target="../tags/tag197.xml"/><Relationship Id="rId30" Type="http://schemas.openxmlformats.org/officeDocument/2006/relationships/tags" Target="../tags/tag196.xml"/><Relationship Id="rId3" Type="http://schemas.openxmlformats.org/officeDocument/2006/relationships/image" Target="../media/image37.jpeg"/><Relationship Id="rId29" Type="http://schemas.openxmlformats.org/officeDocument/2006/relationships/image" Target="../media/image43.svg"/><Relationship Id="rId28" Type="http://schemas.openxmlformats.org/officeDocument/2006/relationships/image" Target="../media/image42.png"/><Relationship Id="rId27" Type="http://schemas.openxmlformats.org/officeDocument/2006/relationships/tags" Target="../tags/tag195.xml"/><Relationship Id="rId26" Type="http://schemas.openxmlformats.org/officeDocument/2006/relationships/tags" Target="../tags/tag194.xml"/><Relationship Id="rId25" Type="http://schemas.openxmlformats.org/officeDocument/2006/relationships/tags" Target="../tags/tag193.xml"/><Relationship Id="rId24" Type="http://schemas.openxmlformats.org/officeDocument/2006/relationships/tags" Target="../tags/tag192.xml"/><Relationship Id="rId23" Type="http://schemas.openxmlformats.org/officeDocument/2006/relationships/image" Target="../media/image41.svg"/><Relationship Id="rId22" Type="http://schemas.openxmlformats.org/officeDocument/2006/relationships/image" Target="../media/image40.png"/><Relationship Id="rId21" Type="http://schemas.openxmlformats.org/officeDocument/2006/relationships/tags" Target="../tags/tag191.xml"/><Relationship Id="rId20" Type="http://schemas.openxmlformats.org/officeDocument/2006/relationships/tags" Target="../tags/tag190.xml"/><Relationship Id="rId2" Type="http://schemas.openxmlformats.org/officeDocument/2006/relationships/tags" Target="../tags/tag175.xml"/><Relationship Id="rId19" Type="http://schemas.openxmlformats.org/officeDocument/2006/relationships/tags" Target="../tags/tag189.xml"/><Relationship Id="rId18" Type="http://schemas.openxmlformats.org/officeDocument/2006/relationships/tags" Target="../tags/tag188.xml"/><Relationship Id="rId17" Type="http://schemas.openxmlformats.org/officeDocument/2006/relationships/tags" Target="../tags/tag187.xml"/><Relationship Id="rId16" Type="http://schemas.openxmlformats.org/officeDocument/2006/relationships/tags" Target="../tags/tag186.xml"/><Relationship Id="rId15" Type="http://schemas.openxmlformats.org/officeDocument/2006/relationships/tags" Target="../tags/tag185.xml"/><Relationship Id="rId14" Type="http://schemas.openxmlformats.org/officeDocument/2006/relationships/tags" Target="../tags/tag184.xml"/><Relationship Id="rId13" Type="http://schemas.openxmlformats.org/officeDocument/2006/relationships/tags" Target="../tags/tag183.xml"/><Relationship Id="rId12" Type="http://schemas.openxmlformats.org/officeDocument/2006/relationships/tags" Target="../tags/tag182.xml"/><Relationship Id="rId11" Type="http://schemas.openxmlformats.org/officeDocument/2006/relationships/tags" Target="../tags/tag181.xml"/><Relationship Id="rId10" Type="http://schemas.openxmlformats.org/officeDocument/2006/relationships/tags" Target="../tags/tag180.xml"/><Relationship Id="rId1" Type="http://schemas.openxmlformats.org/officeDocument/2006/relationships/tags" Target="../tags/tag174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210.xml"/><Relationship Id="rId8" Type="http://schemas.openxmlformats.org/officeDocument/2006/relationships/tags" Target="../tags/tag209.xml"/><Relationship Id="rId7" Type="http://schemas.openxmlformats.org/officeDocument/2006/relationships/tags" Target="../tags/tag208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Relationship Id="rId3" Type="http://schemas.openxmlformats.org/officeDocument/2006/relationships/tags" Target="../tags/tag204.xml"/><Relationship Id="rId28" Type="http://schemas.openxmlformats.org/officeDocument/2006/relationships/slideLayout" Target="../slideLayouts/slideLayout7.xml"/><Relationship Id="rId27" Type="http://schemas.openxmlformats.org/officeDocument/2006/relationships/tags" Target="../tags/tag224.xml"/><Relationship Id="rId26" Type="http://schemas.openxmlformats.org/officeDocument/2006/relationships/tags" Target="../tags/tag223.xml"/><Relationship Id="rId25" Type="http://schemas.openxmlformats.org/officeDocument/2006/relationships/tags" Target="../tags/tag222.xml"/><Relationship Id="rId24" Type="http://schemas.openxmlformats.org/officeDocument/2006/relationships/tags" Target="../tags/tag221.xml"/><Relationship Id="rId23" Type="http://schemas.openxmlformats.org/officeDocument/2006/relationships/tags" Target="../tags/tag220.xml"/><Relationship Id="rId22" Type="http://schemas.openxmlformats.org/officeDocument/2006/relationships/tags" Target="../tags/tag219.xml"/><Relationship Id="rId21" Type="http://schemas.openxmlformats.org/officeDocument/2006/relationships/tags" Target="../tags/tag218.xml"/><Relationship Id="rId20" Type="http://schemas.openxmlformats.org/officeDocument/2006/relationships/tags" Target="../tags/tag217.xml"/><Relationship Id="rId2" Type="http://schemas.openxmlformats.org/officeDocument/2006/relationships/tags" Target="../tags/tag203.xml"/><Relationship Id="rId19" Type="http://schemas.openxmlformats.org/officeDocument/2006/relationships/image" Target="../media/image49.svg"/><Relationship Id="rId18" Type="http://schemas.openxmlformats.org/officeDocument/2006/relationships/image" Target="../media/image48.png"/><Relationship Id="rId17" Type="http://schemas.openxmlformats.org/officeDocument/2006/relationships/tags" Target="../tags/tag216.xml"/><Relationship Id="rId16" Type="http://schemas.openxmlformats.org/officeDocument/2006/relationships/tags" Target="../tags/tag215.xml"/><Relationship Id="rId15" Type="http://schemas.openxmlformats.org/officeDocument/2006/relationships/tags" Target="../tags/tag214.xml"/><Relationship Id="rId14" Type="http://schemas.openxmlformats.org/officeDocument/2006/relationships/tags" Target="../tags/tag213.xml"/><Relationship Id="rId13" Type="http://schemas.openxmlformats.org/officeDocument/2006/relationships/tags" Target="../tags/tag212.xml"/><Relationship Id="rId12" Type="http://schemas.openxmlformats.org/officeDocument/2006/relationships/image" Target="../media/image47.svg"/><Relationship Id="rId11" Type="http://schemas.openxmlformats.org/officeDocument/2006/relationships/image" Target="../media/image46.png"/><Relationship Id="rId10" Type="http://schemas.openxmlformats.org/officeDocument/2006/relationships/tags" Target="../tags/tag211.xml"/><Relationship Id="rId1" Type="http://schemas.openxmlformats.org/officeDocument/2006/relationships/tags" Target="../tags/tag202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233.xml"/><Relationship Id="rId8" Type="http://schemas.openxmlformats.org/officeDocument/2006/relationships/tags" Target="../tags/tag232.xml"/><Relationship Id="rId7" Type="http://schemas.openxmlformats.org/officeDocument/2006/relationships/tags" Target="../tags/tag231.xml"/><Relationship Id="rId6" Type="http://schemas.openxmlformats.org/officeDocument/2006/relationships/tags" Target="../tags/tag230.xml"/><Relationship Id="rId5" Type="http://schemas.openxmlformats.org/officeDocument/2006/relationships/tags" Target="../tags/tag229.xml"/><Relationship Id="rId4" Type="http://schemas.openxmlformats.org/officeDocument/2006/relationships/tags" Target="../tags/tag228.xml"/><Relationship Id="rId3" Type="http://schemas.openxmlformats.org/officeDocument/2006/relationships/tags" Target="../tags/tag227.xml"/><Relationship Id="rId2" Type="http://schemas.openxmlformats.org/officeDocument/2006/relationships/tags" Target="../tags/tag226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241.xml"/><Relationship Id="rId16" Type="http://schemas.openxmlformats.org/officeDocument/2006/relationships/tags" Target="../tags/tag240.xml"/><Relationship Id="rId15" Type="http://schemas.openxmlformats.org/officeDocument/2006/relationships/tags" Target="../tags/tag239.xml"/><Relationship Id="rId14" Type="http://schemas.openxmlformats.org/officeDocument/2006/relationships/tags" Target="../tags/tag238.xml"/><Relationship Id="rId13" Type="http://schemas.openxmlformats.org/officeDocument/2006/relationships/tags" Target="../tags/tag237.xml"/><Relationship Id="rId12" Type="http://schemas.openxmlformats.org/officeDocument/2006/relationships/tags" Target="../tags/tag236.xml"/><Relationship Id="rId11" Type="http://schemas.openxmlformats.org/officeDocument/2006/relationships/tags" Target="../tags/tag235.xml"/><Relationship Id="rId10" Type="http://schemas.openxmlformats.org/officeDocument/2006/relationships/tags" Target="../tags/tag234.xml"/><Relationship Id="rId1" Type="http://schemas.openxmlformats.org/officeDocument/2006/relationships/tags" Target="../tags/tag225.xml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svg"/><Relationship Id="rId8" Type="http://schemas.openxmlformats.org/officeDocument/2006/relationships/image" Target="../media/image5.png"/><Relationship Id="rId7" Type="http://schemas.openxmlformats.org/officeDocument/2006/relationships/tags" Target="../tags/tag248.xml"/><Relationship Id="rId6" Type="http://schemas.openxmlformats.org/officeDocument/2006/relationships/tags" Target="../tags/tag247.xml"/><Relationship Id="rId5" Type="http://schemas.openxmlformats.org/officeDocument/2006/relationships/tags" Target="../tags/tag246.xml"/><Relationship Id="rId4" Type="http://schemas.openxmlformats.org/officeDocument/2006/relationships/tags" Target="../tags/tag245.xml"/><Relationship Id="rId3" Type="http://schemas.openxmlformats.org/officeDocument/2006/relationships/tags" Target="../tags/tag244.xml"/><Relationship Id="rId2" Type="http://schemas.openxmlformats.org/officeDocument/2006/relationships/tags" Target="../tags/tag243.xml"/><Relationship Id="rId10" Type="http://schemas.openxmlformats.org/officeDocument/2006/relationships/slideLayout" Target="../slideLayouts/slideLayout11.xml"/><Relationship Id="rId1" Type="http://schemas.openxmlformats.org/officeDocument/2006/relationships/tags" Target="../tags/tag242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tags" Target="../tags/tag256.xml"/><Relationship Id="rId8" Type="http://schemas.openxmlformats.org/officeDocument/2006/relationships/tags" Target="../tags/tag255.xml"/><Relationship Id="rId7" Type="http://schemas.openxmlformats.org/officeDocument/2006/relationships/tags" Target="../tags/tag254.xml"/><Relationship Id="rId6" Type="http://schemas.openxmlformats.org/officeDocument/2006/relationships/tags" Target="../tags/tag253.xml"/><Relationship Id="rId5" Type="http://schemas.openxmlformats.org/officeDocument/2006/relationships/tags" Target="../tags/tag252.xml"/><Relationship Id="rId4" Type="http://schemas.openxmlformats.org/officeDocument/2006/relationships/tags" Target="../tags/tag251.xml"/><Relationship Id="rId31" Type="http://schemas.openxmlformats.org/officeDocument/2006/relationships/slideLayout" Target="../slideLayouts/slideLayout7.xml"/><Relationship Id="rId30" Type="http://schemas.openxmlformats.org/officeDocument/2006/relationships/tags" Target="../tags/tag271.xml"/><Relationship Id="rId3" Type="http://schemas.openxmlformats.org/officeDocument/2006/relationships/image" Target="../media/image50.jpeg"/><Relationship Id="rId29" Type="http://schemas.openxmlformats.org/officeDocument/2006/relationships/tags" Target="../tags/tag270.xml"/><Relationship Id="rId28" Type="http://schemas.openxmlformats.org/officeDocument/2006/relationships/image" Target="../media/image56.svg"/><Relationship Id="rId27" Type="http://schemas.openxmlformats.org/officeDocument/2006/relationships/image" Target="../media/image55.png"/><Relationship Id="rId26" Type="http://schemas.openxmlformats.org/officeDocument/2006/relationships/tags" Target="../tags/tag269.xml"/><Relationship Id="rId25" Type="http://schemas.openxmlformats.org/officeDocument/2006/relationships/tags" Target="../tags/tag268.xml"/><Relationship Id="rId24" Type="http://schemas.openxmlformats.org/officeDocument/2006/relationships/tags" Target="../tags/tag267.xml"/><Relationship Id="rId23" Type="http://schemas.openxmlformats.org/officeDocument/2006/relationships/tags" Target="../tags/tag266.xml"/><Relationship Id="rId22" Type="http://schemas.openxmlformats.org/officeDocument/2006/relationships/image" Target="../media/image54.svg"/><Relationship Id="rId21" Type="http://schemas.openxmlformats.org/officeDocument/2006/relationships/image" Target="../media/image53.png"/><Relationship Id="rId20" Type="http://schemas.openxmlformats.org/officeDocument/2006/relationships/tags" Target="../tags/tag265.xml"/><Relationship Id="rId2" Type="http://schemas.openxmlformats.org/officeDocument/2006/relationships/tags" Target="../tags/tag250.xml"/><Relationship Id="rId19" Type="http://schemas.openxmlformats.org/officeDocument/2006/relationships/tags" Target="../tags/tag264.xml"/><Relationship Id="rId18" Type="http://schemas.openxmlformats.org/officeDocument/2006/relationships/tags" Target="../tags/tag263.xml"/><Relationship Id="rId17" Type="http://schemas.openxmlformats.org/officeDocument/2006/relationships/tags" Target="../tags/tag262.xml"/><Relationship Id="rId16" Type="http://schemas.openxmlformats.org/officeDocument/2006/relationships/image" Target="../media/image52.svg"/><Relationship Id="rId15" Type="http://schemas.openxmlformats.org/officeDocument/2006/relationships/image" Target="../media/image51.png"/><Relationship Id="rId14" Type="http://schemas.openxmlformats.org/officeDocument/2006/relationships/tags" Target="../tags/tag261.xml"/><Relationship Id="rId13" Type="http://schemas.openxmlformats.org/officeDocument/2006/relationships/tags" Target="../tags/tag260.xml"/><Relationship Id="rId12" Type="http://schemas.openxmlformats.org/officeDocument/2006/relationships/tags" Target="../tags/tag259.xml"/><Relationship Id="rId11" Type="http://schemas.openxmlformats.org/officeDocument/2006/relationships/tags" Target="../tags/tag258.xml"/><Relationship Id="rId10" Type="http://schemas.openxmlformats.org/officeDocument/2006/relationships/tags" Target="../tags/tag257.xml"/><Relationship Id="rId1" Type="http://schemas.openxmlformats.org/officeDocument/2006/relationships/tags" Target="../tags/tag249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280.xml"/><Relationship Id="rId8" Type="http://schemas.openxmlformats.org/officeDocument/2006/relationships/tags" Target="../tags/tag279.xml"/><Relationship Id="rId7" Type="http://schemas.openxmlformats.org/officeDocument/2006/relationships/tags" Target="../tags/tag278.xml"/><Relationship Id="rId6" Type="http://schemas.openxmlformats.org/officeDocument/2006/relationships/tags" Target="../tags/tag277.xml"/><Relationship Id="rId5" Type="http://schemas.openxmlformats.org/officeDocument/2006/relationships/tags" Target="../tags/tag276.xml"/><Relationship Id="rId4" Type="http://schemas.openxmlformats.org/officeDocument/2006/relationships/tags" Target="../tags/tag275.xml"/><Relationship Id="rId3" Type="http://schemas.openxmlformats.org/officeDocument/2006/relationships/tags" Target="../tags/tag274.xml"/><Relationship Id="rId2" Type="http://schemas.openxmlformats.org/officeDocument/2006/relationships/tags" Target="../tags/tag273.xml"/><Relationship Id="rId18" Type="http://schemas.openxmlformats.org/officeDocument/2006/relationships/slideLayout" Target="../slideLayouts/slideLayout7.xml"/><Relationship Id="rId17" Type="http://schemas.openxmlformats.org/officeDocument/2006/relationships/tags" Target="../tags/tag288.xml"/><Relationship Id="rId16" Type="http://schemas.openxmlformats.org/officeDocument/2006/relationships/tags" Target="../tags/tag287.xml"/><Relationship Id="rId15" Type="http://schemas.openxmlformats.org/officeDocument/2006/relationships/tags" Target="../tags/tag286.xml"/><Relationship Id="rId14" Type="http://schemas.openxmlformats.org/officeDocument/2006/relationships/tags" Target="../tags/tag285.xml"/><Relationship Id="rId13" Type="http://schemas.openxmlformats.org/officeDocument/2006/relationships/tags" Target="../tags/tag284.xml"/><Relationship Id="rId12" Type="http://schemas.openxmlformats.org/officeDocument/2006/relationships/tags" Target="../tags/tag283.xml"/><Relationship Id="rId11" Type="http://schemas.openxmlformats.org/officeDocument/2006/relationships/tags" Target="../tags/tag282.xml"/><Relationship Id="rId10" Type="http://schemas.openxmlformats.org/officeDocument/2006/relationships/tags" Target="../tags/tag281.xml"/><Relationship Id="rId1" Type="http://schemas.openxmlformats.org/officeDocument/2006/relationships/tags" Target="../tags/tag272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296.xml"/><Relationship Id="rId8" Type="http://schemas.openxmlformats.org/officeDocument/2006/relationships/tags" Target="../tags/tag295.xml"/><Relationship Id="rId7" Type="http://schemas.openxmlformats.org/officeDocument/2006/relationships/tags" Target="../tags/tag294.xml"/><Relationship Id="rId6" Type="http://schemas.openxmlformats.org/officeDocument/2006/relationships/tags" Target="../tags/tag293.xml"/><Relationship Id="rId5" Type="http://schemas.openxmlformats.org/officeDocument/2006/relationships/tags" Target="../tags/tag292.xml"/><Relationship Id="rId46" Type="http://schemas.openxmlformats.org/officeDocument/2006/relationships/slideLayout" Target="../slideLayouts/slideLayout7.xml"/><Relationship Id="rId45" Type="http://schemas.openxmlformats.org/officeDocument/2006/relationships/tags" Target="../tags/tag320.xml"/><Relationship Id="rId44" Type="http://schemas.openxmlformats.org/officeDocument/2006/relationships/tags" Target="../tags/tag319.xml"/><Relationship Id="rId43" Type="http://schemas.openxmlformats.org/officeDocument/2006/relationships/image" Target="../media/image67.svg"/><Relationship Id="rId42" Type="http://schemas.openxmlformats.org/officeDocument/2006/relationships/image" Target="../media/image66.png"/><Relationship Id="rId41" Type="http://schemas.openxmlformats.org/officeDocument/2006/relationships/tags" Target="../tags/tag318.xml"/><Relationship Id="rId40" Type="http://schemas.openxmlformats.org/officeDocument/2006/relationships/tags" Target="../tags/tag317.xml"/><Relationship Id="rId4" Type="http://schemas.openxmlformats.org/officeDocument/2006/relationships/tags" Target="../tags/tag291.xml"/><Relationship Id="rId39" Type="http://schemas.openxmlformats.org/officeDocument/2006/relationships/tags" Target="../tags/tag316.xml"/><Relationship Id="rId38" Type="http://schemas.openxmlformats.org/officeDocument/2006/relationships/tags" Target="../tags/tag315.xml"/><Relationship Id="rId37" Type="http://schemas.openxmlformats.org/officeDocument/2006/relationships/image" Target="../media/image65.svg"/><Relationship Id="rId36" Type="http://schemas.openxmlformats.org/officeDocument/2006/relationships/image" Target="../media/image64.png"/><Relationship Id="rId35" Type="http://schemas.openxmlformats.org/officeDocument/2006/relationships/tags" Target="../tags/tag314.xml"/><Relationship Id="rId34" Type="http://schemas.openxmlformats.org/officeDocument/2006/relationships/tags" Target="../tags/tag313.xml"/><Relationship Id="rId33" Type="http://schemas.openxmlformats.org/officeDocument/2006/relationships/tags" Target="../tags/tag312.xml"/><Relationship Id="rId32" Type="http://schemas.openxmlformats.org/officeDocument/2006/relationships/tags" Target="../tags/tag311.xml"/><Relationship Id="rId31" Type="http://schemas.openxmlformats.org/officeDocument/2006/relationships/image" Target="../media/image63.svg"/><Relationship Id="rId30" Type="http://schemas.openxmlformats.org/officeDocument/2006/relationships/image" Target="../media/image62.png"/><Relationship Id="rId3" Type="http://schemas.openxmlformats.org/officeDocument/2006/relationships/image" Target="../media/image57.jpeg"/><Relationship Id="rId29" Type="http://schemas.openxmlformats.org/officeDocument/2006/relationships/tags" Target="../tags/tag310.xml"/><Relationship Id="rId28" Type="http://schemas.openxmlformats.org/officeDocument/2006/relationships/tags" Target="../tags/tag309.xml"/><Relationship Id="rId27" Type="http://schemas.openxmlformats.org/officeDocument/2006/relationships/tags" Target="../tags/tag308.xml"/><Relationship Id="rId26" Type="http://schemas.openxmlformats.org/officeDocument/2006/relationships/tags" Target="../tags/tag307.xml"/><Relationship Id="rId25" Type="http://schemas.openxmlformats.org/officeDocument/2006/relationships/tags" Target="../tags/tag306.xml"/><Relationship Id="rId24" Type="http://schemas.openxmlformats.org/officeDocument/2006/relationships/tags" Target="../tags/tag305.xml"/><Relationship Id="rId23" Type="http://schemas.openxmlformats.org/officeDocument/2006/relationships/image" Target="../media/image61.svg"/><Relationship Id="rId22" Type="http://schemas.openxmlformats.org/officeDocument/2006/relationships/image" Target="../media/image60.png"/><Relationship Id="rId21" Type="http://schemas.openxmlformats.org/officeDocument/2006/relationships/tags" Target="../tags/tag304.xml"/><Relationship Id="rId20" Type="http://schemas.openxmlformats.org/officeDocument/2006/relationships/tags" Target="../tags/tag303.xml"/><Relationship Id="rId2" Type="http://schemas.openxmlformats.org/officeDocument/2006/relationships/tags" Target="../tags/tag290.xml"/><Relationship Id="rId19" Type="http://schemas.openxmlformats.org/officeDocument/2006/relationships/tags" Target="../tags/tag302.xml"/><Relationship Id="rId18" Type="http://schemas.openxmlformats.org/officeDocument/2006/relationships/tags" Target="../tags/tag301.xml"/><Relationship Id="rId17" Type="http://schemas.openxmlformats.org/officeDocument/2006/relationships/image" Target="../media/image59.svg"/><Relationship Id="rId16" Type="http://schemas.openxmlformats.org/officeDocument/2006/relationships/image" Target="../media/image58.png"/><Relationship Id="rId15" Type="http://schemas.openxmlformats.org/officeDocument/2006/relationships/tags" Target="../tags/tag300.xml"/><Relationship Id="rId14" Type="http://schemas.openxmlformats.org/officeDocument/2006/relationships/tags" Target="../tags/tag299.xml"/><Relationship Id="rId13" Type="http://schemas.openxmlformats.org/officeDocument/2006/relationships/tags" Target="../tags/tag298.xml"/><Relationship Id="rId12" Type="http://schemas.openxmlformats.org/officeDocument/2006/relationships/tags" Target="../tags/tag297.xml"/><Relationship Id="rId11" Type="http://schemas.openxmlformats.org/officeDocument/2006/relationships/image" Target="../media/image34.svg"/><Relationship Id="rId10" Type="http://schemas.openxmlformats.org/officeDocument/2006/relationships/image" Target="../media/image33.png"/><Relationship Id="rId1" Type="http://schemas.openxmlformats.org/officeDocument/2006/relationships/tags" Target="../tags/tag289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tags" Target="../tags/tag329.xml"/><Relationship Id="rId8" Type="http://schemas.openxmlformats.org/officeDocument/2006/relationships/tags" Target="../tags/tag328.xml"/><Relationship Id="rId7" Type="http://schemas.openxmlformats.org/officeDocument/2006/relationships/tags" Target="../tags/tag327.xml"/><Relationship Id="rId6" Type="http://schemas.openxmlformats.org/officeDocument/2006/relationships/tags" Target="../tags/tag326.xml"/><Relationship Id="rId5" Type="http://schemas.openxmlformats.org/officeDocument/2006/relationships/tags" Target="../tags/tag325.xml"/><Relationship Id="rId4" Type="http://schemas.openxmlformats.org/officeDocument/2006/relationships/tags" Target="../tags/tag324.xml"/><Relationship Id="rId3" Type="http://schemas.openxmlformats.org/officeDocument/2006/relationships/tags" Target="../tags/tag323.x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340.xml"/><Relationship Id="rId2" Type="http://schemas.openxmlformats.org/officeDocument/2006/relationships/tags" Target="../tags/tag322.xml"/><Relationship Id="rId19" Type="http://schemas.openxmlformats.org/officeDocument/2006/relationships/tags" Target="../tags/tag339.xml"/><Relationship Id="rId18" Type="http://schemas.openxmlformats.org/officeDocument/2006/relationships/tags" Target="../tags/tag338.xml"/><Relationship Id="rId17" Type="http://schemas.openxmlformats.org/officeDocument/2006/relationships/tags" Target="../tags/tag337.xml"/><Relationship Id="rId16" Type="http://schemas.openxmlformats.org/officeDocument/2006/relationships/tags" Target="../tags/tag336.xml"/><Relationship Id="rId15" Type="http://schemas.openxmlformats.org/officeDocument/2006/relationships/tags" Target="../tags/tag335.xml"/><Relationship Id="rId14" Type="http://schemas.openxmlformats.org/officeDocument/2006/relationships/tags" Target="../tags/tag334.xml"/><Relationship Id="rId13" Type="http://schemas.openxmlformats.org/officeDocument/2006/relationships/tags" Target="../tags/tag333.xml"/><Relationship Id="rId12" Type="http://schemas.openxmlformats.org/officeDocument/2006/relationships/tags" Target="../tags/tag332.xml"/><Relationship Id="rId11" Type="http://schemas.openxmlformats.org/officeDocument/2006/relationships/tags" Target="../tags/tag331.xml"/><Relationship Id="rId10" Type="http://schemas.openxmlformats.org/officeDocument/2006/relationships/tags" Target="../tags/tag330.xml"/><Relationship Id="rId1" Type="http://schemas.openxmlformats.org/officeDocument/2006/relationships/tags" Target="../tags/tag321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svg"/><Relationship Id="rId8" Type="http://schemas.openxmlformats.org/officeDocument/2006/relationships/image" Target="../media/image5.png"/><Relationship Id="rId7" Type="http://schemas.openxmlformats.org/officeDocument/2006/relationships/tags" Target="../tags/tag347.xml"/><Relationship Id="rId6" Type="http://schemas.openxmlformats.org/officeDocument/2006/relationships/tags" Target="../tags/tag346.xml"/><Relationship Id="rId5" Type="http://schemas.openxmlformats.org/officeDocument/2006/relationships/tags" Target="../tags/tag345.xml"/><Relationship Id="rId4" Type="http://schemas.openxmlformats.org/officeDocument/2006/relationships/tags" Target="../tags/tag344.xml"/><Relationship Id="rId3" Type="http://schemas.openxmlformats.org/officeDocument/2006/relationships/tags" Target="../tags/tag343.xml"/><Relationship Id="rId2" Type="http://schemas.openxmlformats.org/officeDocument/2006/relationships/tags" Target="../tags/tag342.xml"/><Relationship Id="rId10" Type="http://schemas.openxmlformats.org/officeDocument/2006/relationships/slideLayout" Target="../slideLayouts/slideLayout11.xml"/><Relationship Id="rId1" Type="http://schemas.openxmlformats.org/officeDocument/2006/relationships/tags" Target="../tags/tag341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355.xml"/><Relationship Id="rId8" Type="http://schemas.openxmlformats.org/officeDocument/2006/relationships/tags" Target="../tags/tag354.xml"/><Relationship Id="rId7" Type="http://schemas.openxmlformats.org/officeDocument/2006/relationships/tags" Target="../tags/tag353.xml"/><Relationship Id="rId6" Type="http://schemas.openxmlformats.org/officeDocument/2006/relationships/tags" Target="../tags/tag352.xml"/><Relationship Id="rId5" Type="http://schemas.openxmlformats.org/officeDocument/2006/relationships/tags" Target="../tags/tag351.xml"/><Relationship Id="rId4" Type="http://schemas.openxmlformats.org/officeDocument/2006/relationships/tags" Target="../tags/tag350.xml"/><Relationship Id="rId37" Type="http://schemas.openxmlformats.org/officeDocument/2006/relationships/slideLayout" Target="../slideLayouts/slideLayout7.xml"/><Relationship Id="rId36" Type="http://schemas.openxmlformats.org/officeDocument/2006/relationships/tags" Target="../tags/tag374.xml"/><Relationship Id="rId35" Type="http://schemas.openxmlformats.org/officeDocument/2006/relationships/tags" Target="../tags/tag373.xml"/><Relationship Id="rId34" Type="http://schemas.openxmlformats.org/officeDocument/2006/relationships/tags" Target="../tags/tag372.xml"/><Relationship Id="rId33" Type="http://schemas.openxmlformats.org/officeDocument/2006/relationships/tags" Target="../tags/tag371.xml"/><Relationship Id="rId32" Type="http://schemas.openxmlformats.org/officeDocument/2006/relationships/image" Target="../media/image76.svg"/><Relationship Id="rId31" Type="http://schemas.openxmlformats.org/officeDocument/2006/relationships/image" Target="../media/image75.png"/><Relationship Id="rId30" Type="http://schemas.openxmlformats.org/officeDocument/2006/relationships/tags" Target="../tags/tag370.xml"/><Relationship Id="rId3" Type="http://schemas.openxmlformats.org/officeDocument/2006/relationships/image" Target="../media/image68.jpeg"/><Relationship Id="rId29" Type="http://schemas.openxmlformats.org/officeDocument/2006/relationships/tags" Target="../tags/tag369.xml"/><Relationship Id="rId28" Type="http://schemas.openxmlformats.org/officeDocument/2006/relationships/tags" Target="../tags/tag368.xml"/><Relationship Id="rId27" Type="http://schemas.openxmlformats.org/officeDocument/2006/relationships/tags" Target="../tags/tag367.xml"/><Relationship Id="rId26" Type="http://schemas.openxmlformats.org/officeDocument/2006/relationships/tags" Target="../tags/tag366.xml"/><Relationship Id="rId25" Type="http://schemas.openxmlformats.org/officeDocument/2006/relationships/tags" Target="../tags/tag365.xml"/><Relationship Id="rId24" Type="http://schemas.openxmlformats.org/officeDocument/2006/relationships/image" Target="../media/image74.svg"/><Relationship Id="rId23" Type="http://schemas.openxmlformats.org/officeDocument/2006/relationships/image" Target="../media/image73.png"/><Relationship Id="rId22" Type="http://schemas.openxmlformats.org/officeDocument/2006/relationships/tags" Target="../tags/tag364.xml"/><Relationship Id="rId21" Type="http://schemas.openxmlformats.org/officeDocument/2006/relationships/tags" Target="../tags/tag363.xml"/><Relationship Id="rId20" Type="http://schemas.openxmlformats.org/officeDocument/2006/relationships/tags" Target="../tags/tag362.xml"/><Relationship Id="rId2" Type="http://schemas.openxmlformats.org/officeDocument/2006/relationships/tags" Target="../tags/tag349.xml"/><Relationship Id="rId19" Type="http://schemas.openxmlformats.org/officeDocument/2006/relationships/tags" Target="../tags/tag361.xml"/><Relationship Id="rId18" Type="http://schemas.openxmlformats.org/officeDocument/2006/relationships/image" Target="../media/image72.svg"/><Relationship Id="rId17" Type="http://schemas.openxmlformats.org/officeDocument/2006/relationships/image" Target="../media/image71.png"/><Relationship Id="rId16" Type="http://schemas.openxmlformats.org/officeDocument/2006/relationships/tags" Target="../tags/tag360.xml"/><Relationship Id="rId15" Type="http://schemas.openxmlformats.org/officeDocument/2006/relationships/tags" Target="../tags/tag359.xml"/><Relationship Id="rId14" Type="http://schemas.openxmlformats.org/officeDocument/2006/relationships/tags" Target="../tags/tag358.xml"/><Relationship Id="rId13" Type="http://schemas.openxmlformats.org/officeDocument/2006/relationships/tags" Target="../tags/tag357.xml"/><Relationship Id="rId12" Type="http://schemas.openxmlformats.org/officeDocument/2006/relationships/image" Target="../media/image70.svg"/><Relationship Id="rId11" Type="http://schemas.openxmlformats.org/officeDocument/2006/relationships/image" Target="../media/image69.png"/><Relationship Id="rId10" Type="http://schemas.openxmlformats.org/officeDocument/2006/relationships/tags" Target="../tags/tag356.xml"/><Relationship Id="rId1" Type="http://schemas.openxmlformats.org/officeDocument/2006/relationships/tags" Target="../tags/tag348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image" Target="../media/image78.jpeg"/><Relationship Id="rId8" Type="http://schemas.openxmlformats.org/officeDocument/2006/relationships/tags" Target="../tags/tag381.xml"/><Relationship Id="rId7" Type="http://schemas.openxmlformats.org/officeDocument/2006/relationships/tags" Target="../tags/tag380.xml"/><Relationship Id="rId6" Type="http://schemas.openxmlformats.org/officeDocument/2006/relationships/tags" Target="../tags/tag379.xml"/><Relationship Id="rId5" Type="http://schemas.openxmlformats.org/officeDocument/2006/relationships/tags" Target="../tags/tag378.xml"/><Relationship Id="rId4" Type="http://schemas.openxmlformats.org/officeDocument/2006/relationships/image" Target="../media/image77.jpeg"/><Relationship Id="rId34" Type="http://schemas.openxmlformats.org/officeDocument/2006/relationships/slideLayout" Target="../slideLayouts/slideLayout7.xml"/><Relationship Id="rId33" Type="http://schemas.openxmlformats.org/officeDocument/2006/relationships/tags" Target="../tags/tag399.xml"/><Relationship Id="rId32" Type="http://schemas.openxmlformats.org/officeDocument/2006/relationships/tags" Target="../tags/tag398.xml"/><Relationship Id="rId31" Type="http://schemas.openxmlformats.org/officeDocument/2006/relationships/tags" Target="../tags/tag397.xml"/><Relationship Id="rId30" Type="http://schemas.openxmlformats.org/officeDocument/2006/relationships/tags" Target="../tags/tag396.xml"/><Relationship Id="rId3" Type="http://schemas.openxmlformats.org/officeDocument/2006/relationships/tags" Target="../tags/tag377.xml"/><Relationship Id="rId29" Type="http://schemas.openxmlformats.org/officeDocument/2006/relationships/image" Target="../media/image84.svg"/><Relationship Id="rId28" Type="http://schemas.openxmlformats.org/officeDocument/2006/relationships/image" Target="../media/image83.png"/><Relationship Id="rId27" Type="http://schemas.openxmlformats.org/officeDocument/2006/relationships/tags" Target="../tags/tag395.xml"/><Relationship Id="rId26" Type="http://schemas.openxmlformats.org/officeDocument/2006/relationships/tags" Target="../tags/tag394.xml"/><Relationship Id="rId25" Type="http://schemas.openxmlformats.org/officeDocument/2006/relationships/tags" Target="../tags/tag393.xml"/><Relationship Id="rId24" Type="http://schemas.openxmlformats.org/officeDocument/2006/relationships/tags" Target="../tags/tag392.xml"/><Relationship Id="rId23" Type="http://schemas.openxmlformats.org/officeDocument/2006/relationships/image" Target="../media/image82.svg"/><Relationship Id="rId22" Type="http://schemas.openxmlformats.org/officeDocument/2006/relationships/image" Target="../media/image81.png"/><Relationship Id="rId21" Type="http://schemas.openxmlformats.org/officeDocument/2006/relationships/tags" Target="../tags/tag391.xml"/><Relationship Id="rId20" Type="http://schemas.openxmlformats.org/officeDocument/2006/relationships/tags" Target="../tags/tag390.xml"/><Relationship Id="rId2" Type="http://schemas.openxmlformats.org/officeDocument/2006/relationships/tags" Target="../tags/tag376.xml"/><Relationship Id="rId19" Type="http://schemas.openxmlformats.org/officeDocument/2006/relationships/tags" Target="../tags/tag389.xml"/><Relationship Id="rId18" Type="http://schemas.openxmlformats.org/officeDocument/2006/relationships/tags" Target="../tags/tag388.xml"/><Relationship Id="rId17" Type="http://schemas.openxmlformats.org/officeDocument/2006/relationships/image" Target="../media/image80.svg"/><Relationship Id="rId16" Type="http://schemas.openxmlformats.org/officeDocument/2006/relationships/image" Target="../media/image79.png"/><Relationship Id="rId15" Type="http://schemas.openxmlformats.org/officeDocument/2006/relationships/tags" Target="../tags/tag387.xml"/><Relationship Id="rId14" Type="http://schemas.openxmlformats.org/officeDocument/2006/relationships/tags" Target="../tags/tag386.xml"/><Relationship Id="rId13" Type="http://schemas.openxmlformats.org/officeDocument/2006/relationships/tags" Target="../tags/tag385.xml"/><Relationship Id="rId12" Type="http://schemas.openxmlformats.org/officeDocument/2006/relationships/tags" Target="../tags/tag384.xml"/><Relationship Id="rId11" Type="http://schemas.openxmlformats.org/officeDocument/2006/relationships/tags" Target="../tags/tag383.xml"/><Relationship Id="rId10" Type="http://schemas.openxmlformats.org/officeDocument/2006/relationships/tags" Target="../tags/tag382.xml"/><Relationship Id="rId1" Type="http://schemas.openxmlformats.org/officeDocument/2006/relationships/tags" Target="../tags/tag375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7.svg"/><Relationship Id="rId8" Type="http://schemas.openxmlformats.org/officeDocument/2006/relationships/image" Target="../media/image86.png"/><Relationship Id="rId7" Type="http://schemas.openxmlformats.org/officeDocument/2006/relationships/tags" Target="../tags/tag405.xml"/><Relationship Id="rId6" Type="http://schemas.openxmlformats.org/officeDocument/2006/relationships/tags" Target="../tags/tag404.xml"/><Relationship Id="rId5" Type="http://schemas.openxmlformats.org/officeDocument/2006/relationships/image" Target="../media/image85.jpeg"/><Relationship Id="rId4" Type="http://schemas.openxmlformats.org/officeDocument/2006/relationships/tags" Target="../tags/tag403.xml"/><Relationship Id="rId32" Type="http://schemas.openxmlformats.org/officeDocument/2006/relationships/slideLayout" Target="../slideLayouts/slideLayout7.xml"/><Relationship Id="rId31" Type="http://schemas.openxmlformats.org/officeDocument/2006/relationships/tags" Target="../tags/tag422.xml"/><Relationship Id="rId30" Type="http://schemas.openxmlformats.org/officeDocument/2006/relationships/tags" Target="../tags/tag421.xml"/><Relationship Id="rId3" Type="http://schemas.openxmlformats.org/officeDocument/2006/relationships/tags" Target="../tags/tag402.xml"/><Relationship Id="rId29" Type="http://schemas.openxmlformats.org/officeDocument/2006/relationships/tags" Target="../tags/tag420.xml"/><Relationship Id="rId28" Type="http://schemas.openxmlformats.org/officeDocument/2006/relationships/tags" Target="../tags/tag419.xml"/><Relationship Id="rId27" Type="http://schemas.openxmlformats.org/officeDocument/2006/relationships/tags" Target="../tags/tag418.xml"/><Relationship Id="rId26" Type="http://schemas.openxmlformats.org/officeDocument/2006/relationships/tags" Target="../tags/tag417.xml"/><Relationship Id="rId25" Type="http://schemas.openxmlformats.org/officeDocument/2006/relationships/image" Target="../media/image82.svg"/><Relationship Id="rId24" Type="http://schemas.openxmlformats.org/officeDocument/2006/relationships/image" Target="../media/image81.png"/><Relationship Id="rId23" Type="http://schemas.openxmlformats.org/officeDocument/2006/relationships/tags" Target="../tags/tag416.xml"/><Relationship Id="rId22" Type="http://schemas.openxmlformats.org/officeDocument/2006/relationships/tags" Target="../tags/tag415.xml"/><Relationship Id="rId21" Type="http://schemas.openxmlformats.org/officeDocument/2006/relationships/tags" Target="../tags/tag414.xml"/><Relationship Id="rId20" Type="http://schemas.openxmlformats.org/officeDocument/2006/relationships/tags" Target="../tags/tag413.xml"/><Relationship Id="rId2" Type="http://schemas.openxmlformats.org/officeDocument/2006/relationships/tags" Target="../tags/tag401.xml"/><Relationship Id="rId19" Type="http://schemas.openxmlformats.org/officeDocument/2006/relationships/tags" Target="../tags/tag412.xml"/><Relationship Id="rId18" Type="http://schemas.openxmlformats.org/officeDocument/2006/relationships/image" Target="../media/image36.svg"/><Relationship Id="rId17" Type="http://schemas.openxmlformats.org/officeDocument/2006/relationships/image" Target="../media/image35.png"/><Relationship Id="rId16" Type="http://schemas.openxmlformats.org/officeDocument/2006/relationships/tags" Target="../tags/tag411.xml"/><Relationship Id="rId15" Type="http://schemas.openxmlformats.org/officeDocument/2006/relationships/tags" Target="../tags/tag410.xml"/><Relationship Id="rId14" Type="http://schemas.openxmlformats.org/officeDocument/2006/relationships/image" Target="../media/image88.jpeg"/><Relationship Id="rId13" Type="http://schemas.openxmlformats.org/officeDocument/2006/relationships/tags" Target="../tags/tag409.xml"/><Relationship Id="rId12" Type="http://schemas.openxmlformats.org/officeDocument/2006/relationships/tags" Target="../tags/tag408.xml"/><Relationship Id="rId11" Type="http://schemas.openxmlformats.org/officeDocument/2006/relationships/tags" Target="../tags/tag407.xml"/><Relationship Id="rId10" Type="http://schemas.openxmlformats.org/officeDocument/2006/relationships/tags" Target="../tags/tag406.xml"/><Relationship Id="rId1" Type="http://schemas.openxmlformats.org/officeDocument/2006/relationships/tags" Target="../tags/tag400.xml"/></Relationships>
</file>

<file path=ppt/slides/_rels/slide22.xml.rels><?xml version="1.0" encoding="UTF-8" standalone="yes"?>
<Relationships xmlns="http://schemas.openxmlformats.org/package/2006/relationships"><Relationship Id="rId9" Type="http://schemas.openxmlformats.org/officeDocument/2006/relationships/tags" Target="../tags/tag428.xml"/><Relationship Id="rId8" Type="http://schemas.openxmlformats.org/officeDocument/2006/relationships/tags" Target="../tags/tag427.xml"/><Relationship Id="rId7" Type="http://schemas.openxmlformats.org/officeDocument/2006/relationships/image" Target="../media/image91.svg"/><Relationship Id="rId6" Type="http://schemas.openxmlformats.org/officeDocument/2006/relationships/image" Target="../media/image90.png"/><Relationship Id="rId5" Type="http://schemas.openxmlformats.org/officeDocument/2006/relationships/tags" Target="../tags/tag426.xml"/><Relationship Id="rId48" Type="http://schemas.openxmlformats.org/officeDocument/2006/relationships/slideLayout" Target="../slideLayouts/slideLayout7.xml"/><Relationship Id="rId47" Type="http://schemas.openxmlformats.org/officeDocument/2006/relationships/tags" Target="../tags/tag456.xml"/><Relationship Id="rId46" Type="http://schemas.openxmlformats.org/officeDocument/2006/relationships/tags" Target="../tags/tag455.xml"/><Relationship Id="rId45" Type="http://schemas.openxmlformats.org/officeDocument/2006/relationships/tags" Target="../tags/tag454.xml"/><Relationship Id="rId44" Type="http://schemas.openxmlformats.org/officeDocument/2006/relationships/image" Target="../media/image101.svg"/><Relationship Id="rId43" Type="http://schemas.openxmlformats.org/officeDocument/2006/relationships/image" Target="../media/image100.png"/><Relationship Id="rId42" Type="http://schemas.openxmlformats.org/officeDocument/2006/relationships/tags" Target="../tags/tag453.xml"/><Relationship Id="rId41" Type="http://schemas.openxmlformats.org/officeDocument/2006/relationships/tags" Target="../tags/tag452.xml"/><Relationship Id="rId40" Type="http://schemas.openxmlformats.org/officeDocument/2006/relationships/tags" Target="../tags/tag451.xml"/><Relationship Id="rId4" Type="http://schemas.openxmlformats.org/officeDocument/2006/relationships/tags" Target="../tags/tag425.xml"/><Relationship Id="rId39" Type="http://schemas.openxmlformats.org/officeDocument/2006/relationships/tags" Target="../tags/tag450.xml"/><Relationship Id="rId38" Type="http://schemas.openxmlformats.org/officeDocument/2006/relationships/tags" Target="../tags/tag449.xml"/><Relationship Id="rId37" Type="http://schemas.openxmlformats.org/officeDocument/2006/relationships/tags" Target="../tags/tag448.xml"/><Relationship Id="rId36" Type="http://schemas.openxmlformats.org/officeDocument/2006/relationships/tags" Target="../tags/tag447.xml"/><Relationship Id="rId35" Type="http://schemas.openxmlformats.org/officeDocument/2006/relationships/tags" Target="../tags/tag446.xml"/><Relationship Id="rId34" Type="http://schemas.openxmlformats.org/officeDocument/2006/relationships/tags" Target="../tags/tag445.xml"/><Relationship Id="rId33" Type="http://schemas.openxmlformats.org/officeDocument/2006/relationships/tags" Target="../tags/tag444.xml"/><Relationship Id="rId32" Type="http://schemas.openxmlformats.org/officeDocument/2006/relationships/image" Target="../media/image99.svg"/><Relationship Id="rId31" Type="http://schemas.openxmlformats.org/officeDocument/2006/relationships/image" Target="../media/image98.png"/><Relationship Id="rId30" Type="http://schemas.openxmlformats.org/officeDocument/2006/relationships/tags" Target="../tags/tag443.xml"/><Relationship Id="rId3" Type="http://schemas.openxmlformats.org/officeDocument/2006/relationships/image" Target="../media/image89.jpeg"/><Relationship Id="rId29" Type="http://schemas.openxmlformats.org/officeDocument/2006/relationships/tags" Target="../tags/tag442.xml"/><Relationship Id="rId28" Type="http://schemas.openxmlformats.org/officeDocument/2006/relationships/tags" Target="../tags/tag441.xml"/><Relationship Id="rId27" Type="http://schemas.openxmlformats.org/officeDocument/2006/relationships/tags" Target="../tags/tag440.xml"/><Relationship Id="rId26" Type="http://schemas.openxmlformats.org/officeDocument/2006/relationships/image" Target="../media/image97.svg"/><Relationship Id="rId25" Type="http://schemas.openxmlformats.org/officeDocument/2006/relationships/image" Target="../media/image96.png"/><Relationship Id="rId24" Type="http://schemas.openxmlformats.org/officeDocument/2006/relationships/tags" Target="../tags/tag439.xml"/><Relationship Id="rId23" Type="http://schemas.openxmlformats.org/officeDocument/2006/relationships/tags" Target="../tags/tag438.xml"/><Relationship Id="rId22" Type="http://schemas.openxmlformats.org/officeDocument/2006/relationships/tags" Target="../tags/tag437.xml"/><Relationship Id="rId21" Type="http://schemas.openxmlformats.org/officeDocument/2006/relationships/tags" Target="../tags/tag436.xml"/><Relationship Id="rId20" Type="http://schemas.openxmlformats.org/officeDocument/2006/relationships/image" Target="../media/image95.svg"/><Relationship Id="rId2" Type="http://schemas.openxmlformats.org/officeDocument/2006/relationships/tags" Target="../tags/tag424.xml"/><Relationship Id="rId19" Type="http://schemas.openxmlformats.org/officeDocument/2006/relationships/image" Target="../media/image94.png"/><Relationship Id="rId18" Type="http://schemas.openxmlformats.org/officeDocument/2006/relationships/tags" Target="../tags/tag435.xml"/><Relationship Id="rId17" Type="http://schemas.openxmlformats.org/officeDocument/2006/relationships/tags" Target="../tags/tag434.xml"/><Relationship Id="rId16" Type="http://schemas.openxmlformats.org/officeDocument/2006/relationships/tags" Target="../tags/tag433.xml"/><Relationship Id="rId15" Type="http://schemas.openxmlformats.org/officeDocument/2006/relationships/tags" Target="../tags/tag432.xml"/><Relationship Id="rId14" Type="http://schemas.openxmlformats.org/officeDocument/2006/relationships/tags" Target="../tags/tag431.xml"/><Relationship Id="rId13" Type="http://schemas.openxmlformats.org/officeDocument/2006/relationships/image" Target="../media/image93.svg"/><Relationship Id="rId12" Type="http://schemas.openxmlformats.org/officeDocument/2006/relationships/image" Target="../media/image92.png"/><Relationship Id="rId11" Type="http://schemas.openxmlformats.org/officeDocument/2006/relationships/tags" Target="../tags/tag430.xml"/><Relationship Id="rId10" Type="http://schemas.openxmlformats.org/officeDocument/2006/relationships/tags" Target="../tags/tag429.xml"/><Relationship Id="rId1" Type="http://schemas.openxmlformats.org/officeDocument/2006/relationships/tags" Target="../tags/tag423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2.svg"/><Relationship Id="rId8" Type="http://schemas.openxmlformats.org/officeDocument/2006/relationships/image" Target="../media/image5.png"/><Relationship Id="rId7" Type="http://schemas.openxmlformats.org/officeDocument/2006/relationships/tags" Target="../tags/tag463.xml"/><Relationship Id="rId6" Type="http://schemas.openxmlformats.org/officeDocument/2006/relationships/tags" Target="../tags/tag462.xml"/><Relationship Id="rId5" Type="http://schemas.openxmlformats.org/officeDocument/2006/relationships/tags" Target="../tags/tag461.xml"/><Relationship Id="rId4" Type="http://schemas.openxmlformats.org/officeDocument/2006/relationships/tags" Target="../tags/tag460.xml"/><Relationship Id="rId3" Type="http://schemas.openxmlformats.org/officeDocument/2006/relationships/tags" Target="../tags/tag459.xml"/><Relationship Id="rId2" Type="http://schemas.openxmlformats.org/officeDocument/2006/relationships/tags" Target="../tags/tag458.xml"/><Relationship Id="rId10" Type="http://schemas.openxmlformats.org/officeDocument/2006/relationships/slideLayout" Target="../slideLayouts/slideLayout12.xml"/><Relationship Id="rId1" Type="http://schemas.openxmlformats.org/officeDocument/2006/relationships/tags" Target="../tags/tag4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224386" y="2384603"/>
            <a:ext cx="1743151" cy="3905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250" b="1" spc="45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轴对称</a:t>
            </a:r>
            <a:r>
              <a:rPr sz="2250" b="1" spc="45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——</a:t>
            </a:r>
            <a:endParaRPr sz="2250" b="1" spc="45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2"/>
            </p:custDataLst>
          </p:nvPr>
        </p:nvSpPr>
        <p:spPr>
          <a:xfrm>
            <a:off x="4495800" y="2741790"/>
            <a:ext cx="3200400" cy="3905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250" b="1" spc="45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传统文化中的数学之美</a:t>
            </a:r>
            <a:endParaRPr sz="2250" b="1" spc="45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4688157" y="3634759"/>
            <a:ext cx="2815609" cy="63341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lang="zh-CN" altLang="en-US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对称之美</a:t>
            </a:r>
            <a:r>
              <a:rPr lang="en-US" altLang="zh-CN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·</a:t>
            </a:r>
            <a:endParaRPr lang="en-US" altLang="zh-CN"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  <a:p>
            <a:pPr algn="ctr">
              <a:lnSpc>
                <a:spcPct val="133000"/>
              </a:lnSpc>
            </a:pPr>
            <a:r>
              <a:rPr lang="zh-CN" altLang="zh-CN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性质探究</a:t>
            </a:r>
            <a:r>
              <a:rPr lang="en-US" altLang="zh-CN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·</a:t>
            </a:r>
            <a:r>
              <a:rPr lang="zh-CN" altLang="en-US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作图实践</a:t>
            </a:r>
            <a:r>
              <a:rPr lang="en-US" altLang="zh-CN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·</a:t>
            </a:r>
            <a:r>
              <a:rPr lang="zh-CN" altLang="en-US"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等腰探秘</a:t>
            </a:r>
            <a:endParaRPr lang="zh-CN" altLang="en-US"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4"/>
            </p:custDataLst>
          </p:nvPr>
        </p:nvSpPr>
        <p:spPr>
          <a:xfrm>
            <a:off x="5684863" y="4472006"/>
            <a:ext cx="822274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lang="en-US" sz="1350" spc="81">
                <a:solidFill>
                  <a:srgbClr val="9A8A7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2026</a:t>
            </a:r>
            <a:r>
              <a:rPr lang="zh-CN" sz="1350" spc="81">
                <a:solidFill>
                  <a:srgbClr val="9A8A7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年</a:t>
            </a:r>
            <a:endParaRPr lang="zh-CN" sz="1350" spc="81">
              <a:solidFill>
                <a:srgbClr val="9A8A7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5"/>
            </p:custDataLst>
          </p:nvPr>
        </p:nvSpPr>
        <p:spPr>
          <a:xfrm>
            <a:off x="5938520" y="2096135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6"/>
            </p:custDataLst>
          </p:nvPr>
        </p:nvSpPr>
        <p:spPr>
          <a:xfrm>
            <a:off x="6090920" y="2110740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7"/>
            </p:custDataLst>
          </p:nvPr>
        </p:nvSpPr>
        <p:spPr>
          <a:xfrm>
            <a:off x="6214745" y="2115185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524500" y="341058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501015"/>
            <a:ext cx="266700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42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内容导航</a:t>
            </a:r>
            <a:endParaRPr sz="42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2895600" y="857250"/>
            <a:ext cx="1905000" cy="19050"/>
          </a:xfrm>
          <a:prstGeom prst="rect">
            <a:avLst/>
          </a:pr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3"/>
            </p:custDataLst>
          </p:nvPr>
        </p:nvSpPr>
        <p:spPr>
          <a:xfrm>
            <a:off x="537845" y="2261870"/>
            <a:ext cx="2628900" cy="3228975"/>
          </a:xfrm>
          <a:custGeom>
            <a:avLst/>
            <a:gdLst>
              <a:gd name="sw" fmla="*/ 1 w 4140"/>
              <a:gd name="sh" fmla="*/ 1 h 5085"/>
              <a:gd name="mins" fmla="min sw sh"/>
              <a:gd name="dsw" fmla="+- 0 sw mins"/>
              <a:gd name="dsh" fmla="+- 0 sh mins"/>
              <a:gd name="p0x0" fmla="*/ 120 w 4140"/>
              <a:gd name="p0y0" fmla="*/ 0 h 5085"/>
              <a:gd name="p0x1" fmla="*/ 4020 w 4140"/>
              <a:gd name="p0y1" fmla="*/ 0 h 5085"/>
              <a:gd name="p0x2" fmla="*/ 4086 w 4140"/>
              <a:gd name="p0y2" fmla="*/ 0 h 5085"/>
              <a:gd name="p0x3" fmla="*/ 4140 w 4140"/>
              <a:gd name="p0y3" fmla="*/ 53 h 5085"/>
              <a:gd name="p0x4" fmla="*/ 4140 w 4140"/>
              <a:gd name="p0y4" fmla="*/ 120 h 5085"/>
              <a:gd name="p0x5" fmla="*/ 4140 w 4140"/>
              <a:gd name="p0y5" fmla="*/ 4965 h 5085"/>
              <a:gd name="p0x6" fmla="*/ 4140 w 4140"/>
              <a:gd name="p0y6" fmla="*/ 5031 h 5085"/>
              <a:gd name="p0x7" fmla="*/ 4086 w 4140"/>
              <a:gd name="p0y7" fmla="*/ 5085 h 5085"/>
              <a:gd name="p0x8" fmla="*/ 4020 w 4140"/>
              <a:gd name="p0y8" fmla="*/ 5085 h 5085"/>
              <a:gd name="p0x9" fmla="*/ 120 w 4140"/>
              <a:gd name="p0y9" fmla="*/ 5085 h 5085"/>
              <a:gd name="p0x10" fmla="*/ 53 w 4140"/>
              <a:gd name="p0y10" fmla="*/ 5085 h 5085"/>
              <a:gd name="p0x11" fmla="*/ 0 w 4140"/>
              <a:gd name="p0y11" fmla="*/ 5031 h 5085"/>
              <a:gd name="p0x12" fmla="*/ 0 w 4140"/>
              <a:gd name="p0y12" fmla="*/ 4965 h 5085"/>
              <a:gd name="p0x13" fmla="*/ 0 w 4140"/>
              <a:gd name="p0y13" fmla="*/ 120 h 5085"/>
              <a:gd name="p0x14" fmla="*/ 0 w 4140"/>
              <a:gd name="p0y14" fmla="*/ 53 h 5085"/>
              <a:gd name="p0x15" fmla="*/ 53 w 4140"/>
              <a:gd name="p0y15" fmla="*/ 0 h 5085"/>
              <a:gd name="p0x16" fmla="*/ 120 w 4140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DFBF8"/>
          </a:solidFill>
          <a:ln w="9525" cmpd="sng">
            <a:solidFill>
              <a:srgbClr val="E8D5C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695325" y="3036570"/>
            <a:ext cx="2314575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01</a:t>
            </a:r>
            <a:endParaRPr sz="36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7" name="矩形 6"/>
          <p:cNvSpPr/>
          <p:nvPr>
            <p:custDataLst>
              <p:tags r:id="rId5"/>
            </p:custDataLst>
          </p:nvPr>
        </p:nvSpPr>
        <p:spPr>
          <a:xfrm>
            <a:off x="695325" y="3790950"/>
            <a:ext cx="2314575" cy="9525"/>
          </a:xfrm>
          <a:prstGeom prst="rect">
            <a:avLst/>
          </a:prstGeom>
          <a:solidFill>
            <a:srgbClr val="E8D5C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695325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对称之美</a:t>
            </a:r>
            <a:endParaRPr sz="21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695325" y="4310539"/>
            <a:ext cx="24003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75W" panose="00020600040101010101" charset="-122"/>
                <a:ea typeface="汉仪正圆-75W" panose="00020600040101010101" charset="-122"/>
              </a:rPr>
              <a:t>从传统文化走进轴对称的世界</a:t>
            </a:r>
            <a:endParaRPr sz="1350">
              <a:solidFill>
                <a:srgbClr val="7A6A5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8"/>
            </p:custDataLst>
          </p:nvPr>
        </p:nvSpPr>
        <p:spPr>
          <a:xfrm>
            <a:off x="3366770" y="2261870"/>
            <a:ext cx="2628900" cy="3228975"/>
          </a:xfrm>
          <a:custGeom>
            <a:avLst/>
            <a:gdLst>
              <a:gd name="sw" fmla="*/ 1 w 4140"/>
              <a:gd name="sh" fmla="*/ 1 h 5085"/>
              <a:gd name="mins" fmla="min sw sh"/>
              <a:gd name="dsw" fmla="+- 0 sw mins"/>
              <a:gd name="dsh" fmla="+- 0 sh mins"/>
              <a:gd name="p0x0" fmla="*/ 120 w 4140"/>
              <a:gd name="p0y0" fmla="*/ 0 h 5085"/>
              <a:gd name="p0x1" fmla="*/ 4020 w 4140"/>
              <a:gd name="p0y1" fmla="*/ 0 h 5085"/>
              <a:gd name="p0x2" fmla="*/ 4086 w 4140"/>
              <a:gd name="p0y2" fmla="*/ 0 h 5085"/>
              <a:gd name="p0x3" fmla="*/ 4140 w 4140"/>
              <a:gd name="p0y3" fmla="*/ 53 h 5085"/>
              <a:gd name="p0x4" fmla="*/ 4140 w 4140"/>
              <a:gd name="p0y4" fmla="*/ 120 h 5085"/>
              <a:gd name="p0x5" fmla="*/ 4140 w 4140"/>
              <a:gd name="p0y5" fmla="*/ 4965 h 5085"/>
              <a:gd name="p0x6" fmla="*/ 4140 w 4140"/>
              <a:gd name="p0y6" fmla="*/ 5031 h 5085"/>
              <a:gd name="p0x7" fmla="*/ 4086 w 4140"/>
              <a:gd name="p0y7" fmla="*/ 5085 h 5085"/>
              <a:gd name="p0x8" fmla="*/ 4020 w 4140"/>
              <a:gd name="p0y8" fmla="*/ 5085 h 5085"/>
              <a:gd name="p0x9" fmla="*/ 120 w 4140"/>
              <a:gd name="p0y9" fmla="*/ 5085 h 5085"/>
              <a:gd name="p0x10" fmla="*/ 53 w 4140"/>
              <a:gd name="p0y10" fmla="*/ 5085 h 5085"/>
              <a:gd name="p0x11" fmla="*/ 0 w 4140"/>
              <a:gd name="p0y11" fmla="*/ 5031 h 5085"/>
              <a:gd name="p0x12" fmla="*/ 0 w 4140"/>
              <a:gd name="p0y12" fmla="*/ 4965 h 5085"/>
              <a:gd name="p0x13" fmla="*/ 0 w 4140"/>
              <a:gd name="p0y13" fmla="*/ 120 h 5085"/>
              <a:gd name="p0x14" fmla="*/ 0 w 4140"/>
              <a:gd name="p0y14" fmla="*/ 53 h 5085"/>
              <a:gd name="p0x15" fmla="*/ 53 w 4140"/>
              <a:gd name="p0y15" fmla="*/ 0 h 5085"/>
              <a:gd name="p0x16" fmla="*/ 120 w 4140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DFBF8"/>
          </a:solidFill>
          <a:ln w="9525" cmpd="sng">
            <a:solidFill>
              <a:srgbClr val="E8D5C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3524250" y="3036570"/>
            <a:ext cx="2314575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02</a:t>
            </a:r>
            <a:endParaRPr sz="36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10"/>
            </p:custDataLst>
          </p:nvPr>
        </p:nvSpPr>
        <p:spPr>
          <a:xfrm>
            <a:off x="3524250" y="3790950"/>
            <a:ext cx="2314575" cy="9525"/>
          </a:xfrm>
          <a:prstGeom prst="rect">
            <a:avLst/>
          </a:prstGeom>
          <a:solidFill>
            <a:srgbClr val="E8D5C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1"/>
            </p:custDataLst>
          </p:nvPr>
        </p:nvSpPr>
        <p:spPr>
          <a:xfrm>
            <a:off x="3524250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性质作图</a:t>
            </a:r>
            <a:endParaRPr sz="21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3524250" y="4310539"/>
            <a:ext cx="2314575" cy="4514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75W" panose="00020600040101010101" charset="-122"/>
                <a:ea typeface="汉仪正圆-75W" panose="00020600040101010101" charset="-122"/>
              </a:rPr>
              <a:t>探究轴对称性质与尺规作图方法</a:t>
            </a:r>
            <a:endParaRPr sz="1350">
              <a:solidFill>
                <a:srgbClr val="7A6A5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3"/>
            </p:custDataLst>
          </p:nvPr>
        </p:nvSpPr>
        <p:spPr>
          <a:xfrm>
            <a:off x="6195695" y="2261870"/>
            <a:ext cx="2628900" cy="3228975"/>
          </a:xfrm>
          <a:custGeom>
            <a:avLst/>
            <a:gdLst>
              <a:gd name="sw" fmla="*/ 1 w 4140"/>
              <a:gd name="sh" fmla="*/ 1 h 5085"/>
              <a:gd name="mins" fmla="min sw sh"/>
              <a:gd name="dsw" fmla="+- 0 sw mins"/>
              <a:gd name="dsh" fmla="+- 0 sh mins"/>
              <a:gd name="p0x0" fmla="*/ 120 w 4140"/>
              <a:gd name="p0y0" fmla="*/ 0 h 5085"/>
              <a:gd name="p0x1" fmla="*/ 4020 w 4140"/>
              <a:gd name="p0y1" fmla="*/ 0 h 5085"/>
              <a:gd name="p0x2" fmla="*/ 4086 w 4140"/>
              <a:gd name="p0y2" fmla="*/ 0 h 5085"/>
              <a:gd name="p0x3" fmla="*/ 4140 w 4140"/>
              <a:gd name="p0y3" fmla="*/ 53 h 5085"/>
              <a:gd name="p0x4" fmla="*/ 4140 w 4140"/>
              <a:gd name="p0y4" fmla="*/ 120 h 5085"/>
              <a:gd name="p0x5" fmla="*/ 4140 w 4140"/>
              <a:gd name="p0y5" fmla="*/ 4965 h 5085"/>
              <a:gd name="p0x6" fmla="*/ 4140 w 4140"/>
              <a:gd name="p0y6" fmla="*/ 5031 h 5085"/>
              <a:gd name="p0x7" fmla="*/ 4086 w 4140"/>
              <a:gd name="p0y7" fmla="*/ 5085 h 5085"/>
              <a:gd name="p0x8" fmla="*/ 4020 w 4140"/>
              <a:gd name="p0y8" fmla="*/ 5085 h 5085"/>
              <a:gd name="p0x9" fmla="*/ 120 w 4140"/>
              <a:gd name="p0y9" fmla="*/ 5085 h 5085"/>
              <a:gd name="p0x10" fmla="*/ 53 w 4140"/>
              <a:gd name="p0y10" fmla="*/ 5085 h 5085"/>
              <a:gd name="p0x11" fmla="*/ 0 w 4140"/>
              <a:gd name="p0y11" fmla="*/ 5031 h 5085"/>
              <a:gd name="p0x12" fmla="*/ 0 w 4140"/>
              <a:gd name="p0y12" fmla="*/ 4965 h 5085"/>
              <a:gd name="p0x13" fmla="*/ 0 w 4140"/>
              <a:gd name="p0y13" fmla="*/ 120 h 5085"/>
              <a:gd name="p0x14" fmla="*/ 0 w 4140"/>
              <a:gd name="p0y14" fmla="*/ 53 h 5085"/>
              <a:gd name="p0x15" fmla="*/ 53 w 4140"/>
              <a:gd name="p0y15" fmla="*/ 0 h 5085"/>
              <a:gd name="p0x16" fmla="*/ 120 w 4140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DFBF8"/>
          </a:solidFill>
          <a:ln w="9525" cmpd="sng">
            <a:solidFill>
              <a:srgbClr val="E8D5C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4"/>
            </p:custDataLst>
          </p:nvPr>
        </p:nvSpPr>
        <p:spPr>
          <a:xfrm>
            <a:off x="6353175" y="3036570"/>
            <a:ext cx="2314575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03</a:t>
            </a:r>
            <a:endParaRPr sz="36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9" name="矩形 18"/>
          <p:cNvSpPr/>
          <p:nvPr>
            <p:custDataLst>
              <p:tags r:id="rId15"/>
            </p:custDataLst>
          </p:nvPr>
        </p:nvSpPr>
        <p:spPr>
          <a:xfrm>
            <a:off x="6353175" y="3790950"/>
            <a:ext cx="2314575" cy="9525"/>
          </a:xfrm>
          <a:prstGeom prst="rect">
            <a:avLst/>
          </a:prstGeom>
          <a:solidFill>
            <a:srgbClr val="E8D5C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6"/>
            </p:custDataLst>
          </p:nvPr>
        </p:nvSpPr>
        <p:spPr>
          <a:xfrm>
            <a:off x="6353175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等腰探秘</a:t>
            </a:r>
            <a:endParaRPr sz="21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7"/>
            </p:custDataLst>
          </p:nvPr>
        </p:nvSpPr>
        <p:spPr>
          <a:xfrm>
            <a:off x="6353175" y="4310539"/>
            <a:ext cx="2314575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75W" panose="00020600040101010101" charset="-122"/>
                <a:ea typeface="汉仪正圆-75W" panose="00020600040101010101" charset="-122"/>
              </a:rPr>
              <a:t>利用轴对称研究等腰三角形</a:t>
            </a:r>
            <a:endParaRPr sz="1350">
              <a:solidFill>
                <a:srgbClr val="7A6A5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18"/>
            </p:custDataLst>
          </p:nvPr>
        </p:nvSpPr>
        <p:spPr>
          <a:xfrm>
            <a:off x="9024620" y="2261870"/>
            <a:ext cx="2628900" cy="3228975"/>
          </a:xfrm>
          <a:custGeom>
            <a:avLst/>
            <a:gdLst>
              <a:gd name="sw" fmla="*/ 1 w 4140"/>
              <a:gd name="sh" fmla="*/ 1 h 5085"/>
              <a:gd name="mins" fmla="min sw sh"/>
              <a:gd name="dsw" fmla="+- 0 sw mins"/>
              <a:gd name="dsh" fmla="+- 0 sh mins"/>
              <a:gd name="p0x0" fmla="*/ 120 w 4140"/>
              <a:gd name="p0y0" fmla="*/ 0 h 5085"/>
              <a:gd name="p0x1" fmla="*/ 4020 w 4140"/>
              <a:gd name="p0y1" fmla="*/ 0 h 5085"/>
              <a:gd name="p0x2" fmla="*/ 4086 w 4140"/>
              <a:gd name="p0y2" fmla="*/ 0 h 5085"/>
              <a:gd name="p0x3" fmla="*/ 4140 w 4140"/>
              <a:gd name="p0y3" fmla="*/ 53 h 5085"/>
              <a:gd name="p0x4" fmla="*/ 4140 w 4140"/>
              <a:gd name="p0y4" fmla="*/ 120 h 5085"/>
              <a:gd name="p0x5" fmla="*/ 4140 w 4140"/>
              <a:gd name="p0y5" fmla="*/ 4965 h 5085"/>
              <a:gd name="p0x6" fmla="*/ 4140 w 4140"/>
              <a:gd name="p0y6" fmla="*/ 5031 h 5085"/>
              <a:gd name="p0x7" fmla="*/ 4086 w 4140"/>
              <a:gd name="p0y7" fmla="*/ 5085 h 5085"/>
              <a:gd name="p0x8" fmla="*/ 4020 w 4140"/>
              <a:gd name="p0y8" fmla="*/ 5085 h 5085"/>
              <a:gd name="p0x9" fmla="*/ 120 w 4140"/>
              <a:gd name="p0y9" fmla="*/ 5085 h 5085"/>
              <a:gd name="p0x10" fmla="*/ 53 w 4140"/>
              <a:gd name="p0y10" fmla="*/ 5085 h 5085"/>
              <a:gd name="p0x11" fmla="*/ 0 w 4140"/>
              <a:gd name="p0y11" fmla="*/ 5031 h 5085"/>
              <a:gd name="p0x12" fmla="*/ 0 w 4140"/>
              <a:gd name="p0y12" fmla="*/ 4965 h 5085"/>
              <a:gd name="p0x13" fmla="*/ 0 w 4140"/>
              <a:gd name="p0y13" fmla="*/ 120 h 5085"/>
              <a:gd name="p0x14" fmla="*/ 0 w 4140"/>
              <a:gd name="p0y14" fmla="*/ 53 h 5085"/>
              <a:gd name="p0x15" fmla="*/ 53 w 4140"/>
              <a:gd name="p0y15" fmla="*/ 0 h 5085"/>
              <a:gd name="p0x16" fmla="*/ 120 w 4140"/>
              <a:gd name="p0y16" fmla="*/ 0 h 50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DFBF8"/>
          </a:solidFill>
          <a:ln w="9525" cmpd="sng">
            <a:solidFill>
              <a:srgbClr val="E8D5C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>
            <p:custDataLst>
              <p:tags r:id="rId19"/>
            </p:custDataLst>
          </p:nvPr>
        </p:nvSpPr>
        <p:spPr>
          <a:xfrm>
            <a:off x="9182100" y="3036570"/>
            <a:ext cx="2314575" cy="6276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6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04</a:t>
            </a:r>
            <a:endParaRPr sz="36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25" name="矩形 24"/>
          <p:cNvSpPr/>
          <p:nvPr>
            <p:custDataLst>
              <p:tags r:id="rId20"/>
            </p:custDataLst>
          </p:nvPr>
        </p:nvSpPr>
        <p:spPr>
          <a:xfrm>
            <a:off x="9182100" y="3790950"/>
            <a:ext cx="2314575" cy="9525"/>
          </a:xfrm>
          <a:prstGeom prst="rect">
            <a:avLst/>
          </a:prstGeom>
          <a:solidFill>
            <a:srgbClr val="E8D5C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>
            <p:custDataLst>
              <p:tags r:id="rId21"/>
            </p:custDataLst>
          </p:nvPr>
        </p:nvSpPr>
        <p:spPr>
          <a:xfrm>
            <a:off x="9182100" y="3936683"/>
            <a:ext cx="13335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文化回响</a:t>
            </a:r>
            <a:endParaRPr sz="21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2"/>
            </p:custDataLst>
          </p:nvPr>
        </p:nvSpPr>
        <p:spPr>
          <a:xfrm>
            <a:off x="9182100" y="4310539"/>
            <a:ext cx="2314575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75W" panose="00020600040101010101" charset="-122"/>
                <a:ea typeface="汉仪正圆-75W" panose="00020600040101010101" charset="-122"/>
              </a:rPr>
              <a:t>综合实践与对称思想的升华</a:t>
            </a:r>
            <a:endParaRPr sz="1350">
              <a:solidFill>
                <a:srgbClr val="7A6A5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325142" y="2092642"/>
            <a:ext cx="1541707" cy="9391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54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01</a:t>
            </a:r>
            <a:endParaRPr sz="54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741145" y="3491865"/>
            <a:ext cx="270971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4200" b="1" spc="84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对称之美</a:t>
            </a:r>
            <a:endParaRPr sz="4200" b="1" spc="84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4202382" y="4405313"/>
            <a:ext cx="3787159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对称是自然与人文的共同语言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从窗花剪纸到建筑布局，发现轴对称的奥秘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5938520" y="1828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6090920" y="1842770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6214745" y="1847850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24500" y="328612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生活处处有对称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4a045056-8ca4-11f1-8b0b-96c6be21421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06" r="1220"/>
          <a:stretch>
            <a:fillRect/>
          </a:stretch>
        </p:blipFill>
        <p:spPr>
          <a:xfrm>
            <a:off x="571500" y="1104911"/>
            <a:ext cx="4312284" cy="5372079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6791" h="8460">
                <a:moveTo>
                  <a:pt x="120" y="0"/>
                </a:moveTo>
                <a:lnTo>
                  <a:pt x="6671" y="0"/>
                </a:lnTo>
                <a:cubicBezTo>
                  <a:pt x="6737" y="0"/>
                  <a:pt x="6791" y="53"/>
                  <a:pt x="6791" y="119"/>
                </a:cubicBezTo>
                <a:lnTo>
                  <a:pt x="6791" y="8341"/>
                </a:lnTo>
                <a:cubicBezTo>
                  <a:pt x="6791" y="8407"/>
                  <a:pt x="6737" y="8460"/>
                  <a:pt x="6671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150485" y="1104900"/>
            <a:ext cx="6470015" cy="666750"/>
          </a:xfrm>
          <a:custGeom>
            <a:avLst/>
            <a:gdLst>
              <a:gd name="sw" fmla="*/ 1 w 10188"/>
              <a:gd name="sh" fmla="*/ 1 h 1050"/>
              <a:gd name="mins" fmla="min sw sh"/>
              <a:gd name="dsw" fmla="+- 0 sw mins"/>
              <a:gd name="dsh" fmla="+- 0 sh mins"/>
              <a:gd name="p0x0" fmla="*/ 120 w 10188"/>
              <a:gd name="p0y0" fmla="*/ 0 h 1050"/>
              <a:gd name="p0x1" fmla="*/ 10068 w 10188"/>
              <a:gd name="p0y1" fmla="*/ 0 h 1050"/>
              <a:gd name="p0x2" fmla="*/ 10134 w 10188"/>
              <a:gd name="p0y2" fmla="*/ 0 h 1050"/>
              <a:gd name="p0x3" fmla="*/ 10188 w 10188"/>
              <a:gd name="p0y3" fmla="*/ 53 h 1050"/>
              <a:gd name="p0x4" fmla="*/ 10188 w 10188"/>
              <a:gd name="p0y4" fmla="*/ 120 h 1050"/>
              <a:gd name="p0x5" fmla="*/ 10188 w 10188"/>
              <a:gd name="p0y5" fmla="*/ 930 h 1050"/>
              <a:gd name="p0x6" fmla="*/ 10188 w 10188"/>
              <a:gd name="p0y6" fmla="*/ 996 h 1050"/>
              <a:gd name="p0x7" fmla="*/ 10134 w 10188"/>
              <a:gd name="p0y7" fmla="*/ 1050 h 1050"/>
              <a:gd name="p0x8" fmla="*/ 10068 w 10188"/>
              <a:gd name="p0y8" fmla="*/ 1050 h 1050"/>
              <a:gd name="p0x9" fmla="*/ 120 w 10188"/>
              <a:gd name="p0y9" fmla="*/ 1050 h 1050"/>
              <a:gd name="p0x10" fmla="*/ 53 w 10188"/>
              <a:gd name="p0y10" fmla="*/ 1050 h 1050"/>
              <a:gd name="p0x11" fmla="*/ 0 w 10188"/>
              <a:gd name="p0y11" fmla="*/ 996 h 1050"/>
              <a:gd name="p0x12" fmla="*/ 0 w 10188"/>
              <a:gd name="p0y12" fmla="*/ 930 h 1050"/>
              <a:gd name="p0x13" fmla="*/ 0 w 10188"/>
              <a:gd name="p0y13" fmla="*/ 120 h 1050"/>
              <a:gd name="p0x14" fmla="*/ 0 w 10188"/>
              <a:gd name="p0y14" fmla="*/ 53 h 1050"/>
              <a:gd name="p0x15" fmla="*/ 53 w 10188"/>
              <a:gd name="p0y15" fmla="*/ 0 h 1050"/>
              <a:gd name="p0x16" fmla="*/ 120 w 10188"/>
              <a:gd name="p0y16" fmla="*/ 0 h 105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5341591" y="1280160"/>
            <a:ext cx="3200553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</a:t>
            </a:r>
            <a:r>
              <a:rPr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是自然与人文的共同语言</a:t>
            </a:r>
            <a:endParaRPr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任意多边形 9"/>
          <p:cNvSpPr/>
          <p:nvPr>
            <p:custDataLst>
              <p:tags r:id="rId6"/>
            </p:custDataLst>
          </p:nvPr>
        </p:nvSpPr>
        <p:spPr>
          <a:xfrm>
            <a:off x="5150485" y="1962150"/>
            <a:ext cx="6470015" cy="746125"/>
          </a:xfrm>
          <a:custGeom>
            <a:avLst/>
            <a:gdLst>
              <a:gd name="sw" fmla="*/ 1 w 10188"/>
              <a:gd name="sh" fmla="*/ 1 h 1175"/>
              <a:gd name="mins" fmla="min sw sh"/>
              <a:gd name="dsw" fmla="+- 0 sw mins"/>
              <a:gd name="dsh" fmla="+- 0 sh mins"/>
              <a:gd name="p0x0" fmla="*/ 120 w 10188"/>
              <a:gd name="p0y0" fmla="*/ 0 h 1175"/>
              <a:gd name="p0x1" fmla="*/ 10068 w 10188"/>
              <a:gd name="p0y1" fmla="*/ 0 h 1175"/>
              <a:gd name="p0x2" fmla="*/ 10134 w 10188"/>
              <a:gd name="p0y2" fmla="*/ 0 h 1175"/>
              <a:gd name="p0x3" fmla="*/ 10188 w 10188"/>
              <a:gd name="p0y3" fmla="*/ 53 h 1175"/>
              <a:gd name="p0x4" fmla="*/ 10188 w 10188"/>
              <a:gd name="p0y4" fmla="*/ 120 h 1175"/>
              <a:gd name="p0x5" fmla="*/ 10188 w 10188"/>
              <a:gd name="p0y5" fmla="*/ 1055 h 1175"/>
              <a:gd name="p0x6" fmla="*/ 10188 w 10188"/>
              <a:gd name="p0y6" fmla="*/ 1122 h 1175"/>
              <a:gd name="p0x7" fmla="*/ 10134 w 10188"/>
              <a:gd name="p0y7" fmla="*/ 1175 h 1175"/>
              <a:gd name="p0x8" fmla="*/ 10068 w 10188"/>
              <a:gd name="p0y8" fmla="*/ 1175 h 1175"/>
              <a:gd name="p0x9" fmla="*/ 120 w 10188"/>
              <a:gd name="p0y9" fmla="*/ 1175 h 1175"/>
              <a:gd name="p0x10" fmla="*/ 53 w 10188"/>
              <a:gd name="p0y10" fmla="*/ 1175 h 1175"/>
              <a:gd name="p0x11" fmla="*/ 0 w 10188"/>
              <a:gd name="p0y11" fmla="*/ 1122 h 1175"/>
              <a:gd name="p0x12" fmla="*/ 0 w 10188"/>
              <a:gd name="p0y12" fmla="*/ 1055 h 1175"/>
              <a:gd name="p0x13" fmla="*/ 0 w 10188"/>
              <a:gd name="p0y13" fmla="*/ 120 h 1175"/>
              <a:gd name="p0x14" fmla="*/ 0 w 10188"/>
              <a:gd name="p0y14" fmla="*/ 53 h 1175"/>
              <a:gd name="p0x15" fmla="*/ 53 w 10188"/>
              <a:gd name="p0y15" fmla="*/ 0 h 1175"/>
              <a:gd name="p0x16" fmla="*/ 120 w 10188"/>
              <a:gd name="p0y16" fmla="*/ 0 h 11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7"/>
            </p:custDataLst>
          </p:nvPr>
        </p:nvSpPr>
        <p:spPr>
          <a:xfrm>
            <a:off x="5341591" y="2135505"/>
            <a:ext cx="3200695" cy="39147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从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故宫中轴线</a:t>
            </a: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到民间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窗花剪纸</a:t>
            </a:r>
            <a:endParaRPr b="1">
              <a:solidFill>
                <a:srgbClr val="FFE082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8"/>
            </p:custDataLst>
          </p:nvPr>
        </p:nvSpPr>
        <p:spPr>
          <a:xfrm>
            <a:off x="5155565" y="2903855"/>
            <a:ext cx="3129915" cy="168402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>
            <p:custDataLst>
              <p:tags r:id="rId9"/>
            </p:custDataLst>
          </p:nvPr>
        </p:nvSpPr>
        <p:spPr>
          <a:xfrm>
            <a:off x="5350510" y="320294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t="-5556" b="-5556"/>
          <a:stretch>
            <a:fillRect/>
          </a:stretch>
        </p:blipFill>
        <p:spPr>
          <a:xfrm>
            <a:off x="5464810" y="3317240"/>
            <a:ext cx="190500" cy="190500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5884516" y="3254654"/>
            <a:ext cx="1627661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自然界的馈赠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14"/>
            </p:custDataLst>
          </p:nvPr>
        </p:nvSpPr>
        <p:spPr>
          <a:xfrm>
            <a:off x="5351116" y="3721379"/>
            <a:ext cx="2739409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蝴蝶双翼、雪花的晶体结构，天然成趣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矩形 17"/>
          <p:cNvSpPr/>
          <p:nvPr>
            <p:custDataLst>
              <p:tags r:id="rId15"/>
            </p:custDataLst>
          </p:nvPr>
        </p:nvSpPr>
        <p:spPr>
          <a:xfrm>
            <a:off x="8485505" y="2903855"/>
            <a:ext cx="3129915" cy="168402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>
            <p:custDataLst>
              <p:tags r:id="rId16"/>
            </p:custDataLst>
          </p:nvPr>
        </p:nvSpPr>
        <p:spPr>
          <a:xfrm>
            <a:off x="8680450" y="320294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0" name="图片 19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 l="-5556" t="-8824" r="-5556" b="-8824"/>
          <a:stretch>
            <a:fillRect/>
          </a:stretch>
        </p:blipFill>
        <p:spPr>
          <a:xfrm>
            <a:off x="8794750" y="3317240"/>
            <a:ext cx="190500" cy="190500"/>
          </a:xfrm>
          <a:prstGeom prst="rect">
            <a:avLst/>
          </a:prstGeom>
        </p:spPr>
      </p:pic>
      <p:sp>
        <p:nvSpPr>
          <p:cNvPr id="21" name="文本框 20"/>
          <p:cNvSpPr txBox="1"/>
          <p:nvPr>
            <p:custDataLst>
              <p:tags r:id="rId20"/>
            </p:custDataLst>
          </p:nvPr>
        </p:nvSpPr>
        <p:spPr>
          <a:xfrm>
            <a:off x="9214476" y="3254654"/>
            <a:ext cx="1627661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汉字中的对称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21"/>
            </p:custDataLst>
          </p:nvPr>
        </p:nvSpPr>
        <p:spPr>
          <a:xfrm>
            <a:off x="8681076" y="3721379"/>
            <a:ext cx="2739409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en-US" altLang="en-US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中</a:t>
            </a:r>
            <a:r>
              <a:rPr lang="en-US" altLang="zh-CN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""</a:t>
            </a:r>
            <a:r>
              <a:rPr lang="zh-CN" altLang="en-US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田</a:t>
            </a:r>
            <a:r>
              <a:rPr lang="en-US" altLang="zh-CN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""</a:t>
            </a:r>
            <a:r>
              <a:rPr lang="zh-CN" altLang="en-US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大</a:t>
            </a:r>
            <a:r>
              <a:rPr lang="en-US" altLang="zh-CN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，一笔一画间尽显均衡之美</a:t>
            </a:r>
            <a:endParaRPr lang="zh-CN" altLang="en-US"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3" name="矩形 22"/>
          <p:cNvSpPr/>
          <p:nvPr>
            <p:custDataLst>
              <p:tags r:id="rId22"/>
            </p:custDataLst>
          </p:nvPr>
        </p:nvSpPr>
        <p:spPr>
          <a:xfrm>
            <a:off x="5155565" y="4787900"/>
            <a:ext cx="3129915" cy="168402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>
            <p:custDataLst>
              <p:tags r:id="rId23"/>
            </p:custDataLst>
          </p:nvPr>
        </p:nvSpPr>
        <p:spPr>
          <a:xfrm>
            <a:off x="5350510" y="508698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>
            <a:off x="5488940" y="5201285"/>
            <a:ext cx="142875" cy="190500"/>
          </a:xfrm>
          <a:prstGeom prst="rect">
            <a:avLst/>
          </a:prstGeom>
        </p:spPr>
      </p:pic>
      <p:sp>
        <p:nvSpPr>
          <p:cNvPr id="26" name="文本框 25"/>
          <p:cNvSpPr txBox="1"/>
          <p:nvPr>
            <p:custDataLst>
              <p:tags r:id="rId27"/>
            </p:custDataLst>
          </p:nvPr>
        </p:nvSpPr>
        <p:spPr>
          <a:xfrm>
            <a:off x="5884516" y="5138747"/>
            <a:ext cx="1627661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建筑中的对称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8"/>
            </p:custDataLst>
          </p:nvPr>
        </p:nvSpPr>
        <p:spPr>
          <a:xfrm>
            <a:off x="5351116" y="5605472"/>
            <a:ext cx="2739409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从四合院到现代摩天楼，对称带来稳定与庄重感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矩形 27"/>
          <p:cNvSpPr/>
          <p:nvPr>
            <p:custDataLst>
              <p:tags r:id="rId29"/>
            </p:custDataLst>
          </p:nvPr>
        </p:nvSpPr>
        <p:spPr>
          <a:xfrm>
            <a:off x="8485505" y="4787900"/>
            <a:ext cx="3129915" cy="168402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任意多边形 28"/>
          <p:cNvSpPr/>
          <p:nvPr>
            <p:custDataLst>
              <p:tags r:id="rId30"/>
            </p:custDataLst>
          </p:nvPr>
        </p:nvSpPr>
        <p:spPr>
          <a:xfrm>
            <a:off x="8680450" y="508698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0" name="图片 29"/>
          <p:cNvPicPr>
            <a:picLocks noChangeAspect="1"/>
          </p:cNvPicPr>
          <p:nvPr>
            <p:custDataLst>
              <p:tags r:id="rId31"/>
            </p:custDataLst>
          </p:nvPr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rcRect/>
          <a:stretch>
            <a:fillRect/>
          </a:stretch>
        </p:blipFill>
        <p:spPr>
          <a:xfrm>
            <a:off x="8794750" y="5201285"/>
            <a:ext cx="190500" cy="190500"/>
          </a:xfrm>
          <a:prstGeom prst="rect">
            <a:avLst/>
          </a:prstGeom>
        </p:spPr>
      </p:pic>
      <p:sp>
        <p:nvSpPr>
          <p:cNvPr id="31" name="文本框 30"/>
          <p:cNvSpPr txBox="1"/>
          <p:nvPr>
            <p:custDataLst>
              <p:tags r:id="rId34"/>
            </p:custDataLst>
          </p:nvPr>
        </p:nvSpPr>
        <p:spPr>
          <a:xfrm>
            <a:off x="9214476" y="5138747"/>
            <a:ext cx="1860871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文化与美的法则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35"/>
            </p:custDataLst>
          </p:nvPr>
        </p:nvSpPr>
        <p:spPr>
          <a:xfrm>
            <a:off x="8681076" y="5605472"/>
            <a:ext cx="2739409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雕梁画栋到草木枯荣，对称是朴素而深刻的美学法则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认识轴对称图形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5ee9904e-8ca4-11f1-8b0b-96c6be21421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31" r="1231"/>
          <a:stretch>
            <a:fillRect/>
          </a:stretch>
        </p:blipFill>
        <p:spPr>
          <a:xfrm>
            <a:off x="571500" y="1104900"/>
            <a:ext cx="2695575" cy="53721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245" h="8460">
                <a:moveTo>
                  <a:pt x="120" y="0"/>
                </a:moveTo>
                <a:lnTo>
                  <a:pt x="4125" y="0"/>
                </a:lnTo>
                <a:cubicBezTo>
                  <a:pt x="4191" y="0"/>
                  <a:pt x="4245" y="54"/>
                  <a:pt x="4245" y="120"/>
                </a:cubicBezTo>
                <a:lnTo>
                  <a:pt x="4245" y="8340"/>
                </a:lnTo>
                <a:cubicBezTo>
                  <a:pt x="4245" y="8406"/>
                  <a:pt x="4191" y="8460"/>
                  <a:pt x="4125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3533775" y="5753100"/>
            <a:ext cx="8086725" cy="723900"/>
          </a:xfrm>
          <a:custGeom>
            <a:avLst/>
            <a:gdLst>
              <a:gd name="sw" fmla="*/ 1 w 12735"/>
              <a:gd name="sh" fmla="*/ 1 h 1140"/>
              <a:gd name="mins" fmla="min sw sh"/>
              <a:gd name="dsw" fmla="+- 0 sw mins"/>
              <a:gd name="dsh" fmla="+- 0 sh mins"/>
              <a:gd name="p0x0" fmla="*/ 120 w 12735"/>
              <a:gd name="p0y0" fmla="*/ 0 h 1140"/>
              <a:gd name="p0x1" fmla="*/ 12615 w 12735"/>
              <a:gd name="p0y1" fmla="*/ 0 h 1140"/>
              <a:gd name="p0x2" fmla="*/ 12681 w 12735"/>
              <a:gd name="p0y2" fmla="*/ 0 h 1140"/>
              <a:gd name="p0x3" fmla="*/ 12735 w 12735"/>
              <a:gd name="p0y3" fmla="*/ 53 h 1140"/>
              <a:gd name="p0x4" fmla="*/ 12735 w 12735"/>
              <a:gd name="p0y4" fmla="*/ 120 h 1140"/>
              <a:gd name="p0x5" fmla="*/ 12735 w 12735"/>
              <a:gd name="p0y5" fmla="*/ 1020 h 1140"/>
              <a:gd name="p0x6" fmla="*/ 12735 w 12735"/>
              <a:gd name="p0y6" fmla="*/ 1086 h 1140"/>
              <a:gd name="p0x7" fmla="*/ 12681 w 12735"/>
              <a:gd name="p0y7" fmla="*/ 1140 h 1140"/>
              <a:gd name="p0x8" fmla="*/ 12615 w 12735"/>
              <a:gd name="p0y8" fmla="*/ 1140 h 1140"/>
              <a:gd name="p0x9" fmla="*/ 120 w 12735"/>
              <a:gd name="p0y9" fmla="*/ 1140 h 1140"/>
              <a:gd name="p0x10" fmla="*/ 53 w 12735"/>
              <a:gd name="p0y10" fmla="*/ 1140 h 1140"/>
              <a:gd name="p0x11" fmla="*/ 0 w 12735"/>
              <a:gd name="p0y11" fmla="*/ 1086 h 1140"/>
              <a:gd name="p0x12" fmla="*/ 0 w 12735"/>
              <a:gd name="p0y12" fmla="*/ 1020 h 1140"/>
              <a:gd name="p0x13" fmla="*/ 0 w 12735"/>
              <a:gd name="p0y13" fmla="*/ 120 h 1140"/>
              <a:gd name="p0x14" fmla="*/ 0 w 12735"/>
              <a:gd name="p0y14" fmla="*/ 53 h 1140"/>
              <a:gd name="p0x15" fmla="*/ 53 w 12735"/>
              <a:gd name="p0y15" fmla="*/ 0 h 1140"/>
              <a:gd name="p0x16" fmla="*/ 120 w 12735"/>
              <a:gd name="p0y16" fmla="*/ 0 h 11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5"/>
            </p:custDataLst>
          </p:nvPr>
        </p:nvSpPr>
        <p:spPr>
          <a:xfrm>
            <a:off x="3724275" y="5929313"/>
            <a:ext cx="5524500" cy="3667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50000"/>
              </a:lnSpc>
            </a:pPr>
            <a:r>
              <a:rPr sz="15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一张纸，一把剪刀，简单的折叠动作中，藏着</a:t>
            </a:r>
            <a:r>
              <a:rPr sz="150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深奥的数学原理</a:t>
            </a:r>
            <a:endParaRPr sz="1500" b="1">
              <a:solidFill>
                <a:srgbClr val="FFE082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3538220" y="1109345"/>
            <a:ext cx="2559050" cy="120015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3865512" y="1281113"/>
            <a:ext cx="2286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轴对称图形</a:t>
            </a:r>
            <a:endParaRPr sz="30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4475112" y="1871663"/>
            <a:ext cx="857326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核心概念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矩形 9"/>
          <p:cNvSpPr/>
          <p:nvPr>
            <p:custDataLst>
              <p:tags r:id="rId9"/>
            </p:custDataLst>
          </p:nvPr>
        </p:nvSpPr>
        <p:spPr>
          <a:xfrm>
            <a:off x="6297295" y="1109345"/>
            <a:ext cx="2559050" cy="120015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7005562" y="1281113"/>
            <a:ext cx="1524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对称轴</a:t>
            </a:r>
            <a:endParaRPr sz="30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7234162" y="1871663"/>
            <a:ext cx="857326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折叠直线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12"/>
            </p:custDataLst>
          </p:nvPr>
        </p:nvSpPr>
        <p:spPr>
          <a:xfrm>
            <a:off x="9056370" y="1109345"/>
            <a:ext cx="2559050" cy="120015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3"/>
            </p:custDataLst>
          </p:nvPr>
        </p:nvSpPr>
        <p:spPr>
          <a:xfrm>
            <a:off x="9764611" y="1281113"/>
            <a:ext cx="1524000" cy="5191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30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对称点</a:t>
            </a:r>
            <a:endParaRPr sz="30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4"/>
            </p:custDataLst>
          </p:nvPr>
        </p:nvSpPr>
        <p:spPr>
          <a:xfrm>
            <a:off x="9993211" y="1871663"/>
            <a:ext cx="857326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重合之点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矩形 15"/>
          <p:cNvSpPr/>
          <p:nvPr>
            <p:custDataLst>
              <p:tags r:id="rId15"/>
            </p:custDataLst>
          </p:nvPr>
        </p:nvSpPr>
        <p:spPr>
          <a:xfrm>
            <a:off x="3538220" y="2471420"/>
            <a:ext cx="8077200" cy="312420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>
            <p:custDataLst>
              <p:tags r:id="rId16"/>
            </p:custDataLst>
          </p:nvPr>
        </p:nvSpPr>
        <p:spPr>
          <a:xfrm>
            <a:off x="3733800" y="2650808"/>
            <a:ext cx="76866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传统文化中的实例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17"/>
            </p:custDataLst>
          </p:nvPr>
        </p:nvSpPr>
        <p:spPr>
          <a:xfrm>
            <a:off x="3733800" y="373380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9" name="图片 18" descr="5ee990e0-8ca4-11f1-8b0b-96c6be214211"/>
          <p:cNvPicPr/>
          <p:nvPr>
            <p:custDataLst>
              <p:tags r:id="rId18"/>
            </p:custDataLst>
          </p:nvPr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3819525" y="3819525"/>
            <a:ext cx="247650" cy="247650"/>
          </a:xfrm>
          <a:prstGeom prst="rect">
            <a:avLst/>
          </a:prstGeom>
        </p:spPr>
      </p:pic>
      <p:sp>
        <p:nvSpPr>
          <p:cNvPr id="21" name="文本框 20"/>
          <p:cNvSpPr txBox="1"/>
          <p:nvPr>
            <p:custDataLst>
              <p:tags r:id="rId21"/>
            </p:custDataLst>
          </p:nvPr>
        </p:nvSpPr>
        <p:spPr>
          <a:xfrm>
            <a:off x="4267200" y="3793331"/>
            <a:ext cx="1143076" cy="3000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剪纸艺术</a:t>
            </a:r>
            <a:endParaRPr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文本框 21"/>
          <p:cNvSpPr txBox="1"/>
          <p:nvPr>
            <p:custDataLst>
              <p:tags r:id="rId22"/>
            </p:custDataLst>
          </p:nvPr>
        </p:nvSpPr>
        <p:spPr>
          <a:xfrm>
            <a:off x="3733800" y="4213860"/>
            <a:ext cx="2400376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折叠、描样、裁剪、展开，每一步都暗含对称之理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任意多边形 22"/>
          <p:cNvSpPr/>
          <p:nvPr>
            <p:custDataLst>
              <p:tags r:id="rId23"/>
            </p:custDataLst>
          </p:nvPr>
        </p:nvSpPr>
        <p:spPr>
          <a:xfrm>
            <a:off x="6358890" y="373380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4" name="图片 23" descr="5ee9911e-8ca4-11f1-8b0b-96c6be214211"/>
          <p:cNvPicPr/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 l="-246" r="246"/>
          <a:stretch>
            <a:fillRect/>
          </a:stretch>
        </p:blipFill>
        <p:spPr>
          <a:xfrm>
            <a:off x="6444615" y="3819525"/>
            <a:ext cx="247650" cy="247650"/>
          </a:xfrm>
          <a:prstGeom prst="rect">
            <a:avLst/>
          </a:prstGeom>
        </p:spPr>
      </p:pic>
      <p:sp>
        <p:nvSpPr>
          <p:cNvPr id="26" name="文本框 25"/>
          <p:cNvSpPr txBox="1"/>
          <p:nvPr>
            <p:custDataLst>
              <p:tags r:id="rId27"/>
            </p:custDataLst>
          </p:nvPr>
        </p:nvSpPr>
        <p:spPr>
          <a:xfrm>
            <a:off x="6892899" y="3793331"/>
            <a:ext cx="1143076" cy="3000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京剧脸谱</a:t>
            </a:r>
            <a:endParaRPr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28"/>
            </p:custDataLst>
          </p:nvPr>
        </p:nvSpPr>
        <p:spPr>
          <a:xfrm>
            <a:off x="6359499" y="4213860"/>
            <a:ext cx="2400376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左右花纹对称，体现角色性格的均衡与秩序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任意多边形 27"/>
          <p:cNvSpPr/>
          <p:nvPr>
            <p:custDataLst>
              <p:tags r:id="rId29"/>
            </p:custDataLst>
          </p:nvPr>
        </p:nvSpPr>
        <p:spPr>
          <a:xfrm>
            <a:off x="8984615" y="373380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9" name="图片 28" descr="5ee99149-8ca4-11f1-8b0b-96c6be214211"/>
          <p:cNvPicPr/>
          <p:nvPr>
            <p:custDataLst>
              <p:tags r:id="rId30"/>
            </p:custDataLst>
          </p:nvPr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rcRect l="-235" r="235"/>
          <a:stretch>
            <a:fillRect/>
          </a:stretch>
        </p:blipFill>
        <p:spPr>
          <a:xfrm>
            <a:off x="9070340" y="3819525"/>
            <a:ext cx="247650" cy="247650"/>
          </a:xfrm>
          <a:prstGeom prst="rect">
            <a:avLst/>
          </a:prstGeom>
        </p:spPr>
      </p:pic>
      <p:sp>
        <p:nvSpPr>
          <p:cNvPr id="31" name="文本框 30"/>
          <p:cNvSpPr txBox="1"/>
          <p:nvPr>
            <p:custDataLst>
              <p:tags r:id="rId33"/>
            </p:custDataLst>
          </p:nvPr>
        </p:nvSpPr>
        <p:spPr>
          <a:xfrm>
            <a:off x="9518599" y="3793331"/>
            <a:ext cx="1143076" cy="3000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篆刻印章</a:t>
            </a:r>
            <a:endParaRPr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34"/>
            </p:custDataLst>
          </p:nvPr>
        </p:nvSpPr>
        <p:spPr>
          <a:xfrm>
            <a:off x="8985199" y="4213860"/>
            <a:ext cx="2400377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文字布局讲求平衡，对称之中蕴含变化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两个图形也成轴对称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575945" y="1109345"/>
            <a:ext cx="5419725" cy="362140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71525" y="1747704"/>
            <a:ext cx="50292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轴对称图形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771525" y="2124894"/>
            <a:ext cx="502920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一个图形</a:t>
            </a:r>
            <a:endParaRPr sz="13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5"/>
            </p:custDataLst>
          </p:nvPr>
        </p:nvSpPr>
        <p:spPr>
          <a:xfrm>
            <a:off x="771525" y="2553335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7A6A5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895350" y="2453983"/>
            <a:ext cx="2400529" cy="23717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自身的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两部分</a:t>
            </a: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关于对称轴重合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7"/>
            </p:custDataLst>
          </p:nvPr>
        </p:nvSpPr>
        <p:spPr>
          <a:xfrm>
            <a:off x="771525" y="2762885"/>
            <a:ext cx="266700" cy="266700"/>
          </a:xfrm>
          <a:custGeom>
            <a:avLst/>
            <a:gdLst>
              <a:gd name="sw" fmla="*/ 1 w 420"/>
              <a:gd name="sh" fmla="*/ 1 h 420"/>
              <a:gd name="mins" fmla="min sw sh"/>
              <a:gd name="dsw" fmla="+- 0 sw mins"/>
              <a:gd name="dsh" fmla="+- 0 sh mins"/>
              <a:gd name="p0x0" fmla="*/ 120 w 420"/>
              <a:gd name="p0y0" fmla="*/ 0 h 420"/>
              <a:gd name="p0x1" fmla="*/ 300 w 420"/>
              <a:gd name="p0y1" fmla="*/ 0 h 420"/>
              <a:gd name="p0x2" fmla="*/ 366 w 420"/>
              <a:gd name="p0y2" fmla="*/ 0 h 420"/>
              <a:gd name="p0x3" fmla="*/ 420 w 420"/>
              <a:gd name="p0y3" fmla="*/ 53 h 420"/>
              <a:gd name="p0x4" fmla="*/ 420 w 420"/>
              <a:gd name="p0y4" fmla="*/ 120 h 420"/>
              <a:gd name="p0x5" fmla="*/ 420 w 420"/>
              <a:gd name="p0y5" fmla="*/ 300 h 420"/>
              <a:gd name="p0x6" fmla="*/ 420 w 420"/>
              <a:gd name="p0y6" fmla="*/ 366 h 420"/>
              <a:gd name="p0x7" fmla="*/ 366 w 420"/>
              <a:gd name="p0y7" fmla="*/ 420 h 420"/>
              <a:gd name="p0x8" fmla="*/ 300 w 420"/>
              <a:gd name="p0y8" fmla="*/ 420 h 420"/>
              <a:gd name="p0x9" fmla="*/ 120 w 420"/>
              <a:gd name="p0y9" fmla="*/ 420 h 420"/>
              <a:gd name="p0x10" fmla="*/ 53 w 420"/>
              <a:gd name="p0y10" fmla="*/ 420 h 420"/>
              <a:gd name="p0x11" fmla="*/ 0 w 420"/>
              <a:gd name="p0y11" fmla="*/ 366 h 420"/>
              <a:gd name="p0x12" fmla="*/ 0 w 420"/>
              <a:gd name="p0y12" fmla="*/ 300 h 420"/>
              <a:gd name="p0x13" fmla="*/ 0 w 420"/>
              <a:gd name="p0y13" fmla="*/ 120 h 420"/>
              <a:gd name="p0x14" fmla="*/ 0 w 420"/>
              <a:gd name="p0y14" fmla="*/ 53 h 420"/>
              <a:gd name="p0x15" fmla="*/ 53 w 420"/>
              <a:gd name="p0y15" fmla="*/ 0 h 420"/>
              <a:gd name="p0x16" fmla="*/ 120 w 420"/>
              <a:gd name="p0y16" fmla="*/ 0 h 4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 l="-3333" t="-3333" r="-3333" b="-3333"/>
          <a:stretch>
            <a:fillRect/>
          </a:stretch>
        </p:blipFill>
        <p:spPr>
          <a:xfrm>
            <a:off x="828675" y="2820035"/>
            <a:ext cx="152400" cy="15240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1114425" y="2763069"/>
            <a:ext cx="173362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门当户对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2"/>
            </p:custDataLst>
          </p:nvPr>
        </p:nvSpPr>
        <p:spPr>
          <a:xfrm>
            <a:off x="1114425" y="2974048"/>
            <a:ext cx="1866976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石狮分列大门两侧，威严对峙</a:t>
            </a:r>
            <a:endParaRPr sz="10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3"/>
            </p:custDataLst>
          </p:nvPr>
        </p:nvSpPr>
        <p:spPr>
          <a:xfrm>
            <a:off x="771525" y="3224530"/>
            <a:ext cx="266700" cy="266700"/>
          </a:xfrm>
          <a:custGeom>
            <a:avLst/>
            <a:gdLst>
              <a:gd name="sw" fmla="*/ 1 w 420"/>
              <a:gd name="sh" fmla="*/ 1 h 420"/>
              <a:gd name="mins" fmla="min sw sh"/>
              <a:gd name="dsw" fmla="+- 0 sw mins"/>
              <a:gd name="dsh" fmla="+- 0 sh mins"/>
              <a:gd name="p0x0" fmla="*/ 120 w 420"/>
              <a:gd name="p0y0" fmla="*/ 0 h 420"/>
              <a:gd name="p0x1" fmla="*/ 300 w 420"/>
              <a:gd name="p0y1" fmla="*/ 0 h 420"/>
              <a:gd name="p0x2" fmla="*/ 366 w 420"/>
              <a:gd name="p0y2" fmla="*/ 0 h 420"/>
              <a:gd name="p0x3" fmla="*/ 420 w 420"/>
              <a:gd name="p0y3" fmla="*/ 53 h 420"/>
              <a:gd name="p0x4" fmla="*/ 420 w 420"/>
              <a:gd name="p0y4" fmla="*/ 120 h 420"/>
              <a:gd name="p0x5" fmla="*/ 420 w 420"/>
              <a:gd name="p0y5" fmla="*/ 300 h 420"/>
              <a:gd name="p0x6" fmla="*/ 420 w 420"/>
              <a:gd name="p0y6" fmla="*/ 366 h 420"/>
              <a:gd name="p0x7" fmla="*/ 366 w 420"/>
              <a:gd name="p0y7" fmla="*/ 420 h 420"/>
              <a:gd name="p0x8" fmla="*/ 300 w 420"/>
              <a:gd name="p0y8" fmla="*/ 420 h 420"/>
              <a:gd name="p0x9" fmla="*/ 120 w 420"/>
              <a:gd name="p0y9" fmla="*/ 420 h 420"/>
              <a:gd name="p0x10" fmla="*/ 53 w 420"/>
              <a:gd name="p0y10" fmla="*/ 420 h 420"/>
              <a:gd name="p0x11" fmla="*/ 0 w 420"/>
              <a:gd name="p0y11" fmla="*/ 366 h 420"/>
              <a:gd name="p0x12" fmla="*/ 0 w 420"/>
              <a:gd name="p0y12" fmla="*/ 300 h 420"/>
              <a:gd name="p0x13" fmla="*/ 0 w 420"/>
              <a:gd name="p0y13" fmla="*/ 120 h 420"/>
              <a:gd name="p0x14" fmla="*/ 0 w 420"/>
              <a:gd name="p0y14" fmla="*/ 53 h 420"/>
              <a:gd name="p0x15" fmla="*/ 53 w 420"/>
              <a:gd name="p0y15" fmla="*/ 0 h 420"/>
              <a:gd name="p0x16" fmla="*/ 120 w 420"/>
              <a:gd name="p0y16" fmla="*/ 0 h 4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-2941" t="-7143" r="-2941" b="-7143"/>
          <a:stretch>
            <a:fillRect/>
          </a:stretch>
        </p:blipFill>
        <p:spPr>
          <a:xfrm>
            <a:off x="819150" y="3281680"/>
            <a:ext cx="171450" cy="152400"/>
          </a:xfrm>
          <a:prstGeom prst="rect">
            <a:avLst/>
          </a:prstGeom>
        </p:spPr>
      </p:pic>
      <p:sp>
        <p:nvSpPr>
          <p:cNvPr id="15" name="文本框 14"/>
          <p:cNvSpPr txBox="1"/>
          <p:nvPr>
            <p:custDataLst>
              <p:tags r:id="rId17"/>
            </p:custDataLst>
          </p:nvPr>
        </p:nvSpPr>
        <p:spPr>
          <a:xfrm>
            <a:off x="1114425" y="3225032"/>
            <a:ext cx="16002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对联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8"/>
            </p:custDataLst>
          </p:nvPr>
        </p:nvSpPr>
        <p:spPr>
          <a:xfrm>
            <a:off x="1114425" y="3436010"/>
            <a:ext cx="1733626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上下联字数相等、结构对称</a:t>
            </a:r>
            <a:endParaRPr sz="10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9"/>
            </p:custDataLst>
          </p:nvPr>
        </p:nvSpPr>
        <p:spPr>
          <a:xfrm>
            <a:off x="771525" y="3686810"/>
            <a:ext cx="266700" cy="266700"/>
          </a:xfrm>
          <a:custGeom>
            <a:avLst/>
            <a:gdLst>
              <a:gd name="sw" fmla="*/ 1 w 420"/>
              <a:gd name="sh" fmla="*/ 1 h 420"/>
              <a:gd name="mins" fmla="min sw sh"/>
              <a:gd name="dsw" fmla="+- 0 sw mins"/>
              <a:gd name="dsh" fmla="+- 0 sh mins"/>
              <a:gd name="p0x0" fmla="*/ 120 w 420"/>
              <a:gd name="p0y0" fmla="*/ 0 h 420"/>
              <a:gd name="p0x1" fmla="*/ 300 w 420"/>
              <a:gd name="p0y1" fmla="*/ 0 h 420"/>
              <a:gd name="p0x2" fmla="*/ 366 w 420"/>
              <a:gd name="p0y2" fmla="*/ 0 h 420"/>
              <a:gd name="p0x3" fmla="*/ 420 w 420"/>
              <a:gd name="p0y3" fmla="*/ 53 h 420"/>
              <a:gd name="p0x4" fmla="*/ 420 w 420"/>
              <a:gd name="p0y4" fmla="*/ 120 h 420"/>
              <a:gd name="p0x5" fmla="*/ 420 w 420"/>
              <a:gd name="p0y5" fmla="*/ 300 h 420"/>
              <a:gd name="p0x6" fmla="*/ 420 w 420"/>
              <a:gd name="p0y6" fmla="*/ 366 h 420"/>
              <a:gd name="p0x7" fmla="*/ 366 w 420"/>
              <a:gd name="p0y7" fmla="*/ 420 h 420"/>
              <a:gd name="p0x8" fmla="*/ 300 w 420"/>
              <a:gd name="p0y8" fmla="*/ 420 h 420"/>
              <a:gd name="p0x9" fmla="*/ 120 w 420"/>
              <a:gd name="p0y9" fmla="*/ 420 h 420"/>
              <a:gd name="p0x10" fmla="*/ 53 w 420"/>
              <a:gd name="p0y10" fmla="*/ 420 h 420"/>
              <a:gd name="p0x11" fmla="*/ 0 w 420"/>
              <a:gd name="p0y11" fmla="*/ 366 h 420"/>
              <a:gd name="p0x12" fmla="*/ 0 w 420"/>
              <a:gd name="p0y12" fmla="*/ 300 h 420"/>
              <a:gd name="p0x13" fmla="*/ 0 w 420"/>
              <a:gd name="p0y13" fmla="*/ 120 h 420"/>
              <a:gd name="p0x14" fmla="*/ 0 w 420"/>
              <a:gd name="p0y14" fmla="*/ 53 h 420"/>
              <a:gd name="p0x15" fmla="*/ 53 w 420"/>
              <a:gd name="p0y15" fmla="*/ 0 h 420"/>
              <a:gd name="p0x16" fmla="*/ 120 w 420"/>
              <a:gd name="p0y16" fmla="*/ 0 h 4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>
            <a:off x="809625" y="3743960"/>
            <a:ext cx="190500" cy="15240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23"/>
            </p:custDataLst>
          </p:nvPr>
        </p:nvSpPr>
        <p:spPr>
          <a:xfrm>
            <a:off x="1114425" y="3686994"/>
            <a:ext cx="200032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传统纹样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4"/>
            </p:custDataLst>
          </p:nvPr>
        </p:nvSpPr>
        <p:spPr>
          <a:xfrm>
            <a:off x="1114425" y="3897973"/>
            <a:ext cx="2133676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双凤朝阳、二龙戏珠体现对偶思维</a:t>
            </a:r>
            <a:endParaRPr sz="10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矩形 23"/>
          <p:cNvSpPr/>
          <p:nvPr>
            <p:custDataLst>
              <p:tags r:id="rId25"/>
            </p:custDataLst>
          </p:nvPr>
        </p:nvSpPr>
        <p:spPr>
          <a:xfrm>
            <a:off x="6195695" y="1109345"/>
            <a:ext cx="5419725" cy="362140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6"/>
            </p:custDataLst>
          </p:nvPr>
        </p:nvSpPr>
        <p:spPr>
          <a:xfrm>
            <a:off x="6391275" y="1747704"/>
            <a:ext cx="50292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两个图形成轴对称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7"/>
            </p:custDataLst>
          </p:nvPr>
        </p:nvSpPr>
        <p:spPr>
          <a:xfrm>
            <a:off x="6391275" y="2124894"/>
            <a:ext cx="502920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两个图形</a:t>
            </a:r>
            <a:endParaRPr sz="13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28"/>
            </p:custDataLst>
          </p:nvPr>
        </p:nvSpPr>
        <p:spPr>
          <a:xfrm>
            <a:off x="6391275" y="2553335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7A6A5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29"/>
            </p:custDataLst>
          </p:nvPr>
        </p:nvSpPr>
        <p:spPr>
          <a:xfrm>
            <a:off x="6515100" y="2453983"/>
            <a:ext cx="2057552" cy="23717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两个图形之间的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位置关系</a:t>
            </a:r>
            <a:endParaRPr sz="135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6391275" y="2762885"/>
            <a:ext cx="5029200" cy="289560"/>
            <a:chOff x="10065" y="4351"/>
            <a:chExt cx="7920" cy="456"/>
          </a:xfrm>
        </p:grpSpPr>
        <p:sp>
          <p:nvSpPr>
            <p:cNvPr id="29" name="任意多边形 28"/>
            <p:cNvSpPr/>
            <p:nvPr>
              <p:custDataLst>
                <p:tags r:id="rId30"/>
              </p:custDataLst>
            </p:nvPr>
          </p:nvSpPr>
          <p:spPr>
            <a:xfrm>
              <a:off x="10065" y="4351"/>
              <a:ext cx="7920" cy="457"/>
            </a:xfrm>
            <a:custGeom>
              <a:avLst/>
              <a:gdLst>
                <a:gd name="sw" fmla="*/ 1 w 7920"/>
                <a:gd name="sh" fmla="*/ 1 h 457"/>
                <a:gd name="mins" fmla="min sw sh"/>
                <a:gd name="dsw" fmla="+- 0 sw mins"/>
                <a:gd name="dsh" fmla="+- 0 sh mins"/>
                <a:gd name="p0x0" fmla="*/ 0 w 7920"/>
                <a:gd name="p0y0" fmla="*/ 0 h 457"/>
                <a:gd name="p0x1" fmla="*/ 7920 w 7920"/>
                <a:gd name="p0y1" fmla="*/ 0 h 457"/>
                <a:gd name="p0x2" fmla="*/ 7920 w 7920"/>
                <a:gd name="p0y2" fmla="*/ 457 h 457"/>
                <a:gd name="p0x3" fmla="*/ 0 w 7920"/>
                <a:gd name="p0y3" fmla="*/ 457 h 457"/>
                <a:gd name="p0x4" fmla="*/ 0 w 7920"/>
                <a:gd name="p0y4" fmla="*/ 0 h 457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>
              <p:custDataLst>
                <p:tags r:id="rId31"/>
              </p:custDataLst>
            </p:nvPr>
          </p:nvSpPr>
          <p:spPr>
            <a:xfrm>
              <a:off x="10065" y="4351"/>
              <a:ext cx="7920" cy="15"/>
            </a:xfrm>
            <a:custGeom>
              <a:avLst/>
              <a:gdLst>
                <a:gd name="sw" fmla="*/ 1 w 7920"/>
                <a:gd name="sh" fmla="*/ 1 h 15"/>
                <a:gd name="mins" fmla="min sw sh"/>
                <a:gd name="dsw" fmla="+- 0 sw mins"/>
                <a:gd name="dsh" fmla="+- 0 sh mins"/>
                <a:gd name="p0x0" fmla="*/ 0 w 7920"/>
                <a:gd name="p0y0" fmla="*/ 0 h 15"/>
                <a:gd name="p0x1" fmla="*/ 7920 w 7920"/>
                <a:gd name="p0y1" fmla="*/ 0 h 15"/>
                <a:gd name="p0x2" fmla="*/ 7920 w 7920"/>
                <a:gd name="p0y2" fmla="*/ 15 h 15"/>
                <a:gd name="p0x3" fmla="*/ 0 w 7920"/>
                <a:gd name="p0y3" fmla="*/ 15 h 15"/>
                <a:gd name="p0x4" fmla="*/ 0 w 7920"/>
                <a:gd name="p0y4" fmla="*/ 0 h 15"/>
              </a:gdLst>
              <a:ahLst/>
              <a:cxnLst/>
              <a:pathLst>
                <a:path>
                  <a:moveTo>
                    <a:pt x="p0x0" y="p0y0"/>
                  </a:moveTo>
                  <a:lnTo>
                    <a:pt x="p0x1" y="p0y1"/>
                  </a:lnTo>
                  <a:lnTo>
                    <a:pt x="p0x2" y="p0y2"/>
                  </a:lnTo>
                  <a:lnTo>
                    <a:pt x="p0x3" y="p0y3"/>
                  </a:lnTo>
                  <a:lnTo>
                    <a:pt x="p0x4" y="p0y4"/>
                  </a:lnTo>
                  <a:close/>
                </a:path>
              </a:pathLst>
            </a:custGeom>
            <a:solidFill>
              <a:srgbClr val="E8D5C8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sp>
        <p:nvSpPr>
          <p:cNvPr id="32" name="文本框 31"/>
          <p:cNvSpPr txBox="1"/>
          <p:nvPr>
            <p:custDataLst>
              <p:tags r:id="rId32"/>
            </p:custDataLst>
          </p:nvPr>
        </p:nvSpPr>
        <p:spPr>
          <a:xfrm>
            <a:off x="6391275" y="2878798"/>
            <a:ext cx="3687289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0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整体观：</a:t>
            </a:r>
            <a:r>
              <a:rPr 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成轴对称的两个图形视为一个整体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→ </a:t>
            </a:r>
            <a:r>
              <a:rPr sz="10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轴对称图形</a:t>
            </a:r>
            <a:endParaRPr sz="105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3"/>
            </p:custDataLst>
          </p:nvPr>
        </p:nvSpPr>
        <p:spPr>
          <a:xfrm>
            <a:off x="571500" y="5410835"/>
            <a:ext cx="11049000" cy="619125"/>
          </a:xfrm>
          <a:custGeom>
            <a:avLst/>
            <a:gdLst>
              <a:gd name="sw" fmla="*/ 1 w 17400"/>
              <a:gd name="sh" fmla="*/ 1 h 975"/>
              <a:gd name="mins" fmla="min sw sh"/>
              <a:gd name="dsw" fmla="+- 0 sw mins"/>
              <a:gd name="dsh" fmla="+- 0 sh mins"/>
              <a:gd name="p0x0" fmla="*/ 120 w 17400"/>
              <a:gd name="p0y0" fmla="*/ 0 h 975"/>
              <a:gd name="p0x1" fmla="*/ 17280 w 17400"/>
              <a:gd name="p0y1" fmla="*/ 0 h 975"/>
              <a:gd name="p0x2" fmla="*/ 17346 w 17400"/>
              <a:gd name="p0y2" fmla="*/ 0 h 975"/>
              <a:gd name="p0x3" fmla="*/ 17400 w 17400"/>
              <a:gd name="p0y3" fmla="*/ 53 h 975"/>
              <a:gd name="p0x4" fmla="*/ 17400 w 17400"/>
              <a:gd name="p0y4" fmla="*/ 120 h 975"/>
              <a:gd name="p0x5" fmla="*/ 17400 w 17400"/>
              <a:gd name="p0y5" fmla="*/ 855 h 975"/>
              <a:gd name="p0x6" fmla="*/ 17400 w 17400"/>
              <a:gd name="p0y6" fmla="*/ 921 h 975"/>
              <a:gd name="p0x7" fmla="*/ 17346 w 17400"/>
              <a:gd name="p0y7" fmla="*/ 975 h 975"/>
              <a:gd name="p0x8" fmla="*/ 17280 w 17400"/>
              <a:gd name="p0y8" fmla="*/ 975 h 975"/>
              <a:gd name="p0x9" fmla="*/ 120 w 17400"/>
              <a:gd name="p0y9" fmla="*/ 975 h 975"/>
              <a:gd name="p0x10" fmla="*/ 53 w 17400"/>
              <a:gd name="p0y10" fmla="*/ 975 h 975"/>
              <a:gd name="p0x11" fmla="*/ 0 w 17400"/>
              <a:gd name="p0y11" fmla="*/ 921 h 975"/>
              <a:gd name="p0x12" fmla="*/ 0 w 17400"/>
              <a:gd name="p0y12" fmla="*/ 855 h 975"/>
              <a:gd name="p0x13" fmla="*/ 0 w 17400"/>
              <a:gd name="p0y13" fmla="*/ 120 h 975"/>
              <a:gd name="p0x14" fmla="*/ 0 w 17400"/>
              <a:gd name="p0y14" fmla="*/ 53 h 975"/>
              <a:gd name="p0x15" fmla="*/ 53 w 17400"/>
              <a:gd name="p0y15" fmla="*/ 0 h 975"/>
              <a:gd name="p0x16" fmla="*/ 120 w 17400"/>
              <a:gd name="p0y16" fmla="*/ 0 h 97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4"/>
            </p:custDataLst>
          </p:nvPr>
        </p:nvSpPr>
        <p:spPr>
          <a:xfrm>
            <a:off x="762000" y="5587232"/>
            <a:ext cx="1066800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成轴对称：</a:t>
            </a:r>
            <a:r>
              <a:rPr sz="15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一个图形沿一条直线折叠，能与另一个图形重合</a:t>
            </a:r>
            <a:endParaRPr sz="1500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35"/>
            </p:custDataLst>
          </p:nvPr>
        </p:nvSpPr>
        <p:spPr>
          <a:xfrm>
            <a:off x="5905500" y="3238500"/>
            <a:ext cx="381000" cy="381000"/>
          </a:xfrm>
          <a:custGeom>
            <a:avLst/>
            <a:gdLst>
              <a:gd name="sw" fmla="*/ 1 w 600"/>
              <a:gd name="sh" fmla="*/ 1 h 600"/>
              <a:gd name="mins" fmla="min sw sh"/>
              <a:gd name="dsw" fmla="+- 0 sw mins"/>
              <a:gd name="dsh" fmla="+- 0 sh mins"/>
              <a:gd name="p0x0" fmla="*/ 300 w 600"/>
              <a:gd name="p0y0" fmla="*/ 0 h 600"/>
              <a:gd name="p0x1" fmla="*/ 465 w 600"/>
              <a:gd name="p0y1" fmla="*/ 0 h 600"/>
              <a:gd name="p0x2" fmla="*/ 600 w 600"/>
              <a:gd name="p0y2" fmla="*/ 134 h 600"/>
              <a:gd name="p0x3" fmla="*/ 600 w 600"/>
              <a:gd name="p0y3" fmla="*/ 300 h 600"/>
              <a:gd name="p0x4" fmla="*/ 600 w 600"/>
              <a:gd name="p0y4" fmla="*/ 465 h 600"/>
              <a:gd name="p0x5" fmla="*/ 465 w 600"/>
              <a:gd name="p0y5" fmla="*/ 600 h 600"/>
              <a:gd name="p0x6" fmla="*/ 300 w 600"/>
              <a:gd name="p0y6" fmla="*/ 600 h 600"/>
              <a:gd name="p0x7" fmla="*/ 134 w 600"/>
              <a:gd name="p0y7" fmla="*/ 600 h 600"/>
              <a:gd name="p0x8" fmla="*/ 0 w 600"/>
              <a:gd name="p0y8" fmla="*/ 465 h 600"/>
              <a:gd name="p0x9" fmla="*/ 0 w 600"/>
              <a:gd name="p0y9" fmla="*/ 300 h 600"/>
              <a:gd name="p0x10" fmla="*/ 0 w 600"/>
              <a:gd name="p0y10" fmla="*/ 134 h 600"/>
              <a:gd name="p0x11" fmla="*/ 134 w 600"/>
              <a:gd name="p0y11" fmla="*/ 0 h 600"/>
              <a:gd name="p0x12" fmla="*/ 300 w 600"/>
              <a:gd name="p0y12" fmla="*/ 0 h 60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171450" dist="38100" dir="5399999" algn="ctr" rotWithShape="0">
              <a:srgbClr val="3A2A1A">
                <a:alpha val="12157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36"/>
            </p:custDataLst>
          </p:nvPr>
        </p:nvSpPr>
        <p:spPr>
          <a:xfrm>
            <a:off x="5995670" y="3329305"/>
            <a:ext cx="353060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VS</a:t>
            </a:r>
            <a:endParaRPr sz="1200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325142" y="2092642"/>
            <a:ext cx="1541707" cy="9391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54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02</a:t>
            </a:r>
            <a:endParaRPr sz="54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469082" y="3491865"/>
            <a:ext cx="3253759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4200" b="1" spc="84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性质与作图</a:t>
            </a:r>
            <a:endParaRPr sz="4200" b="1" spc="84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4105275" y="4405313"/>
            <a:ext cx="398145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一笔一画，勾勒对称的法则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探究轴对称性质，掌握垂直平分线与作图方法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5938520" y="1828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6090920" y="1842770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6214745" y="1847850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24500" y="328612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对称轴上的秘密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2228850" y="1413529"/>
            <a:ext cx="77343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1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成轴对称的两个图形中，连接对称点的线段被对称轴</a:t>
            </a:r>
            <a:r>
              <a:rPr sz="21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</a:t>
            </a:r>
            <a:endParaRPr sz="21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575945" y="2320925"/>
            <a:ext cx="3546475" cy="293941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1672085" y="3193733"/>
            <a:ext cx="13548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中点关系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5"/>
            </p:custDataLst>
          </p:nvPr>
        </p:nvSpPr>
        <p:spPr>
          <a:xfrm>
            <a:off x="2158365" y="36195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825475" y="3748088"/>
            <a:ext cx="3048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对称轴经过对称点所连线段的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中点</a:t>
            </a:r>
            <a:endParaRPr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4322445" y="2320925"/>
            <a:ext cx="3546475" cy="293941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8"/>
            </p:custDataLst>
          </p:nvPr>
        </p:nvSpPr>
        <p:spPr>
          <a:xfrm>
            <a:off x="5418611" y="3193733"/>
            <a:ext cx="13548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垂直定义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9"/>
            </p:custDataLst>
          </p:nvPr>
        </p:nvSpPr>
        <p:spPr>
          <a:xfrm>
            <a:off x="5905500" y="36195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4667250" y="3748088"/>
            <a:ext cx="28575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对称轴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垂直于</a:t>
            </a: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对称点所连的线段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11"/>
            </p:custDataLst>
          </p:nvPr>
        </p:nvSpPr>
        <p:spPr>
          <a:xfrm>
            <a:off x="8068945" y="2320925"/>
            <a:ext cx="3546475" cy="293941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9165136" y="3193733"/>
            <a:ext cx="13548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核心结论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13"/>
            </p:custDataLst>
          </p:nvPr>
        </p:nvSpPr>
        <p:spPr>
          <a:xfrm>
            <a:off x="9652000" y="36195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4"/>
            </p:custDataLst>
          </p:nvPr>
        </p:nvSpPr>
        <p:spPr>
          <a:xfrm>
            <a:off x="8318526" y="3748088"/>
            <a:ext cx="30480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对称轴就是任意一对对称点所连线段的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垂直平分线</a:t>
            </a:r>
            <a:endParaRPr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15"/>
            </p:custDataLst>
          </p:nvPr>
        </p:nvSpPr>
        <p:spPr>
          <a:xfrm>
            <a:off x="571500" y="5657850"/>
            <a:ext cx="11049000" cy="655320"/>
          </a:xfrm>
          <a:custGeom>
            <a:avLst/>
            <a:gdLst>
              <a:gd name="sw" fmla="*/ 1 w 17400"/>
              <a:gd name="sh" fmla="*/ 1 h 1031"/>
              <a:gd name="mins" fmla="min sw sh"/>
              <a:gd name="dsw" fmla="+- 0 sw mins"/>
              <a:gd name="dsh" fmla="+- 0 sh mins"/>
              <a:gd name="p0x0" fmla="*/ 120 w 17400"/>
              <a:gd name="p0y0" fmla="*/ 0 h 1031"/>
              <a:gd name="p0x1" fmla="*/ 17280 w 17400"/>
              <a:gd name="p0y1" fmla="*/ 0 h 1031"/>
              <a:gd name="p0x2" fmla="*/ 17346 w 17400"/>
              <a:gd name="p0y2" fmla="*/ 0 h 1031"/>
              <a:gd name="p0x3" fmla="*/ 17400 w 17400"/>
              <a:gd name="p0y3" fmla="*/ 53 h 1031"/>
              <a:gd name="p0x4" fmla="*/ 17400 w 17400"/>
              <a:gd name="p0y4" fmla="*/ 120 h 1031"/>
              <a:gd name="p0x5" fmla="*/ 17400 w 17400"/>
              <a:gd name="p0y5" fmla="*/ 911 h 1031"/>
              <a:gd name="p0x6" fmla="*/ 17400 w 17400"/>
              <a:gd name="p0y6" fmla="*/ 978 h 1031"/>
              <a:gd name="p0x7" fmla="*/ 17346 w 17400"/>
              <a:gd name="p0y7" fmla="*/ 1031 h 1031"/>
              <a:gd name="p0x8" fmla="*/ 17280 w 17400"/>
              <a:gd name="p0y8" fmla="*/ 1031 h 1031"/>
              <a:gd name="p0x9" fmla="*/ 120 w 17400"/>
              <a:gd name="p0y9" fmla="*/ 1031 h 1031"/>
              <a:gd name="p0x10" fmla="*/ 53 w 17400"/>
              <a:gd name="p0y10" fmla="*/ 1031 h 1031"/>
              <a:gd name="p0x11" fmla="*/ 0 w 17400"/>
              <a:gd name="p0y11" fmla="*/ 978 h 1031"/>
              <a:gd name="p0x12" fmla="*/ 0 w 17400"/>
              <a:gd name="p0y12" fmla="*/ 911 h 1031"/>
              <a:gd name="p0x13" fmla="*/ 0 w 17400"/>
              <a:gd name="p0y13" fmla="*/ 120 h 1031"/>
              <a:gd name="p0x14" fmla="*/ 0 w 17400"/>
              <a:gd name="p0y14" fmla="*/ 53 h 1031"/>
              <a:gd name="p0x15" fmla="*/ 53 w 17400"/>
              <a:gd name="p0y15" fmla="*/ 0 h 1031"/>
              <a:gd name="p0x16" fmla="*/ 120 w 17400"/>
              <a:gd name="p0y16" fmla="*/ 0 h 1031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6"/>
            </p:custDataLst>
          </p:nvPr>
        </p:nvSpPr>
        <p:spPr>
          <a:xfrm>
            <a:off x="762000" y="5833186"/>
            <a:ext cx="6589881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理解了对称轴与对称点之间</a:t>
            </a:r>
            <a:r>
              <a:rPr lang="en-US" altLang="zh-CN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垂直</a:t>
            </a:r>
            <a:r>
              <a:rPr lang="en-US" altLang="zh-CN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和</a:t>
            </a:r>
            <a:r>
              <a:rPr lang="en-US" altLang="zh-CN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过中点</a:t>
            </a:r>
            <a:r>
              <a:rPr lang="en-US" altLang="zh-CN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的双重关系，就掌握了轴对称的</a:t>
            </a:r>
            <a:r>
              <a:rPr lang="en-US" altLang="en-US" sz="135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密码</a:t>
            </a:r>
            <a:r>
              <a:rPr lang="en-US" altLang="zh-CN" sz="135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endParaRPr lang="en-US" altLang="zh-CN" sz="1350" b="1">
              <a:solidFill>
                <a:srgbClr val="FFE082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线段垂直平分线的性质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189990"/>
            <a:ext cx="11049000" cy="714375"/>
          </a:xfrm>
          <a:custGeom>
            <a:avLst/>
            <a:gdLst>
              <a:gd name="sw" fmla="*/ 1 w 17400"/>
              <a:gd name="sh" fmla="*/ 1 h 1125"/>
              <a:gd name="mins" fmla="min sw sh"/>
              <a:gd name="dsw" fmla="+- 0 sw mins"/>
              <a:gd name="dsh" fmla="+- 0 sh mins"/>
              <a:gd name="p0x0" fmla="*/ 120 w 17400"/>
              <a:gd name="p0y0" fmla="*/ 0 h 1125"/>
              <a:gd name="p0x1" fmla="*/ 17280 w 17400"/>
              <a:gd name="p0y1" fmla="*/ 0 h 1125"/>
              <a:gd name="p0x2" fmla="*/ 17346 w 17400"/>
              <a:gd name="p0y2" fmla="*/ 0 h 1125"/>
              <a:gd name="p0x3" fmla="*/ 17400 w 17400"/>
              <a:gd name="p0y3" fmla="*/ 53 h 1125"/>
              <a:gd name="p0x4" fmla="*/ 17400 w 17400"/>
              <a:gd name="p0y4" fmla="*/ 120 h 1125"/>
              <a:gd name="p0x5" fmla="*/ 17400 w 17400"/>
              <a:gd name="p0y5" fmla="*/ 1005 h 1125"/>
              <a:gd name="p0x6" fmla="*/ 17400 w 17400"/>
              <a:gd name="p0y6" fmla="*/ 1071 h 1125"/>
              <a:gd name="p0x7" fmla="*/ 17346 w 17400"/>
              <a:gd name="p0y7" fmla="*/ 1125 h 1125"/>
              <a:gd name="p0x8" fmla="*/ 17280 w 17400"/>
              <a:gd name="p0y8" fmla="*/ 1125 h 1125"/>
              <a:gd name="p0x9" fmla="*/ 120 w 17400"/>
              <a:gd name="p0y9" fmla="*/ 1125 h 1125"/>
              <a:gd name="p0x10" fmla="*/ 53 w 17400"/>
              <a:gd name="p0y10" fmla="*/ 1125 h 1125"/>
              <a:gd name="p0x11" fmla="*/ 0 w 17400"/>
              <a:gd name="p0y11" fmla="*/ 1071 h 1125"/>
              <a:gd name="p0x12" fmla="*/ 0 w 17400"/>
              <a:gd name="p0y12" fmla="*/ 1005 h 1125"/>
              <a:gd name="p0x13" fmla="*/ 0 w 17400"/>
              <a:gd name="p0y13" fmla="*/ 120 h 1125"/>
              <a:gd name="p0x14" fmla="*/ 0 w 17400"/>
              <a:gd name="p0y14" fmla="*/ 53 h 1125"/>
              <a:gd name="p0x15" fmla="*/ 53 w 17400"/>
              <a:gd name="p0y15" fmla="*/ 0 h 1125"/>
              <a:gd name="p0x16" fmla="*/ 120 w 17400"/>
              <a:gd name="p0y16" fmla="*/ 0 h 11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364342"/>
            <a:ext cx="106680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"</a:t>
            </a:r>
            <a:r>
              <a:rPr sz="210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距离相等</a:t>
            </a:r>
            <a:r>
              <a:rPr lang="en-US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与</a:t>
            </a:r>
            <a:r>
              <a:rPr lang="en-US" altLang="zh-CN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sz="210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垂直平分线</a:t>
            </a:r>
            <a:r>
              <a:rPr lang="en-US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"——</a:t>
            </a:r>
            <a:r>
              <a:rPr lang="zh-CN" altLang="en-US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两个核心属性的精炼概括</a:t>
            </a:r>
            <a:endParaRPr lang="zh-CN" altLang="en-US" sz="2100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575945" y="2222500"/>
            <a:ext cx="2609850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>
            <p:custDataLst>
              <p:tags r:id="rId5"/>
            </p:custDataLst>
          </p:nvPr>
        </p:nvSpPr>
        <p:spPr>
          <a:xfrm>
            <a:off x="771525" y="28384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9" name="图片 8" descr="9b865133-8ca4-11f1-8987-5ed2403de4e7"/>
          <p:cNvPicPr/>
          <p:nvPr>
            <p:custDataLst>
              <p:tags r:id="rId6"/>
            </p:custDataLst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857250" y="2924175"/>
            <a:ext cx="247650" cy="24765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1304925" y="2823210"/>
            <a:ext cx="928164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性质一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1343025" y="3509010"/>
            <a:ext cx="1543126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线段垂直平分线上的点与这条线段两个端点的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距离相等</a:t>
            </a:r>
            <a:endParaRPr sz="135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11"/>
            </p:custDataLst>
          </p:nvPr>
        </p:nvSpPr>
        <p:spPr>
          <a:xfrm>
            <a:off x="3385820" y="2222500"/>
            <a:ext cx="2609850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>
            <p:custDataLst>
              <p:tags r:id="rId12"/>
            </p:custDataLst>
          </p:nvPr>
        </p:nvSpPr>
        <p:spPr>
          <a:xfrm>
            <a:off x="3581400" y="28384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9b865142-8ca4-11f1-8987-5ed2403de4e7"/>
          <p:cNvPicPr/>
          <p:nvPr>
            <p:custDataLst>
              <p:tags r:id="rId13"/>
            </p:custDataLst>
          </p:nvPr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3667125" y="2924175"/>
            <a:ext cx="247650" cy="247650"/>
          </a:xfrm>
          <a:prstGeom prst="rect">
            <a:avLst/>
          </a:prstGeom>
        </p:spPr>
      </p:pic>
      <p:sp>
        <p:nvSpPr>
          <p:cNvPr id="17" name="文本框 16"/>
          <p:cNvSpPr txBox="1"/>
          <p:nvPr>
            <p:custDataLst>
              <p:tags r:id="rId16"/>
            </p:custDataLst>
          </p:nvPr>
        </p:nvSpPr>
        <p:spPr>
          <a:xfrm>
            <a:off x="4114800" y="2823210"/>
            <a:ext cx="1685925" cy="59721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性质二（逆命题）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7"/>
            </p:custDataLst>
          </p:nvPr>
        </p:nvSpPr>
        <p:spPr>
          <a:xfrm>
            <a:off x="4152900" y="3509010"/>
            <a:ext cx="1647825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与线段两个端点距离相等的点在这条线段的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垂直平分线</a:t>
            </a: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上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矩形 18"/>
          <p:cNvSpPr/>
          <p:nvPr>
            <p:custDataLst>
              <p:tags r:id="rId18"/>
            </p:custDataLst>
          </p:nvPr>
        </p:nvSpPr>
        <p:spPr>
          <a:xfrm>
            <a:off x="6195695" y="2222500"/>
            <a:ext cx="2609850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>
            <p:custDataLst>
              <p:tags r:id="rId19"/>
            </p:custDataLst>
          </p:nvPr>
        </p:nvSpPr>
        <p:spPr>
          <a:xfrm>
            <a:off x="6391275" y="28384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 descr="9b865195-8ca4-11f1-8987-5ed2403de4e7"/>
          <p:cNvPicPr/>
          <p:nvPr>
            <p:custDataLst>
              <p:tags r:id="rId20"/>
            </p:custDataLst>
          </p:nvPr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rcRect/>
          <a:stretch>
            <a:fillRect/>
          </a:stretch>
        </p:blipFill>
        <p:spPr>
          <a:xfrm>
            <a:off x="6477000" y="2924175"/>
            <a:ext cx="247650" cy="247650"/>
          </a:xfrm>
          <a:prstGeom prst="rect">
            <a:avLst/>
          </a:prstGeom>
        </p:spPr>
      </p:pic>
      <p:sp>
        <p:nvSpPr>
          <p:cNvPr id="23" name="文本框 22"/>
          <p:cNvSpPr txBox="1"/>
          <p:nvPr>
            <p:custDataLst>
              <p:tags r:id="rId23"/>
            </p:custDataLst>
          </p:nvPr>
        </p:nvSpPr>
        <p:spPr>
          <a:xfrm>
            <a:off x="6924675" y="2823210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集合定义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24"/>
            </p:custDataLst>
          </p:nvPr>
        </p:nvSpPr>
        <p:spPr>
          <a:xfrm>
            <a:off x="6391275" y="3509010"/>
            <a:ext cx="2057552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线段的垂直平分线可以看作与这条线段两个端点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距离相等的所有点的集合</a:t>
            </a:r>
            <a:endParaRPr sz="135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矩形 24"/>
          <p:cNvSpPr/>
          <p:nvPr>
            <p:custDataLst>
              <p:tags r:id="rId25"/>
            </p:custDataLst>
          </p:nvPr>
        </p:nvSpPr>
        <p:spPr>
          <a:xfrm>
            <a:off x="9005570" y="2222500"/>
            <a:ext cx="2609850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任意多边形 25"/>
          <p:cNvSpPr/>
          <p:nvPr>
            <p:custDataLst>
              <p:tags r:id="rId26"/>
            </p:custDataLst>
          </p:nvPr>
        </p:nvSpPr>
        <p:spPr>
          <a:xfrm>
            <a:off x="9201150" y="28384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7" name="图片 26" descr="9b8651e6-8ca4-11f1-8987-5ed2403de4e7"/>
          <p:cNvPicPr/>
          <p:nvPr>
            <p:custDataLst>
              <p:tags r:id="rId27"/>
            </p:custDataLst>
          </p:nvPr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rcRect/>
          <a:stretch>
            <a:fillRect/>
          </a:stretch>
        </p:blipFill>
        <p:spPr>
          <a:xfrm>
            <a:off x="9286875" y="2924175"/>
            <a:ext cx="247650" cy="247650"/>
          </a:xfrm>
          <a:prstGeom prst="rect">
            <a:avLst/>
          </a:prstGeom>
        </p:spPr>
      </p:pic>
      <p:sp>
        <p:nvSpPr>
          <p:cNvPr id="29" name="文本框 28"/>
          <p:cNvSpPr txBox="1"/>
          <p:nvPr>
            <p:custDataLst>
              <p:tags r:id="rId30"/>
            </p:custDataLst>
          </p:nvPr>
        </p:nvSpPr>
        <p:spPr>
          <a:xfrm>
            <a:off x="9734550" y="2823210"/>
            <a:ext cx="1161307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互逆命题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31"/>
            </p:custDataLst>
          </p:nvPr>
        </p:nvSpPr>
        <p:spPr>
          <a:xfrm>
            <a:off x="9201150" y="3524250"/>
            <a:ext cx="2219325" cy="566420"/>
          </a:xfrm>
          <a:custGeom>
            <a:avLst/>
            <a:gdLst>
              <a:gd name="sw" fmla="*/ 1 w 3495"/>
              <a:gd name="sh" fmla="*/ 1 h 892"/>
              <a:gd name="mins" fmla="min sw sh"/>
              <a:gd name="dsw" fmla="+- 0 sw mins"/>
              <a:gd name="dsh" fmla="+- 0 sh mins"/>
              <a:gd name="p0x0" fmla="*/ 60 w 3495"/>
              <a:gd name="p0y0" fmla="*/ 0 h 892"/>
              <a:gd name="p0x1" fmla="*/ 3435 w 3495"/>
              <a:gd name="p0y1" fmla="*/ 0 h 892"/>
              <a:gd name="p0x2" fmla="*/ 3468 w 3495"/>
              <a:gd name="p0y2" fmla="*/ 0 h 892"/>
              <a:gd name="p0x3" fmla="*/ 3495 w 3495"/>
              <a:gd name="p0y3" fmla="*/ 26 h 892"/>
              <a:gd name="p0x4" fmla="*/ 3495 w 3495"/>
              <a:gd name="p0y4" fmla="*/ 60 h 892"/>
              <a:gd name="p0x5" fmla="*/ 3495 w 3495"/>
              <a:gd name="p0y5" fmla="*/ 832 h 892"/>
              <a:gd name="p0x6" fmla="*/ 3495 w 3495"/>
              <a:gd name="p0y6" fmla="*/ 865 h 892"/>
              <a:gd name="p0x7" fmla="*/ 3468 w 3495"/>
              <a:gd name="p0y7" fmla="*/ 892 h 892"/>
              <a:gd name="p0x8" fmla="*/ 3435 w 3495"/>
              <a:gd name="p0y8" fmla="*/ 892 h 892"/>
              <a:gd name="p0x9" fmla="*/ 60 w 3495"/>
              <a:gd name="p0y9" fmla="*/ 892 h 892"/>
              <a:gd name="p0x10" fmla="*/ 26 w 3495"/>
              <a:gd name="p0y10" fmla="*/ 892 h 892"/>
              <a:gd name="p0x11" fmla="*/ 0 w 3495"/>
              <a:gd name="p0y11" fmla="*/ 865 h 892"/>
              <a:gd name="p0x12" fmla="*/ 0 w 3495"/>
              <a:gd name="p0y12" fmla="*/ 832 h 892"/>
              <a:gd name="p0x13" fmla="*/ 0 w 3495"/>
              <a:gd name="p0y13" fmla="*/ 60 h 892"/>
              <a:gd name="p0x14" fmla="*/ 0 w 3495"/>
              <a:gd name="p0y14" fmla="*/ 26 h 892"/>
              <a:gd name="p0x15" fmla="*/ 26 w 3495"/>
              <a:gd name="p0y15" fmla="*/ 0 h 892"/>
              <a:gd name="p0x16" fmla="*/ 60 w 3495"/>
              <a:gd name="p0y16" fmla="*/ 0 h 892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>
            <p:custDataLst>
              <p:tags r:id="rId32"/>
            </p:custDataLst>
          </p:nvPr>
        </p:nvSpPr>
        <p:spPr>
          <a:xfrm>
            <a:off x="9315450" y="3600450"/>
            <a:ext cx="21336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</a:rPr>
              <a:t>命题成立，逆命题不一定成立</a:t>
            </a:r>
            <a:endParaRPr sz="1200" b="1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2" name="文本框 31"/>
          <p:cNvSpPr txBox="1"/>
          <p:nvPr>
            <p:custDataLst>
              <p:tags r:id="rId33"/>
            </p:custDataLst>
          </p:nvPr>
        </p:nvSpPr>
        <p:spPr>
          <a:xfrm>
            <a:off x="9315450" y="3838575"/>
            <a:ext cx="1975323" cy="176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lang="en-US" altLang="en-US" sz="105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05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对顶角相等</a:t>
            </a:r>
            <a:r>
              <a:rPr lang="en-US" altLang="zh-CN" sz="105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05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的逆命题是</a:t>
            </a:r>
            <a:r>
              <a:rPr sz="1050" b="1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</a:rPr>
              <a:t>假命题</a:t>
            </a:r>
            <a:endParaRPr sz="1050" b="1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4"/>
            </p:custDataLst>
          </p:nvPr>
        </p:nvSpPr>
        <p:spPr>
          <a:xfrm>
            <a:off x="9205595" y="4171950"/>
            <a:ext cx="2209800" cy="561975"/>
          </a:xfrm>
          <a:custGeom>
            <a:avLst/>
            <a:gdLst>
              <a:gd name="sw" fmla="*/ 1 w 3480"/>
              <a:gd name="sh" fmla="*/ 1 h 885"/>
              <a:gd name="mins" fmla="min sw sh"/>
              <a:gd name="dsw" fmla="+- 0 sw mins"/>
              <a:gd name="dsh" fmla="+- 0 sh mins"/>
              <a:gd name="p0x0" fmla="*/ 60 w 3480"/>
              <a:gd name="p0y0" fmla="*/ 0 h 885"/>
              <a:gd name="p0x1" fmla="*/ 3420 w 3480"/>
              <a:gd name="p0y1" fmla="*/ 0 h 885"/>
              <a:gd name="p0x2" fmla="*/ 3453 w 3480"/>
              <a:gd name="p0y2" fmla="*/ 0 h 885"/>
              <a:gd name="p0x3" fmla="*/ 3480 w 3480"/>
              <a:gd name="p0y3" fmla="*/ 26 h 885"/>
              <a:gd name="p0x4" fmla="*/ 3480 w 3480"/>
              <a:gd name="p0y4" fmla="*/ 60 h 885"/>
              <a:gd name="p0x5" fmla="*/ 3480 w 3480"/>
              <a:gd name="p0y5" fmla="*/ 825 h 885"/>
              <a:gd name="p0x6" fmla="*/ 3480 w 3480"/>
              <a:gd name="p0y6" fmla="*/ 858 h 885"/>
              <a:gd name="p0x7" fmla="*/ 3453 w 3480"/>
              <a:gd name="p0y7" fmla="*/ 885 h 885"/>
              <a:gd name="p0x8" fmla="*/ 3420 w 3480"/>
              <a:gd name="p0y8" fmla="*/ 885 h 885"/>
              <a:gd name="p0x9" fmla="*/ 60 w 3480"/>
              <a:gd name="p0y9" fmla="*/ 885 h 885"/>
              <a:gd name="p0x10" fmla="*/ 26 w 3480"/>
              <a:gd name="p0y10" fmla="*/ 885 h 885"/>
              <a:gd name="p0x11" fmla="*/ 0 w 3480"/>
              <a:gd name="p0y11" fmla="*/ 858 h 885"/>
              <a:gd name="p0x12" fmla="*/ 0 w 3480"/>
              <a:gd name="p0y12" fmla="*/ 825 h 885"/>
              <a:gd name="p0x13" fmla="*/ 0 w 3480"/>
              <a:gd name="p0y13" fmla="*/ 60 h 885"/>
              <a:gd name="p0x14" fmla="*/ 0 w 3480"/>
              <a:gd name="p0y14" fmla="*/ 26 h 885"/>
              <a:gd name="p0x15" fmla="*/ 26 w 3480"/>
              <a:gd name="p0y15" fmla="*/ 0 h 885"/>
              <a:gd name="p0x16" fmla="*/ 60 w 3480"/>
              <a:gd name="p0y16" fmla="*/ 0 h 88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F0E5D8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>
            <p:custDataLst>
              <p:tags r:id="rId35"/>
            </p:custDataLst>
          </p:nvPr>
        </p:nvSpPr>
        <p:spPr>
          <a:xfrm>
            <a:off x="9324975" y="4252913"/>
            <a:ext cx="1971675" cy="40005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逆命题为真，则构成互逆定理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5" name="任意多边形 34"/>
          <p:cNvSpPr/>
          <p:nvPr>
            <p:custDataLst>
              <p:tags r:id="rId36"/>
            </p:custDataLst>
          </p:nvPr>
        </p:nvSpPr>
        <p:spPr>
          <a:xfrm>
            <a:off x="571500" y="5676900"/>
            <a:ext cx="11049000" cy="714375"/>
          </a:xfrm>
          <a:custGeom>
            <a:avLst/>
            <a:gdLst>
              <a:gd name="sw" fmla="*/ 1 w 17400"/>
              <a:gd name="sh" fmla="*/ 1 h 1125"/>
              <a:gd name="mins" fmla="min sw sh"/>
              <a:gd name="dsw" fmla="+- 0 sw mins"/>
              <a:gd name="dsh" fmla="+- 0 sh mins"/>
              <a:gd name="p0x0" fmla="*/ 120 w 17400"/>
              <a:gd name="p0y0" fmla="*/ 0 h 1125"/>
              <a:gd name="p0x1" fmla="*/ 17280 w 17400"/>
              <a:gd name="p0y1" fmla="*/ 0 h 1125"/>
              <a:gd name="p0x2" fmla="*/ 17346 w 17400"/>
              <a:gd name="p0y2" fmla="*/ 0 h 1125"/>
              <a:gd name="p0x3" fmla="*/ 17400 w 17400"/>
              <a:gd name="p0y3" fmla="*/ 53 h 1125"/>
              <a:gd name="p0x4" fmla="*/ 17400 w 17400"/>
              <a:gd name="p0y4" fmla="*/ 120 h 1125"/>
              <a:gd name="p0x5" fmla="*/ 17400 w 17400"/>
              <a:gd name="p0y5" fmla="*/ 1005 h 1125"/>
              <a:gd name="p0x6" fmla="*/ 17400 w 17400"/>
              <a:gd name="p0y6" fmla="*/ 1071 h 1125"/>
              <a:gd name="p0x7" fmla="*/ 17346 w 17400"/>
              <a:gd name="p0y7" fmla="*/ 1125 h 1125"/>
              <a:gd name="p0x8" fmla="*/ 17280 w 17400"/>
              <a:gd name="p0y8" fmla="*/ 1125 h 1125"/>
              <a:gd name="p0x9" fmla="*/ 120 w 17400"/>
              <a:gd name="p0y9" fmla="*/ 1125 h 1125"/>
              <a:gd name="p0x10" fmla="*/ 53 w 17400"/>
              <a:gd name="p0y10" fmla="*/ 1125 h 1125"/>
              <a:gd name="p0x11" fmla="*/ 0 w 17400"/>
              <a:gd name="p0y11" fmla="*/ 1071 h 1125"/>
              <a:gd name="p0x12" fmla="*/ 0 w 17400"/>
              <a:gd name="p0y12" fmla="*/ 1005 h 1125"/>
              <a:gd name="p0x13" fmla="*/ 0 w 17400"/>
              <a:gd name="p0y13" fmla="*/ 120 h 1125"/>
              <a:gd name="p0x14" fmla="*/ 0 w 17400"/>
              <a:gd name="p0y14" fmla="*/ 53 h 1125"/>
              <a:gd name="p0x15" fmla="*/ 53 w 17400"/>
              <a:gd name="p0y15" fmla="*/ 0 h 1125"/>
              <a:gd name="p0x16" fmla="*/ 120 w 17400"/>
              <a:gd name="p0y16" fmla="*/ 0 h 11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>
            <p:custDataLst>
              <p:tags r:id="rId37"/>
            </p:custDataLst>
          </p:nvPr>
        </p:nvSpPr>
        <p:spPr>
          <a:xfrm>
            <a:off x="762000" y="5851808"/>
            <a:ext cx="106680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"</a:t>
            </a:r>
            <a:r>
              <a:rPr sz="210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</a:t>
            </a:r>
            <a:r>
              <a:rPr lang="en-US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不仅是名称，更是两个核心属性的精炼概括</a:t>
            </a:r>
            <a:endParaRPr lang="zh-CN" altLang="en-US" sz="2100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尺规作图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——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垂直平分线与对称轴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pic>
        <p:nvPicPr>
          <p:cNvPr id="4" name="图片 3" descr="9961fc1a-8ca4-11f1-a242-aa26548ec78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341" r="341"/>
          <a:stretch>
            <a:fillRect/>
          </a:stretch>
        </p:blipFill>
        <p:spPr>
          <a:xfrm>
            <a:off x="571500" y="1104900"/>
            <a:ext cx="11049000" cy="154305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400" h="2430">
                <a:moveTo>
                  <a:pt x="120" y="0"/>
                </a:moveTo>
                <a:lnTo>
                  <a:pt x="17280" y="0"/>
                </a:lnTo>
                <a:cubicBezTo>
                  <a:pt x="17346" y="0"/>
                  <a:pt x="17400" y="54"/>
                  <a:pt x="17400" y="120"/>
                </a:cubicBezTo>
                <a:lnTo>
                  <a:pt x="17400" y="2310"/>
                </a:lnTo>
                <a:cubicBezTo>
                  <a:pt x="17400" y="2376"/>
                  <a:pt x="17346" y="2430"/>
                  <a:pt x="17280" y="2430"/>
                </a:cubicBezTo>
                <a:lnTo>
                  <a:pt x="120" y="2430"/>
                </a:lnTo>
                <a:cubicBezTo>
                  <a:pt x="54" y="2430"/>
                  <a:pt x="0" y="2376"/>
                  <a:pt x="0" y="231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29" name="任意多边形 28"/>
          <p:cNvSpPr/>
          <p:nvPr>
            <p:custDataLst>
              <p:tags r:id="rId4"/>
            </p:custDataLst>
          </p:nvPr>
        </p:nvSpPr>
        <p:spPr>
          <a:xfrm>
            <a:off x="571500" y="5829300"/>
            <a:ext cx="11049000" cy="647700"/>
          </a:xfrm>
          <a:custGeom>
            <a:avLst/>
            <a:gdLst>
              <a:gd name="sw" fmla="*/ 1 w 17400"/>
              <a:gd name="sh" fmla="*/ 1 h 1020"/>
              <a:gd name="mins" fmla="min sw sh"/>
              <a:gd name="dsw" fmla="+- 0 sw mins"/>
              <a:gd name="dsh" fmla="+- 0 sh mins"/>
              <a:gd name="p0x0" fmla="*/ 120 w 17400"/>
              <a:gd name="p0y0" fmla="*/ 0 h 1020"/>
              <a:gd name="p0x1" fmla="*/ 17280 w 17400"/>
              <a:gd name="p0y1" fmla="*/ 0 h 1020"/>
              <a:gd name="p0x2" fmla="*/ 17346 w 17400"/>
              <a:gd name="p0y2" fmla="*/ 0 h 1020"/>
              <a:gd name="p0x3" fmla="*/ 17400 w 17400"/>
              <a:gd name="p0y3" fmla="*/ 53 h 1020"/>
              <a:gd name="p0x4" fmla="*/ 17400 w 17400"/>
              <a:gd name="p0y4" fmla="*/ 120 h 1020"/>
              <a:gd name="p0x5" fmla="*/ 17400 w 17400"/>
              <a:gd name="p0y5" fmla="*/ 900 h 1020"/>
              <a:gd name="p0x6" fmla="*/ 17400 w 17400"/>
              <a:gd name="p0y6" fmla="*/ 966 h 1020"/>
              <a:gd name="p0x7" fmla="*/ 17346 w 17400"/>
              <a:gd name="p0y7" fmla="*/ 1020 h 1020"/>
              <a:gd name="p0x8" fmla="*/ 17280 w 17400"/>
              <a:gd name="p0y8" fmla="*/ 1020 h 1020"/>
              <a:gd name="p0x9" fmla="*/ 120 w 17400"/>
              <a:gd name="p0y9" fmla="*/ 1020 h 1020"/>
              <a:gd name="p0x10" fmla="*/ 53 w 17400"/>
              <a:gd name="p0y10" fmla="*/ 1020 h 1020"/>
              <a:gd name="p0x11" fmla="*/ 0 w 17400"/>
              <a:gd name="p0y11" fmla="*/ 966 h 1020"/>
              <a:gd name="p0x12" fmla="*/ 0 w 17400"/>
              <a:gd name="p0y12" fmla="*/ 900 h 1020"/>
              <a:gd name="p0x13" fmla="*/ 0 w 17400"/>
              <a:gd name="p0y13" fmla="*/ 120 h 1020"/>
              <a:gd name="p0x14" fmla="*/ 0 w 17400"/>
              <a:gd name="p0y14" fmla="*/ 53 h 1020"/>
              <a:gd name="p0x15" fmla="*/ 53 w 17400"/>
              <a:gd name="p0y15" fmla="*/ 0 h 1020"/>
              <a:gd name="p0x16" fmla="*/ 120 w 17400"/>
              <a:gd name="p0y16" fmla="*/ 0 h 102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>
            <p:custDataLst>
              <p:tags r:id="rId5"/>
            </p:custDataLst>
          </p:nvPr>
        </p:nvSpPr>
        <p:spPr>
          <a:xfrm>
            <a:off x="762000" y="594360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FFFFF">
              <a:alpha val="14902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 l="-3333" t="-2500" r="-3333" b="-2500"/>
          <a:stretch>
            <a:fillRect/>
          </a:stretch>
        </p:blipFill>
        <p:spPr>
          <a:xfrm>
            <a:off x="895350" y="6052820"/>
            <a:ext cx="152400" cy="200025"/>
          </a:xfrm>
          <a:prstGeom prst="rect">
            <a:avLst/>
          </a:prstGeom>
        </p:spPr>
      </p:pic>
      <p:sp>
        <p:nvSpPr>
          <p:cNvPr id="32" name="文本框 31"/>
          <p:cNvSpPr txBox="1"/>
          <p:nvPr>
            <p:custDataLst>
              <p:tags r:id="rId9"/>
            </p:custDataLst>
          </p:nvPr>
        </p:nvSpPr>
        <p:spPr>
          <a:xfrm>
            <a:off x="1295400" y="6000769"/>
            <a:ext cx="4800752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应用</a:t>
            </a:r>
            <a:r>
              <a:rPr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：已知直线外一点作垂线，可利用垂直平分线方法完成</a:t>
            </a:r>
            <a:endParaRPr sz="1350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575945" y="2880995"/>
            <a:ext cx="5419725" cy="115252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11"/>
            </p:custDataLst>
          </p:nvPr>
        </p:nvSpPr>
        <p:spPr>
          <a:xfrm>
            <a:off x="771525" y="3061335"/>
            <a:ext cx="50292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画线段垂直平分线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任意多边形 8"/>
          <p:cNvSpPr/>
          <p:nvPr>
            <p:custDataLst>
              <p:tags r:id="rId12"/>
            </p:custDataLst>
          </p:nvPr>
        </p:nvSpPr>
        <p:spPr>
          <a:xfrm>
            <a:off x="771525" y="3400425"/>
            <a:ext cx="304800" cy="19050"/>
          </a:xfrm>
          <a:custGeom>
            <a:avLst/>
            <a:gdLst>
              <a:gd name="sw" fmla="*/ 1 w 480"/>
              <a:gd name="sh" fmla="*/ 1 h 30"/>
              <a:gd name="mins" fmla="min sw sh"/>
              <a:gd name="dsw" fmla="+- 0 sw mins"/>
              <a:gd name="dsh" fmla="+- 0 sh mins"/>
              <a:gd name="p0x0" fmla="*/ 15 w 480"/>
              <a:gd name="p0y0" fmla="*/ 0 h 30"/>
              <a:gd name="p0x1" fmla="*/ 465 w 480"/>
              <a:gd name="p0y1" fmla="*/ 0 h 30"/>
              <a:gd name="p0x2" fmla="*/ 473 w 480"/>
              <a:gd name="p0y2" fmla="*/ 0 h 30"/>
              <a:gd name="p0x3" fmla="*/ 480 w 480"/>
              <a:gd name="p0y3" fmla="*/ 6 h 30"/>
              <a:gd name="p0x4" fmla="*/ 480 w 480"/>
              <a:gd name="p0y4" fmla="*/ 15 h 30"/>
              <a:gd name="p0x5" fmla="*/ 480 w 480"/>
              <a:gd name="p0y5" fmla="*/ 23 h 30"/>
              <a:gd name="p0x6" fmla="*/ 473 w 480"/>
              <a:gd name="p0y6" fmla="*/ 30 h 30"/>
              <a:gd name="p0x7" fmla="*/ 465 w 480"/>
              <a:gd name="p0y7" fmla="*/ 30 h 30"/>
              <a:gd name="p0x8" fmla="*/ 15 w 480"/>
              <a:gd name="p0y8" fmla="*/ 30 h 30"/>
              <a:gd name="p0x9" fmla="*/ 6 w 480"/>
              <a:gd name="p0y9" fmla="*/ 30 h 30"/>
              <a:gd name="p0x10" fmla="*/ 0 w 480"/>
              <a:gd name="p0y10" fmla="*/ 23 h 30"/>
              <a:gd name="p0x11" fmla="*/ 0 w 480"/>
              <a:gd name="p0y11" fmla="*/ 15 h 30"/>
              <a:gd name="p0x12" fmla="*/ 0 w 480"/>
              <a:gd name="p0y12" fmla="*/ 6 h 30"/>
              <a:gd name="p0x13" fmla="*/ 6 w 480"/>
              <a:gd name="p0y13" fmla="*/ 0 h 30"/>
              <a:gd name="p0x14" fmla="*/ 15 w 480"/>
              <a:gd name="p0y14" fmla="*/ 0 h 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13"/>
            </p:custDataLst>
          </p:nvPr>
        </p:nvSpPr>
        <p:spPr>
          <a:xfrm>
            <a:off x="771525" y="3480435"/>
            <a:ext cx="5029200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分别以线段两端为圆心，大于线段一半的长为半径作弧，两弧交点连线即垂直平分线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矩形 10"/>
          <p:cNvSpPr/>
          <p:nvPr>
            <p:custDataLst>
              <p:tags r:id="rId14"/>
            </p:custDataLst>
          </p:nvPr>
        </p:nvSpPr>
        <p:spPr>
          <a:xfrm>
            <a:off x="6195695" y="2880995"/>
            <a:ext cx="5419725" cy="115252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15"/>
            </p:custDataLst>
          </p:nvPr>
        </p:nvSpPr>
        <p:spPr>
          <a:xfrm>
            <a:off x="6391275" y="3061335"/>
            <a:ext cx="502920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画对称轴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任意多边形 12"/>
          <p:cNvSpPr/>
          <p:nvPr>
            <p:custDataLst>
              <p:tags r:id="rId16"/>
            </p:custDataLst>
          </p:nvPr>
        </p:nvSpPr>
        <p:spPr>
          <a:xfrm>
            <a:off x="6391275" y="3400425"/>
            <a:ext cx="304800" cy="19050"/>
          </a:xfrm>
          <a:custGeom>
            <a:avLst/>
            <a:gdLst>
              <a:gd name="sw" fmla="*/ 1 w 480"/>
              <a:gd name="sh" fmla="*/ 1 h 30"/>
              <a:gd name="mins" fmla="min sw sh"/>
              <a:gd name="dsw" fmla="+- 0 sw mins"/>
              <a:gd name="dsh" fmla="+- 0 sh mins"/>
              <a:gd name="p0x0" fmla="*/ 15 w 480"/>
              <a:gd name="p0y0" fmla="*/ 0 h 30"/>
              <a:gd name="p0x1" fmla="*/ 465 w 480"/>
              <a:gd name="p0y1" fmla="*/ 0 h 30"/>
              <a:gd name="p0x2" fmla="*/ 473 w 480"/>
              <a:gd name="p0y2" fmla="*/ 0 h 30"/>
              <a:gd name="p0x3" fmla="*/ 480 w 480"/>
              <a:gd name="p0y3" fmla="*/ 6 h 30"/>
              <a:gd name="p0x4" fmla="*/ 480 w 480"/>
              <a:gd name="p0y4" fmla="*/ 15 h 30"/>
              <a:gd name="p0x5" fmla="*/ 480 w 480"/>
              <a:gd name="p0y5" fmla="*/ 23 h 30"/>
              <a:gd name="p0x6" fmla="*/ 473 w 480"/>
              <a:gd name="p0y6" fmla="*/ 30 h 30"/>
              <a:gd name="p0x7" fmla="*/ 465 w 480"/>
              <a:gd name="p0y7" fmla="*/ 30 h 30"/>
              <a:gd name="p0x8" fmla="*/ 15 w 480"/>
              <a:gd name="p0y8" fmla="*/ 30 h 30"/>
              <a:gd name="p0x9" fmla="*/ 6 w 480"/>
              <a:gd name="p0y9" fmla="*/ 30 h 30"/>
              <a:gd name="p0x10" fmla="*/ 0 w 480"/>
              <a:gd name="p0y10" fmla="*/ 23 h 30"/>
              <a:gd name="p0x11" fmla="*/ 0 w 480"/>
              <a:gd name="p0y11" fmla="*/ 15 h 30"/>
              <a:gd name="p0x12" fmla="*/ 0 w 480"/>
              <a:gd name="p0y12" fmla="*/ 6 h 30"/>
              <a:gd name="p0x13" fmla="*/ 6 w 480"/>
              <a:gd name="p0y13" fmla="*/ 0 h 30"/>
              <a:gd name="p0x14" fmla="*/ 15 w 480"/>
              <a:gd name="p0y14" fmla="*/ 0 h 3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7"/>
            </p:custDataLst>
          </p:nvPr>
        </p:nvSpPr>
        <p:spPr>
          <a:xfrm>
            <a:off x="6391275" y="3480435"/>
            <a:ext cx="5029200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找一对对称点，连接并画其垂直平分线，即可得到对称轴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矩形 14"/>
          <p:cNvSpPr/>
          <p:nvPr>
            <p:custDataLst>
              <p:tags r:id="rId18"/>
            </p:custDataLst>
          </p:nvPr>
        </p:nvSpPr>
        <p:spPr>
          <a:xfrm>
            <a:off x="575945" y="4157345"/>
            <a:ext cx="11039475" cy="155257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9"/>
            </p:custDataLst>
          </p:nvPr>
        </p:nvSpPr>
        <p:spPr>
          <a:xfrm>
            <a:off x="771525" y="4337685"/>
            <a:ext cx="10648950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传统文化中的精准对称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任意多边形 16"/>
          <p:cNvSpPr/>
          <p:nvPr>
            <p:custDataLst>
              <p:tags r:id="rId20"/>
            </p:custDataLst>
          </p:nvPr>
        </p:nvSpPr>
        <p:spPr>
          <a:xfrm>
            <a:off x="771525" y="47148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rcRect t="-2632" b="-2632"/>
          <a:stretch>
            <a:fillRect/>
          </a:stretch>
        </p:blipFill>
        <p:spPr>
          <a:xfrm>
            <a:off x="885825" y="4829175"/>
            <a:ext cx="190500" cy="19050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24"/>
            </p:custDataLst>
          </p:nvPr>
        </p:nvSpPr>
        <p:spPr>
          <a:xfrm>
            <a:off x="1304925" y="4701064"/>
            <a:ext cx="22860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古代建筑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25"/>
            </p:custDataLst>
          </p:nvPr>
        </p:nvSpPr>
        <p:spPr>
          <a:xfrm>
            <a:off x="1304925" y="4955858"/>
            <a:ext cx="24384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中轴线定位，暗含垂直平分线原理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26"/>
            </p:custDataLst>
          </p:nvPr>
        </p:nvSpPr>
        <p:spPr>
          <a:xfrm>
            <a:off x="4384675" y="47148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2" name="图片 21"/>
          <p:cNvPicPr>
            <a:picLocks noChangeAspect="1"/>
          </p:cNvPicPr>
          <p:nvPr>
            <p:custDataLst>
              <p:tags r:id="rId27"/>
            </p:custDataLst>
          </p:nvPr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rcRect l="-14931" r="-14931"/>
          <a:stretch>
            <a:fillRect/>
          </a:stretch>
        </p:blipFill>
        <p:spPr>
          <a:xfrm>
            <a:off x="4534535" y="4829175"/>
            <a:ext cx="118745" cy="190500"/>
          </a:xfrm>
          <a:prstGeom prst="rect">
            <a:avLst/>
          </a:prstGeom>
        </p:spPr>
      </p:pic>
      <p:sp>
        <p:nvSpPr>
          <p:cNvPr id="23" name="文本框 22"/>
          <p:cNvSpPr txBox="1"/>
          <p:nvPr>
            <p:custDataLst>
              <p:tags r:id="rId30"/>
            </p:custDataLst>
          </p:nvPr>
        </p:nvSpPr>
        <p:spPr>
          <a:xfrm>
            <a:off x="4918101" y="4701064"/>
            <a:ext cx="27432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陶瓷器皿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31"/>
            </p:custDataLst>
          </p:nvPr>
        </p:nvSpPr>
        <p:spPr>
          <a:xfrm>
            <a:off x="4918101" y="4955858"/>
            <a:ext cx="28956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对称造型，依赖圆心与对称轴的精准定位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32"/>
            </p:custDataLst>
          </p:nvPr>
        </p:nvSpPr>
        <p:spPr>
          <a:xfrm>
            <a:off x="7997825" y="47148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6" name="图片 25"/>
          <p:cNvPicPr>
            <a:picLocks noChangeAspect="1"/>
          </p:cNvPicPr>
          <p:nvPr>
            <p:custDataLst>
              <p:tags r:id="rId33"/>
            </p:custDataLst>
          </p:nvPr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rcRect l="-1569" t="-8824" r="-1569" b="-8824"/>
          <a:stretch>
            <a:fillRect/>
          </a:stretch>
        </p:blipFill>
        <p:spPr>
          <a:xfrm>
            <a:off x="8123555" y="4829175"/>
            <a:ext cx="167005" cy="190500"/>
          </a:xfrm>
          <a:prstGeom prst="rect">
            <a:avLst/>
          </a:prstGeom>
        </p:spPr>
      </p:pic>
      <p:sp>
        <p:nvSpPr>
          <p:cNvPr id="27" name="文本框 26"/>
          <p:cNvSpPr txBox="1"/>
          <p:nvPr>
            <p:custDataLst>
              <p:tags r:id="rId36"/>
            </p:custDataLst>
          </p:nvPr>
        </p:nvSpPr>
        <p:spPr>
          <a:xfrm>
            <a:off x="8531276" y="4701064"/>
            <a:ext cx="24384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书法九宫格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37"/>
            </p:custDataLst>
          </p:nvPr>
        </p:nvSpPr>
        <p:spPr>
          <a:xfrm>
            <a:off x="8531276" y="4955858"/>
            <a:ext cx="25908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布局中垂直平分线辅助字体结构平衡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画轴对称的图形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140460"/>
            <a:ext cx="11049000" cy="714375"/>
          </a:xfrm>
          <a:custGeom>
            <a:avLst/>
            <a:gdLst>
              <a:gd name="sw" fmla="*/ 1 w 17400"/>
              <a:gd name="sh" fmla="*/ 1 h 1125"/>
              <a:gd name="mins" fmla="min sw sh"/>
              <a:gd name="dsw" fmla="+- 0 sw mins"/>
              <a:gd name="dsh" fmla="+- 0 sh mins"/>
              <a:gd name="p0x0" fmla="*/ 120 w 17400"/>
              <a:gd name="p0y0" fmla="*/ 0 h 1125"/>
              <a:gd name="p0x1" fmla="*/ 17280 w 17400"/>
              <a:gd name="p0y1" fmla="*/ 0 h 1125"/>
              <a:gd name="p0x2" fmla="*/ 17346 w 17400"/>
              <a:gd name="p0y2" fmla="*/ 0 h 1125"/>
              <a:gd name="p0x3" fmla="*/ 17400 w 17400"/>
              <a:gd name="p0y3" fmla="*/ 53 h 1125"/>
              <a:gd name="p0x4" fmla="*/ 17400 w 17400"/>
              <a:gd name="p0y4" fmla="*/ 120 h 1125"/>
              <a:gd name="p0x5" fmla="*/ 17400 w 17400"/>
              <a:gd name="p0y5" fmla="*/ 1005 h 1125"/>
              <a:gd name="p0x6" fmla="*/ 17400 w 17400"/>
              <a:gd name="p0y6" fmla="*/ 1071 h 1125"/>
              <a:gd name="p0x7" fmla="*/ 17346 w 17400"/>
              <a:gd name="p0y7" fmla="*/ 1125 h 1125"/>
              <a:gd name="p0x8" fmla="*/ 17280 w 17400"/>
              <a:gd name="p0y8" fmla="*/ 1125 h 1125"/>
              <a:gd name="p0x9" fmla="*/ 120 w 17400"/>
              <a:gd name="p0y9" fmla="*/ 1125 h 1125"/>
              <a:gd name="p0x10" fmla="*/ 53 w 17400"/>
              <a:gd name="p0y10" fmla="*/ 1125 h 1125"/>
              <a:gd name="p0x11" fmla="*/ 0 w 17400"/>
              <a:gd name="p0y11" fmla="*/ 1071 h 1125"/>
              <a:gd name="p0x12" fmla="*/ 0 w 17400"/>
              <a:gd name="p0y12" fmla="*/ 1005 h 1125"/>
              <a:gd name="p0x13" fmla="*/ 0 w 17400"/>
              <a:gd name="p0y13" fmla="*/ 120 h 1125"/>
              <a:gd name="p0x14" fmla="*/ 0 w 17400"/>
              <a:gd name="p0y14" fmla="*/ 53 h 1125"/>
              <a:gd name="p0x15" fmla="*/ 53 w 17400"/>
              <a:gd name="p0y15" fmla="*/ 0 h 1125"/>
              <a:gd name="p0x16" fmla="*/ 120 w 17400"/>
              <a:gd name="p0y16" fmla="*/ 0 h 112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315222"/>
            <a:ext cx="106680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几何图形由点组成，画出</a:t>
            </a:r>
            <a:r>
              <a:rPr sz="210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关键点</a:t>
            </a:r>
            <a:r>
              <a:rPr sz="210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的对称点，连接即可</a:t>
            </a:r>
            <a:endParaRPr sz="2100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575945" y="2124075"/>
            <a:ext cx="5419725" cy="148717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5352012" y="2051333"/>
            <a:ext cx="982113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 spc="-180">
                <a:solidFill>
                  <a:srgbClr val="D1251D">
                    <a:alpha val="50001"/>
                  </a:srgbClr>
                </a:solidFill>
                <a:latin typeface="汉仪正圆-45W" panose="00020600040101010101" charset="-122"/>
                <a:ea typeface="汉仪正圆-45W" panose="00020600040101010101" charset="-122"/>
              </a:rPr>
              <a:t>01</a:t>
            </a:r>
            <a:endParaRPr sz="3600" b="1" spc="-180">
              <a:solidFill>
                <a:srgbClr val="D1251D">
                  <a:alpha val="50001"/>
                </a:srgbClr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矩形 11"/>
          <p:cNvSpPr/>
          <p:nvPr>
            <p:custDataLst>
              <p:tags r:id="rId6"/>
            </p:custDataLst>
          </p:nvPr>
        </p:nvSpPr>
        <p:spPr>
          <a:xfrm>
            <a:off x="6195695" y="2124075"/>
            <a:ext cx="5419725" cy="148717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7"/>
            </p:custDataLst>
          </p:nvPr>
        </p:nvSpPr>
        <p:spPr>
          <a:xfrm>
            <a:off x="10971762" y="2051333"/>
            <a:ext cx="982113" cy="51339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83000"/>
              </a:lnSpc>
            </a:pPr>
            <a:r>
              <a:rPr sz="3600" b="1" spc="-180">
                <a:solidFill>
                  <a:srgbClr val="D1251D">
                    <a:alpha val="50001"/>
                  </a:srgbClr>
                </a:solidFill>
                <a:latin typeface="汉仪正圆-45W" panose="00020600040101010101" charset="-122"/>
                <a:ea typeface="汉仪正圆-45W" panose="00020600040101010101" charset="-122"/>
              </a:rPr>
              <a:t>02</a:t>
            </a:r>
            <a:endParaRPr sz="3600" b="1" spc="-180">
              <a:solidFill>
                <a:srgbClr val="D1251D">
                  <a:alpha val="50001"/>
                </a:srgbClr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矩形 16"/>
          <p:cNvSpPr/>
          <p:nvPr>
            <p:custDataLst>
              <p:tags r:id="rId8"/>
            </p:custDataLst>
          </p:nvPr>
        </p:nvSpPr>
        <p:spPr>
          <a:xfrm>
            <a:off x="575945" y="3773170"/>
            <a:ext cx="5419725" cy="148717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>
            <p:custDataLst>
              <p:tags r:id="rId9"/>
            </p:custDataLst>
          </p:nvPr>
        </p:nvSpPr>
        <p:spPr>
          <a:xfrm>
            <a:off x="771525" y="409765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-2381" t="-3492" r="-2381" b="-3492"/>
          <a:stretch>
            <a:fillRect/>
          </a:stretch>
        </p:blipFill>
        <p:spPr>
          <a:xfrm>
            <a:off x="838200" y="4159885"/>
            <a:ext cx="209550" cy="213995"/>
          </a:xfrm>
          <a:prstGeom prst="rect">
            <a:avLst/>
          </a:prstGeom>
        </p:spPr>
      </p:pic>
      <p:sp>
        <p:nvSpPr>
          <p:cNvPr id="20" name="文本框 19"/>
          <p:cNvSpPr txBox="1"/>
          <p:nvPr>
            <p:custDataLst>
              <p:tags r:id="rId13"/>
            </p:custDataLst>
          </p:nvPr>
        </p:nvSpPr>
        <p:spPr>
          <a:xfrm>
            <a:off x="1190625" y="4086711"/>
            <a:ext cx="810816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篆刻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文本框 20"/>
          <p:cNvSpPr txBox="1"/>
          <p:nvPr>
            <p:custDataLst>
              <p:tags r:id="rId14"/>
            </p:custDataLst>
          </p:nvPr>
        </p:nvSpPr>
        <p:spPr>
          <a:xfrm>
            <a:off x="771525" y="4617253"/>
            <a:ext cx="50292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中刻制对称印章，需精准对应左右图案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矩形 21"/>
          <p:cNvSpPr/>
          <p:nvPr>
            <p:custDataLst>
              <p:tags r:id="rId15"/>
            </p:custDataLst>
          </p:nvPr>
        </p:nvSpPr>
        <p:spPr>
          <a:xfrm>
            <a:off x="6195695" y="3773170"/>
            <a:ext cx="5419725" cy="148717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任意多边形 22"/>
          <p:cNvSpPr/>
          <p:nvPr>
            <p:custDataLst>
              <p:tags r:id="rId16"/>
            </p:custDataLst>
          </p:nvPr>
        </p:nvSpPr>
        <p:spPr>
          <a:xfrm>
            <a:off x="6391275" y="409765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4" name="图片 23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 l="-6818" t="-12407" r="-6818" b="-12407"/>
          <a:stretch>
            <a:fillRect/>
          </a:stretch>
        </p:blipFill>
        <p:spPr>
          <a:xfrm>
            <a:off x="6443345" y="4159885"/>
            <a:ext cx="238125" cy="213995"/>
          </a:xfrm>
          <a:prstGeom prst="rect">
            <a:avLst/>
          </a:prstGeom>
        </p:spPr>
      </p:pic>
      <p:sp>
        <p:nvSpPr>
          <p:cNvPr id="25" name="文本框 24"/>
          <p:cNvSpPr txBox="1"/>
          <p:nvPr>
            <p:custDataLst>
              <p:tags r:id="rId20"/>
            </p:custDataLst>
          </p:nvPr>
        </p:nvSpPr>
        <p:spPr>
          <a:xfrm>
            <a:off x="6810375" y="4086711"/>
            <a:ext cx="810816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织锦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文本框 25"/>
          <p:cNvSpPr txBox="1"/>
          <p:nvPr>
            <p:custDataLst>
              <p:tags r:id="rId21"/>
            </p:custDataLst>
          </p:nvPr>
        </p:nvSpPr>
        <p:spPr>
          <a:xfrm>
            <a:off x="6391275" y="4617253"/>
            <a:ext cx="50292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中对称花纹的编制，按节点定位完成整体构图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任意多边形 26"/>
          <p:cNvSpPr/>
          <p:nvPr>
            <p:custDataLst>
              <p:tags r:id="rId22"/>
            </p:custDataLst>
          </p:nvPr>
        </p:nvSpPr>
        <p:spPr>
          <a:xfrm>
            <a:off x="571500" y="5652135"/>
            <a:ext cx="11049000" cy="666750"/>
          </a:xfrm>
          <a:custGeom>
            <a:avLst/>
            <a:gdLst>
              <a:gd name="sw" fmla="*/ 1 w 17400"/>
              <a:gd name="sh" fmla="*/ 1 h 1050"/>
              <a:gd name="mins" fmla="min sw sh"/>
              <a:gd name="dsw" fmla="+- 0 sw mins"/>
              <a:gd name="dsh" fmla="+- 0 sh mins"/>
              <a:gd name="p0x0" fmla="*/ 120 w 17400"/>
              <a:gd name="p0y0" fmla="*/ 0 h 1050"/>
              <a:gd name="p0x1" fmla="*/ 17280 w 17400"/>
              <a:gd name="p0y1" fmla="*/ 0 h 1050"/>
              <a:gd name="p0x2" fmla="*/ 17346 w 17400"/>
              <a:gd name="p0y2" fmla="*/ 0 h 1050"/>
              <a:gd name="p0x3" fmla="*/ 17400 w 17400"/>
              <a:gd name="p0y3" fmla="*/ 53 h 1050"/>
              <a:gd name="p0x4" fmla="*/ 17400 w 17400"/>
              <a:gd name="p0y4" fmla="*/ 120 h 1050"/>
              <a:gd name="p0x5" fmla="*/ 17400 w 17400"/>
              <a:gd name="p0y5" fmla="*/ 930 h 1050"/>
              <a:gd name="p0x6" fmla="*/ 17400 w 17400"/>
              <a:gd name="p0y6" fmla="*/ 996 h 1050"/>
              <a:gd name="p0x7" fmla="*/ 17346 w 17400"/>
              <a:gd name="p0y7" fmla="*/ 1050 h 1050"/>
              <a:gd name="p0x8" fmla="*/ 17280 w 17400"/>
              <a:gd name="p0y8" fmla="*/ 1050 h 1050"/>
              <a:gd name="p0x9" fmla="*/ 120 w 17400"/>
              <a:gd name="p0y9" fmla="*/ 1050 h 1050"/>
              <a:gd name="p0x10" fmla="*/ 53 w 17400"/>
              <a:gd name="p0y10" fmla="*/ 1050 h 1050"/>
              <a:gd name="p0x11" fmla="*/ 0 w 17400"/>
              <a:gd name="p0y11" fmla="*/ 996 h 1050"/>
              <a:gd name="p0x12" fmla="*/ 0 w 17400"/>
              <a:gd name="p0y12" fmla="*/ 930 h 1050"/>
              <a:gd name="p0x13" fmla="*/ 0 w 17400"/>
              <a:gd name="p0y13" fmla="*/ 120 h 1050"/>
              <a:gd name="p0x14" fmla="*/ 0 w 17400"/>
              <a:gd name="p0y14" fmla="*/ 53 h 1050"/>
              <a:gd name="p0x15" fmla="*/ 53 w 17400"/>
              <a:gd name="p0y15" fmla="*/ 0 h 1050"/>
              <a:gd name="p0x16" fmla="*/ 120 w 17400"/>
              <a:gd name="p0y16" fmla="*/ 0 h 105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23"/>
            </p:custDataLst>
          </p:nvPr>
        </p:nvSpPr>
        <p:spPr>
          <a:xfrm>
            <a:off x="762000" y="5827462"/>
            <a:ext cx="10668000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点对点连接</a:t>
            </a: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即可完整体现对称</a:t>
            </a:r>
            <a:endParaRPr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4"/>
            </p:custDataLst>
          </p:nvPr>
        </p:nvSpPr>
        <p:spPr>
          <a:xfrm>
            <a:off x="771525" y="2475795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找对称点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25"/>
            </p:custDataLst>
          </p:nvPr>
        </p:nvSpPr>
        <p:spPr>
          <a:xfrm>
            <a:off x="771525" y="2925375"/>
            <a:ext cx="50292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分别画出各顶点关于对称轴的对称点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26"/>
            </p:custDataLst>
          </p:nvPr>
        </p:nvSpPr>
        <p:spPr>
          <a:xfrm>
            <a:off x="6391275" y="2475795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连接对称点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27"/>
            </p:custDataLst>
          </p:nvPr>
        </p:nvSpPr>
        <p:spPr>
          <a:xfrm>
            <a:off x="6391275" y="2925375"/>
            <a:ext cx="50292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连接各对称点，得到完整轴对称图形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坐标系中的对称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——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规律之美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3378327" y="1290590"/>
            <a:ext cx="543535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在平面直角坐标系中探究对称点的坐标规律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文本框 16"/>
          <p:cNvSpPr txBox="1"/>
          <p:nvPr>
            <p:custDataLst>
              <p:tags r:id="rId3"/>
            </p:custDataLst>
          </p:nvPr>
        </p:nvSpPr>
        <p:spPr>
          <a:xfrm>
            <a:off x="3438306" y="4828442"/>
            <a:ext cx="5315321" cy="29718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350">
                <a:solidFill>
                  <a:srgbClr val="9A8A7A"/>
                </a:solidFill>
                <a:latin typeface="汉仪正圆-45W" panose="00020600040101010101" charset="-122"/>
                <a:ea typeface="汉仪正圆-45W" panose="00020600040101010101" charset="-122"/>
              </a:rPr>
              <a:t>这一规律将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几何直观</a:t>
            </a:r>
            <a:r>
              <a:rPr sz="1350">
                <a:solidFill>
                  <a:srgbClr val="9A8A7A"/>
                </a:solidFill>
                <a:latin typeface="汉仪正圆-45W" panose="00020600040101010101" charset="-122"/>
                <a:ea typeface="汉仪正圆-45W" panose="00020600040101010101" charset="-122"/>
              </a:rPr>
              <a:t>与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代数表达</a:t>
            </a:r>
            <a:r>
              <a:rPr sz="1350">
                <a:solidFill>
                  <a:srgbClr val="9A8A7A"/>
                </a:solidFill>
                <a:latin typeface="汉仪正圆-45W" panose="00020600040101010101" charset="-122"/>
                <a:ea typeface="汉仪正圆-45W" panose="00020600040101010101" charset="-122"/>
              </a:rPr>
              <a:t>统一起来，体现了数学内在的和谐</a:t>
            </a:r>
            <a:endParaRPr sz="1350">
              <a:solidFill>
                <a:srgbClr val="9A8A7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575945" y="2075180"/>
            <a:ext cx="5419725" cy="1982470"/>
          </a:xfrm>
          <a:prstGeom prst="rect">
            <a:avLst/>
          </a:prstGeom>
          <a:solidFill>
            <a:srgbClr val="FCE4E2"/>
          </a:solidFill>
          <a:ln w="9525" cmpd="sng">
            <a:solidFill>
              <a:srgbClr val="D1251D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771525" y="2274199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2100" b="1" spc="42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关于</a:t>
            </a:r>
            <a:r>
              <a:rPr lang="en-US" altLang="zh-CN" sz="2100" b="1" spc="42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x </a:t>
            </a:r>
            <a:r>
              <a:rPr lang="zh-CN" altLang="en-US" sz="2100" b="1" spc="42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轴对称</a:t>
            </a:r>
            <a:endParaRPr lang="zh-CN" altLang="en-US" sz="2100" b="1" spc="42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7" name="任意多边形 6"/>
          <p:cNvSpPr/>
          <p:nvPr>
            <p:custDataLst>
              <p:tags r:id="rId6"/>
            </p:custDataLst>
          </p:nvPr>
        </p:nvSpPr>
        <p:spPr>
          <a:xfrm>
            <a:off x="771525" y="2737485"/>
            <a:ext cx="5029200" cy="609600"/>
          </a:xfrm>
          <a:custGeom>
            <a:avLst/>
            <a:gdLst>
              <a:gd name="sw" fmla="*/ 1 w 7920"/>
              <a:gd name="sh" fmla="*/ 1 h 960"/>
              <a:gd name="mins" fmla="min sw sh"/>
              <a:gd name="dsw" fmla="+- 0 sw mins"/>
              <a:gd name="dsh" fmla="+- 0 sh mins"/>
              <a:gd name="p0x0" fmla="*/ 120 w 7920"/>
              <a:gd name="p0y0" fmla="*/ 0 h 960"/>
              <a:gd name="p0x1" fmla="*/ 7800 w 7920"/>
              <a:gd name="p0y1" fmla="*/ 0 h 960"/>
              <a:gd name="p0x2" fmla="*/ 7866 w 7920"/>
              <a:gd name="p0y2" fmla="*/ 0 h 960"/>
              <a:gd name="p0x3" fmla="*/ 7920 w 7920"/>
              <a:gd name="p0y3" fmla="*/ 53 h 960"/>
              <a:gd name="p0x4" fmla="*/ 7920 w 7920"/>
              <a:gd name="p0y4" fmla="*/ 120 h 960"/>
              <a:gd name="p0x5" fmla="*/ 7920 w 7920"/>
              <a:gd name="p0y5" fmla="*/ 840 h 960"/>
              <a:gd name="p0x6" fmla="*/ 7920 w 7920"/>
              <a:gd name="p0y6" fmla="*/ 906 h 960"/>
              <a:gd name="p0x7" fmla="*/ 7866 w 7920"/>
              <a:gd name="p0y7" fmla="*/ 960 h 960"/>
              <a:gd name="p0x8" fmla="*/ 7800 w 7920"/>
              <a:gd name="p0y8" fmla="*/ 960 h 960"/>
              <a:gd name="p0x9" fmla="*/ 120 w 7920"/>
              <a:gd name="p0y9" fmla="*/ 960 h 960"/>
              <a:gd name="p0x10" fmla="*/ 53 w 7920"/>
              <a:gd name="p0y10" fmla="*/ 960 h 960"/>
              <a:gd name="p0x11" fmla="*/ 0 w 7920"/>
              <a:gd name="p0y11" fmla="*/ 906 h 960"/>
              <a:gd name="p0x12" fmla="*/ 0 w 7920"/>
              <a:gd name="p0y12" fmla="*/ 840 h 960"/>
              <a:gd name="p0x13" fmla="*/ 0 w 7920"/>
              <a:gd name="p0y13" fmla="*/ 120 h 960"/>
              <a:gd name="p0x14" fmla="*/ 0 w 7920"/>
              <a:gd name="p0y14" fmla="*/ 53 h 960"/>
              <a:gd name="p0x15" fmla="*/ 53 w 7920"/>
              <a:gd name="p0y15" fmla="*/ 0 h 960"/>
              <a:gd name="p0x16" fmla="*/ 120 w 7920"/>
              <a:gd name="p0y16" fmla="*/ 0 h 9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7"/>
            </p:custDataLst>
          </p:nvPr>
        </p:nvSpPr>
        <p:spPr>
          <a:xfrm>
            <a:off x="1720605" y="2830458"/>
            <a:ext cx="3130972" cy="4200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（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x, y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）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→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（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x, 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－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y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）</a:t>
            </a:r>
            <a:endParaRPr lang="zh-CN" altLang="en-US" sz="2400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2428875" y="3523879"/>
            <a:ext cx="17145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b="1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</a:rPr>
              <a:t>纵坐标互为相反数</a:t>
            </a:r>
            <a:endParaRPr sz="1500" b="1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矩形 9"/>
          <p:cNvSpPr/>
          <p:nvPr>
            <p:custDataLst>
              <p:tags r:id="rId9"/>
            </p:custDataLst>
          </p:nvPr>
        </p:nvSpPr>
        <p:spPr>
          <a:xfrm>
            <a:off x="6195695" y="2075180"/>
            <a:ext cx="5419725" cy="198247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10"/>
            </p:custDataLst>
          </p:nvPr>
        </p:nvSpPr>
        <p:spPr>
          <a:xfrm>
            <a:off x="6391275" y="2274199"/>
            <a:ext cx="50292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关于</a:t>
            </a:r>
            <a:r>
              <a:rPr lang="en-US" altLang="zh-CN"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y </a:t>
            </a:r>
            <a:r>
              <a:rPr lang="zh-CN" altLang="en-US"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轴对称</a:t>
            </a:r>
            <a:endParaRPr lang="zh-CN" altLang="en-US"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11"/>
            </p:custDataLst>
          </p:nvPr>
        </p:nvSpPr>
        <p:spPr>
          <a:xfrm>
            <a:off x="6391275" y="2737485"/>
            <a:ext cx="5029200" cy="609600"/>
          </a:xfrm>
          <a:custGeom>
            <a:avLst/>
            <a:gdLst>
              <a:gd name="sw" fmla="*/ 1 w 7920"/>
              <a:gd name="sh" fmla="*/ 1 h 960"/>
              <a:gd name="mins" fmla="min sw sh"/>
              <a:gd name="dsw" fmla="+- 0 sw mins"/>
              <a:gd name="dsh" fmla="+- 0 sh mins"/>
              <a:gd name="p0x0" fmla="*/ 120 w 7920"/>
              <a:gd name="p0y0" fmla="*/ 0 h 960"/>
              <a:gd name="p0x1" fmla="*/ 7800 w 7920"/>
              <a:gd name="p0y1" fmla="*/ 0 h 960"/>
              <a:gd name="p0x2" fmla="*/ 7866 w 7920"/>
              <a:gd name="p0y2" fmla="*/ 0 h 960"/>
              <a:gd name="p0x3" fmla="*/ 7920 w 7920"/>
              <a:gd name="p0y3" fmla="*/ 53 h 960"/>
              <a:gd name="p0x4" fmla="*/ 7920 w 7920"/>
              <a:gd name="p0y4" fmla="*/ 120 h 960"/>
              <a:gd name="p0x5" fmla="*/ 7920 w 7920"/>
              <a:gd name="p0y5" fmla="*/ 840 h 960"/>
              <a:gd name="p0x6" fmla="*/ 7920 w 7920"/>
              <a:gd name="p0y6" fmla="*/ 906 h 960"/>
              <a:gd name="p0x7" fmla="*/ 7866 w 7920"/>
              <a:gd name="p0y7" fmla="*/ 960 h 960"/>
              <a:gd name="p0x8" fmla="*/ 7800 w 7920"/>
              <a:gd name="p0y8" fmla="*/ 960 h 960"/>
              <a:gd name="p0x9" fmla="*/ 120 w 7920"/>
              <a:gd name="p0y9" fmla="*/ 960 h 960"/>
              <a:gd name="p0x10" fmla="*/ 53 w 7920"/>
              <a:gd name="p0y10" fmla="*/ 960 h 960"/>
              <a:gd name="p0x11" fmla="*/ 0 w 7920"/>
              <a:gd name="p0y11" fmla="*/ 906 h 960"/>
              <a:gd name="p0x12" fmla="*/ 0 w 7920"/>
              <a:gd name="p0y12" fmla="*/ 840 h 960"/>
              <a:gd name="p0x13" fmla="*/ 0 w 7920"/>
              <a:gd name="p0y13" fmla="*/ 120 h 960"/>
              <a:gd name="p0x14" fmla="*/ 0 w 7920"/>
              <a:gd name="p0y14" fmla="*/ 53 h 960"/>
              <a:gd name="p0x15" fmla="*/ 53 w 7920"/>
              <a:gd name="p0y15" fmla="*/ 0 h 960"/>
              <a:gd name="p0x16" fmla="*/ 120 w 7920"/>
              <a:gd name="p0y16" fmla="*/ 0 h 9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2"/>
            </p:custDataLst>
          </p:nvPr>
        </p:nvSpPr>
        <p:spPr>
          <a:xfrm>
            <a:off x="7340356" y="2830458"/>
            <a:ext cx="3130972" cy="42005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（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x, y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）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→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（－</a:t>
            </a:r>
            <a:r>
              <a:rPr lang="en-US" altLang="zh-CN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x, y</a:t>
            </a:r>
            <a:r>
              <a:rPr lang="zh-CN" altLang="en-US" sz="240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）</a:t>
            </a:r>
            <a:endParaRPr lang="zh-CN" altLang="en-US" sz="2400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3"/>
            </p:custDataLst>
          </p:nvPr>
        </p:nvSpPr>
        <p:spPr>
          <a:xfrm>
            <a:off x="8048625" y="3523879"/>
            <a:ext cx="17145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横坐标互为相反数</a:t>
            </a:r>
            <a:endParaRPr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矩形 14"/>
          <p:cNvSpPr/>
          <p:nvPr>
            <p:custDataLst>
              <p:tags r:id="rId14"/>
            </p:custDataLst>
          </p:nvPr>
        </p:nvSpPr>
        <p:spPr>
          <a:xfrm>
            <a:off x="575945" y="4181475"/>
            <a:ext cx="11039475" cy="54292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5"/>
            </p:custDataLst>
          </p:nvPr>
        </p:nvSpPr>
        <p:spPr>
          <a:xfrm>
            <a:off x="1905000" y="4286469"/>
            <a:ext cx="8382000" cy="328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应用：</a:t>
            </a:r>
            <a:r>
              <a:rPr sz="15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只需求出图形关键点关于坐标轴的对称点坐标，描点连线即可得到关于坐标轴对称的图形</a:t>
            </a:r>
            <a:endParaRPr sz="15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16"/>
            </p:custDataLst>
          </p:nvPr>
        </p:nvSpPr>
        <p:spPr>
          <a:xfrm>
            <a:off x="571500" y="5577840"/>
            <a:ext cx="11049000" cy="666750"/>
          </a:xfrm>
          <a:custGeom>
            <a:avLst/>
            <a:gdLst>
              <a:gd name="sw" fmla="*/ 1 w 17400"/>
              <a:gd name="sh" fmla="*/ 1 h 1050"/>
              <a:gd name="mins" fmla="min sw sh"/>
              <a:gd name="dsw" fmla="+- 0 sw mins"/>
              <a:gd name="dsh" fmla="+- 0 sh mins"/>
              <a:gd name="p0x0" fmla="*/ 120 w 17400"/>
              <a:gd name="p0y0" fmla="*/ 0 h 1050"/>
              <a:gd name="p0x1" fmla="*/ 17280 w 17400"/>
              <a:gd name="p0y1" fmla="*/ 0 h 1050"/>
              <a:gd name="p0x2" fmla="*/ 17346 w 17400"/>
              <a:gd name="p0y2" fmla="*/ 0 h 1050"/>
              <a:gd name="p0x3" fmla="*/ 17400 w 17400"/>
              <a:gd name="p0y3" fmla="*/ 53 h 1050"/>
              <a:gd name="p0x4" fmla="*/ 17400 w 17400"/>
              <a:gd name="p0y4" fmla="*/ 120 h 1050"/>
              <a:gd name="p0x5" fmla="*/ 17400 w 17400"/>
              <a:gd name="p0y5" fmla="*/ 930 h 1050"/>
              <a:gd name="p0x6" fmla="*/ 17400 w 17400"/>
              <a:gd name="p0y6" fmla="*/ 996 h 1050"/>
              <a:gd name="p0x7" fmla="*/ 17346 w 17400"/>
              <a:gd name="p0y7" fmla="*/ 1050 h 1050"/>
              <a:gd name="p0x8" fmla="*/ 17280 w 17400"/>
              <a:gd name="p0y8" fmla="*/ 1050 h 1050"/>
              <a:gd name="p0x9" fmla="*/ 120 w 17400"/>
              <a:gd name="p0y9" fmla="*/ 1050 h 1050"/>
              <a:gd name="p0x10" fmla="*/ 53 w 17400"/>
              <a:gd name="p0y10" fmla="*/ 1050 h 1050"/>
              <a:gd name="p0x11" fmla="*/ 0 w 17400"/>
              <a:gd name="p0y11" fmla="*/ 996 h 1050"/>
              <a:gd name="p0x12" fmla="*/ 0 w 17400"/>
              <a:gd name="p0y12" fmla="*/ 930 h 1050"/>
              <a:gd name="p0x13" fmla="*/ 0 w 17400"/>
              <a:gd name="p0y13" fmla="*/ 120 h 1050"/>
              <a:gd name="p0x14" fmla="*/ 0 w 17400"/>
              <a:gd name="p0y14" fmla="*/ 53 h 1050"/>
              <a:gd name="p0x15" fmla="*/ 53 w 17400"/>
              <a:gd name="p0y15" fmla="*/ 0 h 1050"/>
              <a:gd name="p0x16" fmla="*/ 120 w 17400"/>
              <a:gd name="p0y16" fmla="*/ 0 h 105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7"/>
            </p:custDataLst>
          </p:nvPr>
        </p:nvSpPr>
        <p:spPr>
          <a:xfrm>
            <a:off x="762000" y="5753633"/>
            <a:ext cx="6629552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对称不仅是视觉上的美感，更是坐标轴上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简洁优雅的符号法则</a:t>
            </a:r>
            <a:endParaRPr b="1">
              <a:solidFill>
                <a:srgbClr val="FFE082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325142" y="2092642"/>
            <a:ext cx="1541707" cy="9391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54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03</a:t>
            </a:r>
            <a:endParaRPr sz="54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741145" y="3491865"/>
            <a:ext cx="270971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4200" b="1" spc="84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等腰探秘</a:t>
            </a:r>
            <a:endParaRPr sz="4200" b="1" spc="84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4299566" y="4405313"/>
            <a:ext cx="3592859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对称之中，藏着等腰的密码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利用轴对称研究等腰三角形与等边三角形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5938520" y="1828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6090920" y="1842770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6214745" y="1847850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24500" y="328612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等腰三角形的对称密码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c7d9acff-8ca4-11f1-8481-727bca985e98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090" r="1118"/>
          <a:stretch>
            <a:fillRect/>
          </a:stretch>
        </p:blipFill>
        <p:spPr>
          <a:xfrm>
            <a:off x="571500" y="1104922"/>
            <a:ext cx="2155825" cy="5372056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3395" h="8460">
                <a:moveTo>
                  <a:pt x="120" y="0"/>
                </a:moveTo>
                <a:lnTo>
                  <a:pt x="3275" y="0"/>
                </a:lnTo>
                <a:cubicBezTo>
                  <a:pt x="3341" y="0"/>
                  <a:pt x="3395" y="54"/>
                  <a:pt x="3395" y="120"/>
                </a:cubicBezTo>
                <a:lnTo>
                  <a:pt x="3395" y="8340"/>
                </a:lnTo>
                <a:cubicBezTo>
                  <a:pt x="3395" y="8406"/>
                  <a:pt x="3341" y="8460"/>
                  <a:pt x="3275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3147041" y="1204913"/>
            <a:ext cx="3810000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等腰三角形沿对称轴折叠，两部分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完全重合</a:t>
            </a:r>
            <a:endParaRPr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2999105" y="1766570"/>
            <a:ext cx="4208145" cy="205295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3194666" y="2458879"/>
            <a:ext cx="3817668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三线合一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3194666" y="2820829"/>
            <a:ext cx="3817668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底边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中线</a:t>
            </a: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、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高</a:t>
            </a: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、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顶角平分线</a:t>
            </a: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重合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矩形 10"/>
          <p:cNvSpPr/>
          <p:nvPr>
            <p:custDataLst>
              <p:tags r:id="rId8"/>
            </p:custDataLst>
          </p:nvPr>
        </p:nvSpPr>
        <p:spPr>
          <a:xfrm>
            <a:off x="7407275" y="1766570"/>
            <a:ext cx="4208145" cy="205295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9"/>
            </p:custDataLst>
          </p:nvPr>
        </p:nvSpPr>
        <p:spPr>
          <a:xfrm>
            <a:off x="7602883" y="2458879"/>
            <a:ext cx="3817668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等边对等角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3" name="文本框 12"/>
          <p:cNvSpPr txBox="1"/>
          <p:nvPr>
            <p:custDataLst>
              <p:tags r:id="rId10"/>
            </p:custDataLst>
          </p:nvPr>
        </p:nvSpPr>
        <p:spPr>
          <a:xfrm>
            <a:off x="7602883" y="2820829"/>
            <a:ext cx="3817668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两底角相等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矩形 13"/>
          <p:cNvSpPr/>
          <p:nvPr>
            <p:custDataLst>
              <p:tags r:id="rId11"/>
            </p:custDataLst>
          </p:nvPr>
        </p:nvSpPr>
        <p:spPr>
          <a:xfrm>
            <a:off x="2999105" y="4019550"/>
            <a:ext cx="8616315" cy="245237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>
            <p:custDataLst>
              <p:tags r:id="rId12"/>
            </p:custDataLst>
          </p:nvPr>
        </p:nvSpPr>
        <p:spPr>
          <a:xfrm>
            <a:off x="3194666" y="4198620"/>
            <a:ext cx="822581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文化中的等腰对称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3"/>
            </p:custDataLst>
          </p:nvPr>
        </p:nvSpPr>
        <p:spPr>
          <a:xfrm>
            <a:off x="4291965" y="49314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7" name="图片 16" descr="c7d9ae54-8ca4-11f1-8481-727bca985e98"/>
          <p:cNvPicPr/>
          <p:nvPr>
            <p:custDataLst>
              <p:tags r:id="rId14"/>
            </p:custDataLst>
          </p:nvPr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-246" t="-64" r="246" b="64"/>
          <a:stretch>
            <a:fillRect/>
          </a:stretch>
        </p:blipFill>
        <p:spPr>
          <a:xfrm>
            <a:off x="4377690" y="5017135"/>
            <a:ext cx="247650" cy="24765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17"/>
            </p:custDataLst>
          </p:nvPr>
        </p:nvSpPr>
        <p:spPr>
          <a:xfrm>
            <a:off x="4073423" y="5464969"/>
            <a:ext cx="857326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/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中式屋顶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18"/>
            </p:custDataLst>
          </p:nvPr>
        </p:nvSpPr>
        <p:spPr>
          <a:xfrm>
            <a:off x="4044848" y="5807869"/>
            <a:ext cx="9144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/>
            <a:r>
              <a:rPr sz="120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稳定与美感</a:t>
            </a:r>
            <a:endParaRPr sz="120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19"/>
            </p:custDataLst>
          </p:nvPr>
        </p:nvSpPr>
        <p:spPr>
          <a:xfrm>
            <a:off x="7097395" y="49314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2" name="图片 21" descr="c7d9aee1-8ca4-11f1-8481-727bca985e98"/>
          <p:cNvPicPr/>
          <p:nvPr>
            <p:custDataLst>
              <p:tags r:id="rId20"/>
            </p:custDataLst>
          </p:nvPr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rcRect l="-237" t="-64" r="237" b="64"/>
          <a:stretch>
            <a:fillRect/>
          </a:stretch>
        </p:blipFill>
        <p:spPr>
          <a:xfrm>
            <a:off x="7183120" y="5017135"/>
            <a:ext cx="247650" cy="247650"/>
          </a:xfrm>
          <a:prstGeom prst="rect">
            <a:avLst/>
          </a:prstGeom>
        </p:spPr>
      </p:pic>
      <p:sp>
        <p:nvSpPr>
          <p:cNvPr id="24" name="文本框 23"/>
          <p:cNvSpPr txBox="1"/>
          <p:nvPr>
            <p:custDataLst>
              <p:tags r:id="rId23"/>
            </p:custDataLst>
          </p:nvPr>
        </p:nvSpPr>
        <p:spPr>
          <a:xfrm>
            <a:off x="6878831" y="5464969"/>
            <a:ext cx="857326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/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塔式建筑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24"/>
            </p:custDataLst>
          </p:nvPr>
        </p:nvSpPr>
        <p:spPr>
          <a:xfrm>
            <a:off x="6926456" y="5807869"/>
            <a:ext cx="762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/>
            <a:r>
              <a:rPr sz="120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叠加之美</a:t>
            </a:r>
            <a:endParaRPr sz="120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任意多边形 25"/>
          <p:cNvSpPr/>
          <p:nvPr>
            <p:custDataLst>
              <p:tags r:id="rId25"/>
            </p:custDataLst>
          </p:nvPr>
        </p:nvSpPr>
        <p:spPr>
          <a:xfrm>
            <a:off x="9902825" y="49314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7" name="图片 26" descr="c7d9aecd-8ca4-11f1-8481-727bca985e98"/>
          <p:cNvPicPr/>
          <p:nvPr>
            <p:custDataLst>
              <p:tags r:id="rId26"/>
            </p:custDataLst>
          </p:nvPr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rcRect l="-232" t="-64" r="232" b="64"/>
          <a:stretch>
            <a:fillRect/>
          </a:stretch>
        </p:blipFill>
        <p:spPr>
          <a:xfrm>
            <a:off x="9988550" y="5017135"/>
            <a:ext cx="247650" cy="247650"/>
          </a:xfrm>
          <a:prstGeom prst="rect">
            <a:avLst/>
          </a:prstGeom>
        </p:spPr>
      </p:pic>
      <p:sp>
        <p:nvSpPr>
          <p:cNvPr id="29" name="文本框 28"/>
          <p:cNvSpPr txBox="1"/>
          <p:nvPr>
            <p:custDataLst>
              <p:tags r:id="rId29"/>
            </p:custDataLst>
          </p:nvPr>
        </p:nvSpPr>
        <p:spPr>
          <a:xfrm>
            <a:off x="9684248" y="5464969"/>
            <a:ext cx="857326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/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古典灯笼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30"/>
            </p:custDataLst>
          </p:nvPr>
        </p:nvSpPr>
        <p:spPr>
          <a:xfrm>
            <a:off x="9731873" y="5807869"/>
            <a:ext cx="762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/>
            <a:r>
              <a:rPr sz="120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均衡透光</a:t>
            </a:r>
            <a:endParaRPr sz="120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等角对等边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——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等腰三角形的判定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104900"/>
            <a:ext cx="11049000" cy="884555"/>
          </a:xfrm>
          <a:custGeom>
            <a:avLst/>
            <a:gdLst>
              <a:gd name="sw" fmla="*/ 1 w 17400"/>
              <a:gd name="sh" fmla="*/ 1 h 1393"/>
              <a:gd name="mins" fmla="min sw sh"/>
              <a:gd name="dsw" fmla="+- 0 sw mins"/>
              <a:gd name="dsh" fmla="+- 0 sh mins"/>
              <a:gd name="p0x0" fmla="*/ 120 w 17400"/>
              <a:gd name="p0y0" fmla="*/ 0 h 1393"/>
              <a:gd name="p0x1" fmla="*/ 17280 w 17400"/>
              <a:gd name="p0y1" fmla="*/ 0 h 1393"/>
              <a:gd name="p0x2" fmla="*/ 17346 w 17400"/>
              <a:gd name="p0y2" fmla="*/ 0 h 1393"/>
              <a:gd name="p0x3" fmla="*/ 17400 w 17400"/>
              <a:gd name="p0y3" fmla="*/ 53 h 1393"/>
              <a:gd name="p0x4" fmla="*/ 17400 w 17400"/>
              <a:gd name="p0y4" fmla="*/ 120 h 1393"/>
              <a:gd name="p0x5" fmla="*/ 17400 w 17400"/>
              <a:gd name="p0y5" fmla="*/ 1273 h 1393"/>
              <a:gd name="p0x6" fmla="*/ 17400 w 17400"/>
              <a:gd name="p0y6" fmla="*/ 1339 h 1393"/>
              <a:gd name="p0x7" fmla="*/ 17346 w 17400"/>
              <a:gd name="p0y7" fmla="*/ 1393 h 1393"/>
              <a:gd name="p0x8" fmla="*/ 17280 w 17400"/>
              <a:gd name="p0y8" fmla="*/ 1393 h 1393"/>
              <a:gd name="p0x9" fmla="*/ 120 w 17400"/>
              <a:gd name="p0y9" fmla="*/ 1393 h 1393"/>
              <a:gd name="p0x10" fmla="*/ 53 w 17400"/>
              <a:gd name="p0y10" fmla="*/ 1393 h 1393"/>
              <a:gd name="p0x11" fmla="*/ 0 w 17400"/>
              <a:gd name="p0y11" fmla="*/ 1339 h 1393"/>
              <a:gd name="p0x12" fmla="*/ 0 w 17400"/>
              <a:gd name="p0y12" fmla="*/ 1273 h 1393"/>
              <a:gd name="p0x13" fmla="*/ 0 w 17400"/>
              <a:gd name="p0y13" fmla="*/ 120 h 1393"/>
              <a:gd name="p0x14" fmla="*/ 0 w 17400"/>
              <a:gd name="p0y14" fmla="*/ 53 h 1393"/>
              <a:gd name="p0x15" fmla="*/ 53 w 17400"/>
              <a:gd name="p0y15" fmla="*/ 0 h 1393"/>
              <a:gd name="p0x16" fmla="*/ 120 w 17400"/>
              <a:gd name="p0y16" fmla="*/ 0 h 139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389107"/>
            <a:ext cx="8378285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等角对等边</a:t>
            </a:r>
            <a:r>
              <a:rPr lang="en-US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—— </a:t>
            </a:r>
            <a:r>
              <a:rPr lang="zh-CN" altLang="en-US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如果一个三角形有两个角相等，那么这两个角所对的边也相等</a:t>
            </a:r>
            <a:endParaRPr lang="zh-CN" altLang="en-US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575945" y="2222500"/>
            <a:ext cx="3546475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771525" y="3041333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证明思路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8" name="任意多边形 7"/>
          <p:cNvSpPr/>
          <p:nvPr>
            <p:custDataLst>
              <p:tags r:id="rId6"/>
            </p:custDataLst>
          </p:nvPr>
        </p:nvSpPr>
        <p:spPr>
          <a:xfrm>
            <a:off x="771525" y="34671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771525" y="3595688"/>
            <a:ext cx="31559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作两等角的公共边的对角的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角平分线</a:t>
            </a:r>
            <a:r>
              <a:rPr lang="zh-CN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，利用</a:t>
            </a:r>
            <a:r>
              <a:rPr lang="en-US" altLang="zh-CN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AAS</a:t>
            </a:r>
            <a:r>
              <a:rPr 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证明两个三角形全等</a:t>
            </a:r>
            <a:endParaRPr lang="zh-CN" altLang="en-US"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4322445" y="2222500"/>
            <a:ext cx="3546475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4518051" y="3041333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应用示例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10"/>
            </p:custDataLst>
          </p:nvPr>
        </p:nvSpPr>
        <p:spPr>
          <a:xfrm>
            <a:off x="4518025" y="34671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>
            <p:custDataLst>
              <p:tags r:id="rId11"/>
            </p:custDataLst>
          </p:nvPr>
        </p:nvSpPr>
        <p:spPr>
          <a:xfrm>
            <a:off x="4518051" y="3595688"/>
            <a:ext cx="3155975" cy="938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如果一个三角形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外角的平分线平行于三角形的一边</a:t>
            </a: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，那么这个三角形是等腰三角形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矩形 13"/>
          <p:cNvSpPr/>
          <p:nvPr>
            <p:custDataLst>
              <p:tags r:id="rId12"/>
            </p:custDataLst>
          </p:nvPr>
        </p:nvSpPr>
        <p:spPr>
          <a:xfrm>
            <a:off x="8068945" y="2222500"/>
            <a:ext cx="3546475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8264576" y="3041333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尺规作图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4"/>
            </p:custDataLst>
          </p:nvPr>
        </p:nvSpPr>
        <p:spPr>
          <a:xfrm>
            <a:off x="8264525" y="34671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>
            <p:custDataLst>
              <p:tags r:id="rId15"/>
            </p:custDataLst>
          </p:nvPr>
        </p:nvSpPr>
        <p:spPr>
          <a:xfrm>
            <a:off x="8264576" y="3595688"/>
            <a:ext cx="3155975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已知底边和底边上的高，利用</a:t>
            </a:r>
            <a:r>
              <a:rPr lang="en-US" altLang="zh-CN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垂直平分线</a:t>
            </a:r>
            <a:r>
              <a:rPr 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作出等腰三角形</a:t>
            </a:r>
            <a:endParaRPr lang="zh-CN" altLang="en-US"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8" name="任意多边形 17"/>
          <p:cNvSpPr/>
          <p:nvPr>
            <p:custDataLst>
              <p:tags r:id="rId16"/>
            </p:custDataLst>
          </p:nvPr>
        </p:nvSpPr>
        <p:spPr>
          <a:xfrm>
            <a:off x="571500" y="5591810"/>
            <a:ext cx="11049000" cy="885190"/>
          </a:xfrm>
          <a:custGeom>
            <a:avLst/>
            <a:gdLst>
              <a:gd name="sw" fmla="*/ 1 w 17400"/>
              <a:gd name="sh" fmla="*/ 1 h 1393"/>
              <a:gd name="mins" fmla="min sw sh"/>
              <a:gd name="dsw" fmla="+- 0 sw mins"/>
              <a:gd name="dsh" fmla="+- 0 sh mins"/>
              <a:gd name="p0x0" fmla="*/ 120 w 17400"/>
              <a:gd name="p0y0" fmla="*/ 0 h 1393"/>
              <a:gd name="p0x1" fmla="*/ 17280 w 17400"/>
              <a:gd name="p0y1" fmla="*/ 0 h 1393"/>
              <a:gd name="p0x2" fmla="*/ 17346 w 17400"/>
              <a:gd name="p0y2" fmla="*/ 0 h 1393"/>
              <a:gd name="p0x3" fmla="*/ 17400 w 17400"/>
              <a:gd name="p0y3" fmla="*/ 53 h 1393"/>
              <a:gd name="p0x4" fmla="*/ 17400 w 17400"/>
              <a:gd name="p0y4" fmla="*/ 120 h 1393"/>
              <a:gd name="p0x5" fmla="*/ 17400 w 17400"/>
              <a:gd name="p0y5" fmla="*/ 1273 h 1393"/>
              <a:gd name="p0x6" fmla="*/ 17400 w 17400"/>
              <a:gd name="p0y6" fmla="*/ 1339 h 1393"/>
              <a:gd name="p0x7" fmla="*/ 17346 w 17400"/>
              <a:gd name="p0y7" fmla="*/ 1393 h 1393"/>
              <a:gd name="p0x8" fmla="*/ 17280 w 17400"/>
              <a:gd name="p0y8" fmla="*/ 1393 h 1393"/>
              <a:gd name="p0x9" fmla="*/ 120 w 17400"/>
              <a:gd name="p0y9" fmla="*/ 1393 h 1393"/>
              <a:gd name="p0x10" fmla="*/ 53 w 17400"/>
              <a:gd name="p0y10" fmla="*/ 1393 h 1393"/>
              <a:gd name="p0x11" fmla="*/ 0 w 17400"/>
              <a:gd name="p0y11" fmla="*/ 1339 h 1393"/>
              <a:gd name="p0x12" fmla="*/ 0 w 17400"/>
              <a:gd name="p0y12" fmla="*/ 1273 h 1393"/>
              <a:gd name="p0x13" fmla="*/ 0 w 17400"/>
              <a:gd name="p0y13" fmla="*/ 120 h 1393"/>
              <a:gd name="p0x14" fmla="*/ 0 w 17400"/>
              <a:gd name="p0y14" fmla="*/ 53 h 1393"/>
              <a:gd name="p0x15" fmla="*/ 53 w 17400"/>
              <a:gd name="p0y15" fmla="*/ 0 h 1393"/>
              <a:gd name="p0x16" fmla="*/ 120 w 17400"/>
              <a:gd name="p0y16" fmla="*/ 0 h 1393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7"/>
            </p:custDataLst>
          </p:nvPr>
        </p:nvSpPr>
        <p:spPr>
          <a:xfrm>
            <a:off x="762000" y="5876573"/>
            <a:ext cx="10892961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边的关系决定了角的大小，反过来，角的大小也揭示了边的长短</a:t>
            </a:r>
            <a:r>
              <a:rPr lang="en-US" altLang="zh-CN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这就是数学中</a:t>
            </a:r>
            <a:r>
              <a:rPr lang="en-US" altLang="zh-CN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因果互换</a:t>
            </a:r>
            <a:r>
              <a:rPr lang="en-US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altLang="en-US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的逻辑之美</a:t>
            </a:r>
            <a:endParaRPr lang="zh-CN" altLang="en-US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等边三角形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——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完美的对称体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pic>
        <p:nvPicPr>
          <p:cNvPr id="4" name="图片 3" descr="8be32ffe-8ca4-11f1-b760-228e93cd61dd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231" r="1231"/>
          <a:stretch>
            <a:fillRect/>
          </a:stretch>
        </p:blipFill>
        <p:spPr>
          <a:xfrm>
            <a:off x="571500" y="1104900"/>
            <a:ext cx="2695575" cy="537210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4245" h="8460">
                <a:moveTo>
                  <a:pt x="120" y="0"/>
                </a:moveTo>
                <a:lnTo>
                  <a:pt x="4125" y="0"/>
                </a:lnTo>
                <a:cubicBezTo>
                  <a:pt x="4191" y="0"/>
                  <a:pt x="4245" y="54"/>
                  <a:pt x="4245" y="120"/>
                </a:cubicBezTo>
                <a:lnTo>
                  <a:pt x="4245" y="8340"/>
                </a:lnTo>
                <a:cubicBezTo>
                  <a:pt x="4245" y="8406"/>
                  <a:pt x="4191" y="8460"/>
                  <a:pt x="4125" y="8460"/>
                </a:cubicBezTo>
                <a:lnTo>
                  <a:pt x="120" y="8460"/>
                </a:lnTo>
                <a:cubicBezTo>
                  <a:pt x="54" y="8460"/>
                  <a:pt x="0" y="8406"/>
                  <a:pt x="0" y="83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3533775" y="1104900"/>
            <a:ext cx="8086725" cy="366395"/>
          </a:xfrm>
          <a:custGeom>
            <a:avLst/>
            <a:gdLst>
              <a:gd name="sw" fmla="*/ 1 w 12735"/>
              <a:gd name="sh" fmla="*/ 1 h 577"/>
              <a:gd name="mins" fmla="min sw sh"/>
              <a:gd name="dsw" fmla="+- 0 sw mins"/>
              <a:gd name="dsh" fmla="+- 0 sh mins"/>
              <a:gd name="p0x0" fmla="*/ 120 w 12735"/>
              <a:gd name="p0y0" fmla="*/ 0 h 577"/>
              <a:gd name="p0x1" fmla="*/ 12615 w 12735"/>
              <a:gd name="p0y1" fmla="*/ 0 h 577"/>
              <a:gd name="p0x2" fmla="*/ 12681 w 12735"/>
              <a:gd name="p0y2" fmla="*/ 0 h 577"/>
              <a:gd name="p0x3" fmla="*/ 12735 w 12735"/>
              <a:gd name="p0y3" fmla="*/ 53 h 577"/>
              <a:gd name="p0x4" fmla="*/ 12735 w 12735"/>
              <a:gd name="p0y4" fmla="*/ 120 h 577"/>
              <a:gd name="p0x5" fmla="*/ 12735 w 12735"/>
              <a:gd name="p0y5" fmla="*/ 457 h 577"/>
              <a:gd name="p0x6" fmla="*/ 12735 w 12735"/>
              <a:gd name="p0y6" fmla="*/ 523 h 577"/>
              <a:gd name="p0x7" fmla="*/ 12681 w 12735"/>
              <a:gd name="p0y7" fmla="*/ 577 h 577"/>
              <a:gd name="p0x8" fmla="*/ 12615 w 12735"/>
              <a:gd name="p0y8" fmla="*/ 577 h 577"/>
              <a:gd name="p0x9" fmla="*/ 120 w 12735"/>
              <a:gd name="p0y9" fmla="*/ 577 h 577"/>
              <a:gd name="p0x10" fmla="*/ 53 w 12735"/>
              <a:gd name="p0y10" fmla="*/ 577 h 577"/>
              <a:gd name="p0x11" fmla="*/ 0 w 12735"/>
              <a:gd name="p0y11" fmla="*/ 523 h 577"/>
              <a:gd name="p0x12" fmla="*/ 0 w 12735"/>
              <a:gd name="p0y12" fmla="*/ 457 h 577"/>
              <a:gd name="p0x13" fmla="*/ 0 w 12735"/>
              <a:gd name="p0y13" fmla="*/ 120 h 577"/>
              <a:gd name="p0x14" fmla="*/ 0 w 12735"/>
              <a:gd name="p0y14" fmla="*/ 53 h 577"/>
              <a:gd name="p0x15" fmla="*/ 53 w 12735"/>
              <a:gd name="p0y15" fmla="*/ 0 h 577"/>
              <a:gd name="p0x16" fmla="*/ 120 w 12735"/>
              <a:gd name="p0y16" fmla="*/ 0 h 57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DFBF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5005311" y="1167289"/>
            <a:ext cx="51435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lang="zh-CN" altLang="en-US"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等边三角形是特殊的等腰三角形</a:t>
            </a:r>
            <a:r>
              <a:rPr lang="en-US" altLang="zh-CN"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底边和腰相等的等腰三角形</a:t>
            </a:r>
            <a:endParaRPr lang="zh-CN" altLang="en-US" sz="1350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9" name="矩形 8"/>
          <p:cNvSpPr/>
          <p:nvPr>
            <p:custDataLst>
              <p:tags r:id="rId6"/>
            </p:custDataLst>
          </p:nvPr>
        </p:nvSpPr>
        <p:spPr>
          <a:xfrm>
            <a:off x="3538220" y="1552575"/>
            <a:ext cx="8077200" cy="241681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3733800" y="1732598"/>
            <a:ext cx="7686675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性质与判定</a:t>
            </a:r>
            <a:endParaRPr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8"/>
            </p:custDataLst>
          </p:nvPr>
        </p:nvSpPr>
        <p:spPr>
          <a:xfrm>
            <a:off x="3733800" y="210947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 w="660" h="660">
                <a:moveTo>
                  <a:pt x="120" y="0"/>
                </a:moveTo>
                <a:lnTo>
                  <a:pt x="540" y="0"/>
                </a:lnTo>
                <a:cubicBezTo>
                  <a:pt x="606" y="0"/>
                  <a:pt x="660" y="54"/>
                  <a:pt x="660" y="120"/>
                </a:cubicBezTo>
                <a:lnTo>
                  <a:pt x="660" y="540"/>
                </a:lnTo>
                <a:cubicBezTo>
                  <a:pt x="660" y="606"/>
                  <a:pt x="606" y="660"/>
                  <a:pt x="540" y="660"/>
                </a:cubicBezTo>
                <a:lnTo>
                  <a:pt x="120" y="660"/>
                </a:lnTo>
                <a:cubicBezTo>
                  <a:pt x="54" y="660"/>
                  <a:pt x="0" y="606"/>
                  <a:pt x="0" y="5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12" name="图片 11" descr="8be3319e-8ca4-11f1-b760-228e93cd61dd"/>
          <p:cNvPicPr/>
          <p:nvPr>
            <p:custDataLst>
              <p:tags r:id="rId9"/>
            </p:custDataLst>
          </p:nvPr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 t="-128" b="128"/>
          <a:stretch>
            <a:fillRect/>
          </a:stretch>
        </p:blipFill>
        <p:spPr>
          <a:xfrm>
            <a:off x="3819525" y="2195195"/>
            <a:ext cx="247650" cy="247650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4267200" y="2095976"/>
            <a:ext cx="2429027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性质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3"/>
            </p:custDataLst>
          </p:nvPr>
        </p:nvSpPr>
        <p:spPr>
          <a:xfrm>
            <a:off x="4267200" y="2350770"/>
            <a:ext cx="2581427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三个角都相等，每一个角都等于</a:t>
            </a:r>
            <a:r>
              <a:rPr lang="en-US" altLang="zh-CN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en-US" altLang="zh-CN" sz="1200" b="1" spc="-12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sz="1200" b="1" spc="-12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200" b="1" spc="-12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4"/>
            </p:custDataLst>
          </p:nvPr>
        </p:nvSpPr>
        <p:spPr>
          <a:xfrm>
            <a:off x="3733800" y="268160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 w="660" h="660">
                <a:moveTo>
                  <a:pt x="120" y="0"/>
                </a:moveTo>
                <a:lnTo>
                  <a:pt x="540" y="0"/>
                </a:lnTo>
                <a:cubicBezTo>
                  <a:pt x="606" y="0"/>
                  <a:pt x="660" y="54"/>
                  <a:pt x="660" y="120"/>
                </a:cubicBezTo>
                <a:lnTo>
                  <a:pt x="660" y="540"/>
                </a:lnTo>
                <a:cubicBezTo>
                  <a:pt x="660" y="606"/>
                  <a:pt x="606" y="660"/>
                  <a:pt x="540" y="660"/>
                </a:cubicBezTo>
                <a:lnTo>
                  <a:pt x="120" y="660"/>
                </a:lnTo>
                <a:cubicBezTo>
                  <a:pt x="54" y="660"/>
                  <a:pt x="0" y="606"/>
                  <a:pt x="0" y="5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17" name="图片 16" descr="8be33153-8ca4-11f1-b760-228e93cd61dd"/>
          <p:cNvPicPr/>
          <p:nvPr>
            <p:custDataLst>
              <p:tags r:id="rId15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rcRect t="-233" b="233"/>
          <a:stretch>
            <a:fillRect/>
          </a:stretch>
        </p:blipFill>
        <p:spPr>
          <a:xfrm>
            <a:off x="3819525" y="2767330"/>
            <a:ext cx="247650" cy="247650"/>
          </a:xfrm>
          <a:prstGeom prst="rect">
            <a:avLst/>
          </a:prstGeom>
        </p:spPr>
      </p:pic>
      <p:sp>
        <p:nvSpPr>
          <p:cNvPr id="19" name="文本框 18"/>
          <p:cNvSpPr txBox="1"/>
          <p:nvPr>
            <p:custDataLst>
              <p:tags r:id="rId18"/>
            </p:custDataLst>
          </p:nvPr>
        </p:nvSpPr>
        <p:spPr>
          <a:xfrm>
            <a:off x="4267200" y="2668372"/>
            <a:ext cx="24384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判定一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19"/>
            </p:custDataLst>
          </p:nvPr>
        </p:nvSpPr>
        <p:spPr>
          <a:xfrm>
            <a:off x="4267200" y="2923165"/>
            <a:ext cx="25908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三个角都相等的三角形是等边三角形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20"/>
            </p:custDataLst>
          </p:nvPr>
        </p:nvSpPr>
        <p:spPr>
          <a:xfrm>
            <a:off x="3733800" y="32543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 w="660" h="660">
                <a:moveTo>
                  <a:pt x="120" y="0"/>
                </a:moveTo>
                <a:lnTo>
                  <a:pt x="540" y="0"/>
                </a:lnTo>
                <a:cubicBezTo>
                  <a:pt x="606" y="0"/>
                  <a:pt x="660" y="54"/>
                  <a:pt x="660" y="120"/>
                </a:cubicBezTo>
                <a:lnTo>
                  <a:pt x="660" y="540"/>
                </a:lnTo>
                <a:cubicBezTo>
                  <a:pt x="660" y="606"/>
                  <a:pt x="606" y="660"/>
                  <a:pt x="540" y="660"/>
                </a:cubicBezTo>
                <a:lnTo>
                  <a:pt x="120" y="660"/>
                </a:lnTo>
                <a:cubicBezTo>
                  <a:pt x="54" y="660"/>
                  <a:pt x="0" y="606"/>
                  <a:pt x="0" y="5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22" name="图片 21" descr="8be33195-8ca4-11f1-b760-228e93cd61dd"/>
          <p:cNvPicPr/>
          <p:nvPr>
            <p:custDataLst>
              <p:tags r:id="rId21"/>
            </p:custDataLst>
          </p:nvPr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rcRect t="-82" b="82"/>
          <a:stretch>
            <a:fillRect/>
          </a:stretch>
        </p:blipFill>
        <p:spPr>
          <a:xfrm>
            <a:off x="3819525" y="3340100"/>
            <a:ext cx="247650" cy="247650"/>
          </a:xfrm>
          <a:prstGeom prst="rect">
            <a:avLst/>
          </a:prstGeom>
        </p:spPr>
      </p:pic>
      <p:sp>
        <p:nvSpPr>
          <p:cNvPr id="24" name="文本框 23"/>
          <p:cNvSpPr txBox="1"/>
          <p:nvPr>
            <p:custDataLst>
              <p:tags r:id="rId24"/>
            </p:custDataLst>
          </p:nvPr>
        </p:nvSpPr>
        <p:spPr>
          <a:xfrm>
            <a:off x="4267200" y="3240767"/>
            <a:ext cx="293578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判定二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文本框 24"/>
          <p:cNvSpPr txBox="1"/>
          <p:nvPr>
            <p:custDataLst>
              <p:tags r:id="rId25"/>
            </p:custDataLst>
          </p:nvPr>
        </p:nvSpPr>
        <p:spPr>
          <a:xfrm>
            <a:off x="4267200" y="3495561"/>
            <a:ext cx="324058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有一个角是</a:t>
            </a:r>
            <a:r>
              <a:rPr lang="en-US" altLang="zh-CN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en-US" altLang="zh-CN" sz="1200" b="1" spc="-12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60</a:t>
            </a:r>
            <a:r>
              <a:rPr lang="zh-CN" altLang="en-US" sz="1200" b="1" spc="-12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 lang="en-US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 </a:t>
            </a:r>
            <a:r>
              <a:rPr lang="zh-CN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的等腰三角形是等边三角形</a:t>
            </a:r>
            <a:endParaRPr lang="zh-CN"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7" name="矩形 26"/>
          <p:cNvSpPr/>
          <p:nvPr>
            <p:custDataLst>
              <p:tags r:id="rId26"/>
            </p:custDataLst>
          </p:nvPr>
        </p:nvSpPr>
        <p:spPr>
          <a:xfrm>
            <a:off x="3538220" y="4055110"/>
            <a:ext cx="8077200" cy="241681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>
            <p:custDataLst>
              <p:tags r:id="rId27"/>
            </p:custDataLst>
          </p:nvPr>
        </p:nvSpPr>
        <p:spPr>
          <a:xfrm>
            <a:off x="3733800" y="4235291"/>
            <a:ext cx="7686675" cy="311467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三条对称轴</a:t>
            </a:r>
            <a:r>
              <a:rPr lang="en-US" altLang="zh-CN"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b="1" spc="36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轴对称的极致体现</a:t>
            </a:r>
            <a:endParaRPr lang="zh-CN" altLang="en-US" b="1" spc="36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9" name="任意多边形 28"/>
          <p:cNvSpPr/>
          <p:nvPr>
            <p:custDataLst>
              <p:tags r:id="rId28"/>
            </p:custDataLst>
          </p:nvPr>
        </p:nvSpPr>
        <p:spPr>
          <a:xfrm>
            <a:off x="3733800" y="461200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 w="660" h="660">
                <a:moveTo>
                  <a:pt x="120" y="0"/>
                </a:moveTo>
                <a:lnTo>
                  <a:pt x="540" y="0"/>
                </a:lnTo>
                <a:cubicBezTo>
                  <a:pt x="606" y="0"/>
                  <a:pt x="660" y="54"/>
                  <a:pt x="660" y="120"/>
                </a:cubicBezTo>
                <a:lnTo>
                  <a:pt x="660" y="540"/>
                </a:lnTo>
                <a:cubicBezTo>
                  <a:pt x="660" y="606"/>
                  <a:pt x="606" y="660"/>
                  <a:pt x="540" y="660"/>
                </a:cubicBezTo>
                <a:lnTo>
                  <a:pt x="120" y="660"/>
                </a:lnTo>
                <a:cubicBezTo>
                  <a:pt x="54" y="660"/>
                  <a:pt x="0" y="606"/>
                  <a:pt x="0" y="5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30" name="图片 29" descr="8be331a2-8ca4-11f1-b760-228e93cd61dd"/>
          <p:cNvPicPr/>
          <p:nvPr>
            <p:custDataLst>
              <p:tags r:id="rId29"/>
            </p:custDataLst>
          </p:nvPr>
        </p:nvPicPr>
        <p:blipFill>
          <a:blip r:embed="rId30">
            <a:extLst>
              <a:ext uri="{96DAC541-7B7A-43D3-8B79-37D633B846F1}">
                <asvg:svgBlip xmlns:asvg="http://schemas.microsoft.com/office/drawing/2016/SVG/main" r:embed="rId31"/>
              </a:ext>
            </a:extLst>
          </a:blip>
          <a:srcRect t="-192" b="192"/>
          <a:stretch>
            <a:fillRect/>
          </a:stretch>
        </p:blipFill>
        <p:spPr>
          <a:xfrm>
            <a:off x="3819525" y="4697730"/>
            <a:ext cx="247650" cy="247650"/>
          </a:xfrm>
          <a:prstGeom prst="rect">
            <a:avLst/>
          </a:prstGeom>
        </p:spPr>
      </p:pic>
      <p:sp>
        <p:nvSpPr>
          <p:cNvPr id="32" name="文本框 31"/>
          <p:cNvSpPr txBox="1"/>
          <p:nvPr>
            <p:custDataLst>
              <p:tags r:id="rId32"/>
            </p:custDataLst>
          </p:nvPr>
        </p:nvSpPr>
        <p:spPr>
          <a:xfrm>
            <a:off x="4267200" y="4598670"/>
            <a:ext cx="22860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雪花剪纸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3" name="文本框 32"/>
          <p:cNvSpPr txBox="1"/>
          <p:nvPr>
            <p:custDataLst>
              <p:tags r:id="rId33"/>
            </p:custDataLst>
          </p:nvPr>
        </p:nvSpPr>
        <p:spPr>
          <a:xfrm>
            <a:off x="4267200" y="4853464"/>
            <a:ext cx="24384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六角造型，由等边三角形镶嵌而成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4" name="任意多边形 33"/>
          <p:cNvSpPr/>
          <p:nvPr>
            <p:custDataLst>
              <p:tags r:id="rId34"/>
            </p:custDataLst>
          </p:nvPr>
        </p:nvSpPr>
        <p:spPr>
          <a:xfrm>
            <a:off x="3733800" y="518477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 w="660" h="660">
                <a:moveTo>
                  <a:pt x="120" y="0"/>
                </a:moveTo>
                <a:lnTo>
                  <a:pt x="540" y="0"/>
                </a:lnTo>
                <a:cubicBezTo>
                  <a:pt x="606" y="0"/>
                  <a:pt x="660" y="54"/>
                  <a:pt x="660" y="120"/>
                </a:cubicBezTo>
                <a:lnTo>
                  <a:pt x="660" y="540"/>
                </a:lnTo>
                <a:cubicBezTo>
                  <a:pt x="660" y="606"/>
                  <a:pt x="606" y="660"/>
                  <a:pt x="540" y="660"/>
                </a:cubicBezTo>
                <a:lnTo>
                  <a:pt x="120" y="660"/>
                </a:lnTo>
                <a:cubicBezTo>
                  <a:pt x="54" y="660"/>
                  <a:pt x="0" y="606"/>
                  <a:pt x="0" y="5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35" name="图片 34" descr="8be33586-8ca4-11f1-b760-228e93cd61dd"/>
          <p:cNvPicPr/>
          <p:nvPr>
            <p:custDataLst>
              <p:tags r:id="rId35"/>
            </p:custDataLst>
          </p:nvPr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rcRect t="-41" b="41"/>
          <a:stretch>
            <a:fillRect/>
          </a:stretch>
        </p:blipFill>
        <p:spPr>
          <a:xfrm>
            <a:off x="3819525" y="5270500"/>
            <a:ext cx="247650" cy="247650"/>
          </a:xfrm>
          <a:prstGeom prst="rect">
            <a:avLst/>
          </a:prstGeom>
        </p:spPr>
      </p:pic>
      <p:sp>
        <p:nvSpPr>
          <p:cNvPr id="37" name="文本框 36"/>
          <p:cNvSpPr txBox="1"/>
          <p:nvPr>
            <p:custDataLst>
              <p:tags r:id="rId38"/>
            </p:custDataLst>
          </p:nvPr>
        </p:nvSpPr>
        <p:spPr>
          <a:xfrm>
            <a:off x="4267200" y="5171065"/>
            <a:ext cx="19812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传统纹样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8" name="文本框 37"/>
          <p:cNvSpPr txBox="1"/>
          <p:nvPr>
            <p:custDataLst>
              <p:tags r:id="rId39"/>
            </p:custDataLst>
          </p:nvPr>
        </p:nvSpPr>
        <p:spPr>
          <a:xfrm>
            <a:off x="4267200" y="5425859"/>
            <a:ext cx="21336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龟背纹、蜂窝纹等六边形图案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9" name="任意多边形 38"/>
          <p:cNvSpPr/>
          <p:nvPr>
            <p:custDataLst>
              <p:tags r:id="rId40"/>
            </p:custDataLst>
          </p:nvPr>
        </p:nvSpPr>
        <p:spPr>
          <a:xfrm>
            <a:off x="3733800" y="575691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 w="660" h="660">
                <a:moveTo>
                  <a:pt x="120" y="0"/>
                </a:moveTo>
                <a:lnTo>
                  <a:pt x="540" y="0"/>
                </a:lnTo>
                <a:cubicBezTo>
                  <a:pt x="606" y="0"/>
                  <a:pt x="660" y="54"/>
                  <a:pt x="660" y="120"/>
                </a:cubicBezTo>
                <a:lnTo>
                  <a:pt x="660" y="540"/>
                </a:lnTo>
                <a:cubicBezTo>
                  <a:pt x="660" y="606"/>
                  <a:pt x="606" y="660"/>
                  <a:pt x="540" y="660"/>
                </a:cubicBezTo>
                <a:lnTo>
                  <a:pt x="120" y="660"/>
                </a:lnTo>
                <a:cubicBezTo>
                  <a:pt x="54" y="660"/>
                  <a:pt x="0" y="606"/>
                  <a:pt x="0" y="540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p>
            <a:pPr algn="ctr"/>
            <a:endParaRPr lang="zh-CN" altLang="en-US"/>
          </a:p>
        </p:txBody>
      </p:sp>
      <p:pic>
        <p:nvPicPr>
          <p:cNvPr id="40" name="图片 39" descr="8be33678-8ca4-11f1-b760-228e93cd61dd"/>
          <p:cNvPicPr/>
          <p:nvPr>
            <p:custDataLst>
              <p:tags r:id="rId41"/>
            </p:custDataLst>
          </p:nvPr>
        </p:nvPicPr>
        <p:blipFill>
          <a:blip r:embed="rId42">
            <a:extLst>
              <a:ext uri="{96DAC541-7B7A-43D3-8B79-37D633B846F1}">
                <asvg:svgBlip xmlns:asvg="http://schemas.microsoft.com/office/drawing/2016/SVG/main" r:embed="rId43"/>
              </a:ext>
            </a:extLst>
          </a:blip>
          <a:srcRect t="-146" b="146"/>
          <a:stretch>
            <a:fillRect/>
          </a:stretch>
        </p:blipFill>
        <p:spPr>
          <a:xfrm>
            <a:off x="3819525" y="5842635"/>
            <a:ext cx="247650" cy="247650"/>
          </a:xfrm>
          <a:prstGeom prst="rect">
            <a:avLst/>
          </a:prstGeom>
        </p:spPr>
      </p:pic>
      <p:sp>
        <p:nvSpPr>
          <p:cNvPr id="42" name="文本框 41"/>
          <p:cNvSpPr txBox="1"/>
          <p:nvPr>
            <p:custDataLst>
              <p:tags r:id="rId44"/>
            </p:custDataLst>
          </p:nvPr>
        </p:nvSpPr>
        <p:spPr>
          <a:xfrm>
            <a:off x="4267200" y="5743461"/>
            <a:ext cx="21336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古代铜镜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43" name="文本框 42"/>
          <p:cNvSpPr txBox="1"/>
          <p:nvPr>
            <p:custDataLst>
              <p:tags r:id="rId45"/>
            </p:custDataLst>
          </p:nvPr>
        </p:nvSpPr>
        <p:spPr>
          <a:xfrm>
            <a:off x="4267200" y="5998254"/>
            <a:ext cx="2286076" cy="2609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纹饰布局常以等边多边形为基础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神奇的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30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°直角三角形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sp>
        <p:nvSpPr>
          <p:cNvPr id="4" name="任意多边形 3"/>
          <p:cNvSpPr/>
          <p:nvPr>
            <p:custDataLst>
              <p:tags r:id="rId2"/>
            </p:custDataLst>
          </p:nvPr>
        </p:nvSpPr>
        <p:spPr>
          <a:xfrm>
            <a:off x="571500" y="1213485"/>
            <a:ext cx="11049000" cy="666750"/>
          </a:xfrm>
          <a:custGeom>
            <a:avLst/>
            <a:gdLst>
              <a:gd name="sw" fmla="*/ 1 w 17400"/>
              <a:gd name="sh" fmla="*/ 1 h 1050"/>
              <a:gd name="mins" fmla="min sw sh"/>
              <a:gd name="dsw" fmla="+- 0 sw mins"/>
              <a:gd name="dsh" fmla="+- 0 sh mins"/>
              <a:gd name="p0x0" fmla="*/ 120 w 17400"/>
              <a:gd name="p0y0" fmla="*/ 0 h 1050"/>
              <a:gd name="p0x1" fmla="*/ 17280 w 17400"/>
              <a:gd name="p0y1" fmla="*/ 0 h 1050"/>
              <a:gd name="p0x2" fmla="*/ 17346 w 17400"/>
              <a:gd name="p0y2" fmla="*/ 0 h 1050"/>
              <a:gd name="p0x3" fmla="*/ 17400 w 17400"/>
              <a:gd name="p0y3" fmla="*/ 53 h 1050"/>
              <a:gd name="p0x4" fmla="*/ 17400 w 17400"/>
              <a:gd name="p0y4" fmla="*/ 120 h 1050"/>
              <a:gd name="p0x5" fmla="*/ 17400 w 17400"/>
              <a:gd name="p0y5" fmla="*/ 930 h 1050"/>
              <a:gd name="p0x6" fmla="*/ 17400 w 17400"/>
              <a:gd name="p0y6" fmla="*/ 996 h 1050"/>
              <a:gd name="p0x7" fmla="*/ 17346 w 17400"/>
              <a:gd name="p0y7" fmla="*/ 1050 h 1050"/>
              <a:gd name="p0x8" fmla="*/ 17280 w 17400"/>
              <a:gd name="p0y8" fmla="*/ 1050 h 1050"/>
              <a:gd name="p0x9" fmla="*/ 120 w 17400"/>
              <a:gd name="p0y9" fmla="*/ 1050 h 1050"/>
              <a:gd name="p0x10" fmla="*/ 53 w 17400"/>
              <a:gd name="p0y10" fmla="*/ 1050 h 1050"/>
              <a:gd name="p0x11" fmla="*/ 0 w 17400"/>
              <a:gd name="p0y11" fmla="*/ 996 h 1050"/>
              <a:gd name="p0x12" fmla="*/ 0 w 17400"/>
              <a:gd name="p0y12" fmla="*/ 930 h 1050"/>
              <a:gd name="p0x13" fmla="*/ 0 w 17400"/>
              <a:gd name="p0y13" fmla="*/ 120 h 1050"/>
              <a:gd name="p0x14" fmla="*/ 0 w 17400"/>
              <a:gd name="p0y14" fmla="*/ 53 h 1050"/>
              <a:gd name="p0x15" fmla="*/ 53 w 17400"/>
              <a:gd name="p0y15" fmla="*/ 0 h 1050"/>
              <a:gd name="p0x16" fmla="*/ 120 w 17400"/>
              <a:gd name="p0y16" fmla="*/ 0 h 105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62000" y="1389107"/>
            <a:ext cx="8376866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在直角三角形中，如果一个锐角等于</a:t>
            </a:r>
            <a:r>
              <a:rPr lang="en-US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30</a:t>
            </a:r>
            <a:r>
              <a:rPr lang="zh-CN" altLang="en-US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，那么它所对的直角边等于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斜边的一半</a:t>
            </a:r>
            <a:endParaRPr b="1">
              <a:solidFill>
                <a:srgbClr val="FFE082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6" name="矩形 5"/>
          <p:cNvSpPr/>
          <p:nvPr>
            <p:custDataLst>
              <p:tags r:id="rId4"/>
            </p:custDataLst>
          </p:nvPr>
        </p:nvSpPr>
        <p:spPr>
          <a:xfrm>
            <a:off x="575945" y="2222500"/>
            <a:ext cx="3546475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771525" y="2850833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证明方法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8" name="任意多边形 7"/>
          <p:cNvSpPr/>
          <p:nvPr>
            <p:custDataLst>
              <p:tags r:id="rId6"/>
            </p:custDataLst>
          </p:nvPr>
        </p:nvSpPr>
        <p:spPr>
          <a:xfrm>
            <a:off x="771525" y="32766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771525" y="3405188"/>
            <a:ext cx="3155975" cy="938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延长</a:t>
            </a:r>
            <a:r>
              <a:rPr lang="en-US" altLang="zh-CN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30</a:t>
            </a: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°角所对的直角边到两倍长度，构造等边三角形，利用等边三角形性质加以证明</a:t>
            </a:r>
            <a:endParaRPr lang="zh-CN" altLang="en-US"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0" name="矩形 9"/>
          <p:cNvSpPr/>
          <p:nvPr>
            <p:custDataLst>
              <p:tags r:id="rId8"/>
            </p:custDataLst>
          </p:nvPr>
        </p:nvSpPr>
        <p:spPr>
          <a:xfrm>
            <a:off x="4322445" y="2222500"/>
            <a:ext cx="3546475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>
            <p:custDataLst>
              <p:tags r:id="rId9"/>
            </p:custDataLst>
          </p:nvPr>
        </p:nvSpPr>
        <p:spPr>
          <a:xfrm>
            <a:off x="4518051" y="2850833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实际应用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10"/>
            </p:custDataLst>
          </p:nvPr>
        </p:nvSpPr>
        <p:spPr>
          <a:xfrm>
            <a:off x="4518025" y="32766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任意多边形 12"/>
          <p:cNvSpPr/>
          <p:nvPr>
            <p:custDataLst>
              <p:tags r:id="rId11"/>
            </p:custDataLst>
          </p:nvPr>
        </p:nvSpPr>
        <p:spPr>
          <a:xfrm>
            <a:off x="4518025" y="3543300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7A6A5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4651401" y="3405188"/>
            <a:ext cx="2980058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屋架设计中，利用</a:t>
            </a:r>
            <a:r>
              <a:rPr lang="en-US" altLang="zh-CN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30</a:t>
            </a: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°直角三角形的边长关系计算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立柱长度</a:t>
            </a:r>
            <a:endParaRPr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任意多边形 14"/>
          <p:cNvSpPr/>
          <p:nvPr>
            <p:custDataLst>
              <p:tags r:id="rId13"/>
            </p:custDataLst>
          </p:nvPr>
        </p:nvSpPr>
        <p:spPr>
          <a:xfrm>
            <a:off x="4518025" y="4229100"/>
            <a:ext cx="57150" cy="57150"/>
          </a:xfrm>
          <a:custGeom>
            <a:avLst/>
            <a:gdLst>
              <a:gd name="sw" fmla="*/ 1 w 90"/>
              <a:gd name="sh" fmla="*/ 1 h 90"/>
              <a:gd name="mins" fmla="min sw sh"/>
              <a:gd name="dsw" fmla="+- 0 sw mins"/>
              <a:gd name="dsh" fmla="+- 0 sh mins"/>
              <a:gd name="p0x0" fmla="*/ 45 w 90"/>
              <a:gd name="p0y0" fmla="*/ 0 h 90"/>
              <a:gd name="p0x1" fmla="*/ 69 w 90"/>
              <a:gd name="p0y1" fmla="*/ 0 h 90"/>
              <a:gd name="p0x2" fmla="*/ 90 w 90"/>
              <a:gd name="p0y2" fmla="*/ 20 h 90"/>
              <a:gd name="p0x3" fmla="*/ 90 w 90"/>
              <a:gd name="p0y3" fmla="*/ 45 h 90"/>
              <a:gd name="p0x4" fmla="*/ 90 w 90"/>
              <a:gd name="p0y4" fmla="*/ 69 h 90"/>
              <a:gd name="p0x5" fmla="*/ 69 w 90"/>
              <a:gd name="p0y5" fmla="*/ 90 h 90"/>
              <a:gd name="p0x6" fmla="*/ 45 w 90"/>
              <a:gd name="p0y6" fmla="*/ 90 h 90"/>
              <a:gd name="p0x7" fmla="*/ 20 w 90"/>
              <a:gd name="p0y7" fmla="*/ 90 h 90"/>
              <a:gd name="p0x8" fmla="*/ 0 w 90"/>
              <a:gd name="p0y8" fmla="*/ 69 h 90"/>
              <a:gd name="p0x9" fmla="*/ 0 w 90"/>
              <a:gd name="p0y9" fmla="*/ 45 h 90"/>
              <a:gd name="p0x10" fmla="*/ 0 w 90"/>
              <a:gd name="p0y10" fmla="*/ 20 h 90"/>
              <a:gd name="p0x11" fmla="*/ 20 w 90"/>
              <a:gd name="p0y11" fmla="*/ 0 h 90"/>
              <a:gd name="p0x12" fmla="*/ 45 w 90"/>
              <a:gd name="p0y12" fmla="*/ 0 h 9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7A6A5A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>
            <p:custDataLst>
              <p:tags r:id="rId14"/>
            </p:custDataLst>
          </p:nvPr>
        </p:nvSpPr>
        <p:spPr>
          <a:xfrm>
            <a:off x="4651401" y="4090988"/>
            <a:ext cx="2857500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工程测量中，利用此性质进行</a:t>
            </a:r>
            <a:r>
              <a:rPr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间接测距</a:t>
            </a:r>
            <a:endParaRPr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7" name="矩形 16"/>
          <p:cNvSpPr/>
          <p:nvPr>
            <p:custDataLst>
              <p:tags r:id="rId15"/>
            </p:custDataLst>
          </p:nvPr>
        </p:nvSpPr>
        <p:spPr>
          <a:xfrm>
            <a:off x="8068945" y="2222500"/>
            <a:ext cx="3546475" cy="313626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>
            <p:custDataLst>
              <p:tags r:id="rId16"/>
            </p:custDataLst>
          </p:nvPr>
        </p:nvSpPr>
        <p:spPr>
          <a:xfrm>
            <a:off x="8264576" y="2850833"/>
            <a:ext cx="3155975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逆向定理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任意多边形 18"/>
          <p:cNvSpPr/>
          <p:nvPr>
            <p:custDataLst>
              <p:tags r:id="rId17"/>
            </p:custDataLst>
          </p:nvPr>
        </p:nvSpPr>
        <p:spPr>
          <a:xfrm>
            <a:off x="8264525" y="3276600"/>
            <a:ext cx="381000" cy="28575"/>
          </a:xfrm>
          <a:custGeom>
            <a:avLst/>
            <a:gdLst>
              <a:gd name="sw" fmla="*/ 1 w 600"/>
              <a:gd name="sh" fmla="*/ 1 h 45"/>
              <a:gd name="mins" fmla="min sw sh"/>
              <a:gd name="dsw" fmla="+- 0 sw mins"/>
              <a:gd name="dsh" fmla="+- 0 sh mins"/>
              <a:gd name="p0x0" fmla="*/ 22 w 600"/>
              <a:gd name="p0y0" fmla="*/ 0 h 45"/>
              <a:gd name="p0x1" fmla="*/ 577 w 600"/>
              <a:gd name="p0y1" fmla="*/ 0 h 45"/>
              <a:gd name="p0x2" fmla="*/ 589 w 600"/>
              <a:gd name="p0y2" fmla="*/ 0 h 45"/>
              <a:gd name="p0x3" fmla="*/ 600 w 600"/>
              <a:gd name="p0y3" fmla="*/ 10 h 45"/>
              <a:gd name="p0x4" fmla="*/ 600 w 600"/>
              <a:gd name="p0y4" fmla="*/ 22 h 45"/>
              <a:gd name="p0x5" fmla="*/ 600 w 600"/>
              <a:gd name="p0y5" fmla="*/ 34 h 45"/>
              <a:gd name="p0x6" fmla="*/ 589 w 600"/>
              <a:gd name="p0y6" fmla="*/ 45 h 45"/>
              <a:gd name="p0x7" fmla="*/ 577 w 600"/>
              <a:gd name="p0y7" fmla="*/ 45 h 45"/>
              <a:gd name="p0x8" fmla="*/ 22 w 600"/>
              <a:gd name="p0y8" fmla="*/ 45 h 45"/>
              <a:gd name="p0x9" fmla="*/ 10 w 600"/>
              <a:gd name="p0y9" fmla="*/ 45 h 45"/>
              <a:gd name="p0x10" fmla="*/ 0 w 600"/>
              <a:gd name="p0y10" fmla="*/ 34 h 45"/>
              <a:gd name="p0x11" fmla="*/ 0 w 600"/>
              <a:gd name="p0y11" fmla="*/ 22 h 45"/>
              <a:gd name="p0x12" fmla="*/ 0 w 600"/>
              <a:gd name="p0y12" fmla="*/ 10 h 45"/>
              <a:gd name="p0x13" fmla="*/ 10 w 600"/>
              <a:gd name="p0y13" fmla="*/ 0 h 45"/>
              <a:gd name="p0x14" fmla="*/ 22 w 600"/>
              <a:gd name="p0y14" fmla="*/ 0 h 4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>
            <p:custDataLst>
              <p:tags r:id="rId18"/>
            </p:custDataLst>
          </p:nvPr>
        </p:nvSpPr>
        <p:spPr>
          <a:xfrm>
            <a:off x="8264576" y="3405188"/>
            <a:ext cx="3048000" cy="938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在直角三角形中，如果一条直角边等于斜边的一半，那么这条直角边所对的锐角等于</a:t>
            </a:r>
            <a:r>
              <a:rPr lang="en-US"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30</a:t>
            </a:r>
            <a:r>
              <a:rPr lang="zh-CN" altLang="en-US" sz="15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°</a:t>
            </a:r>
            <a:endParaRPr lang="zh-CN" altLang="en-US" sz="150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1" name="任意多边形 20"/>
          <p:cNvSpPr/>
          <p:nvPr>
            <p:custDataLst>
              <p:tags r:id="rId19"/>
            </p:custDataLst>
          </p:nvPr>
        </p:nvSpPr>
        <p:spPr>
          <a:xfrm>
            <a:off x="571500" y="5701030"/>
            <a:ext cx="11049000" cy="666750"/>
          </a:xfrm>
          <a:custGeom>
            <a:avLst/>
            <a:gdLst>
              <a:gd name="sw" fmla="*/ 1 w 17400"/>
              <a:gd name="sh" fmla="*/ 1 h 1050"/>
              <a:gd name="mins" fmla="min sw sh"/>
              <a:gd name="dsw" fmla="+- 0 sw mins"/>
              <a:gd name="dsh" fmla="+- 0 sh mins"/>
              <a:gd name="p0x0" fmla="*/ 120 w 17400"/>
              <a:gd name="p0y0" fmla="*/ 0 h 1050"/>
              <a:gd name="p0x1" fmla="*/ 17280 w 17400"/>
              <a:gd name="p0y1" fmla="*/ 0 h 1050"/>
              <a:gd name="p0x2" fmla="*/ 17346 w 17400"/>
              <a:gd name="p0y2" fmla="*/ 0 h 1050"/>
              <a:gd name="p0x3" fmla="*/ 17400 w 17400"/>
              <a:gd name="p0y3" fmla="*/ 53 h 1050"/>
              <a:gd name="p0x4" fmla="*/ 17400 w 17400"/>
              <a:gd name="p0y4" fmla="*/ 120 h 1050"/>
              <a:gd name="p0x5" fmla="*/ 17400 w 17400"/>
              <a:gd name="p0y5" fmla="*/ 930 h 1050"/>
              <a:gd name="p0x6" fmla="*/ 17400 w 17400"/>
              <a:gd name="p0y6" fmla="*/ 996 h 1050"/>
              <a:gd name="p0x7" fmla="*/ 17346 w 17400"/>
              <a:gd name="p0y7" fmla="*/ 1050 h 1050"/>
              <a:gd name="p0x8" fmla="*/ 17280 w 17400"/>
              <a:gd name="p0y8" fmla="*/ 1050 h 1050"/>
              <a:gd name="p0x9" fmla="*/ 120 w 17400"/>
              <a:gd name="p0y9" fmla="*/ 1050 h 1050"/>
              <a:gd name="p0x10" fmla="*/ 53 w 17400"/>
              <a:gd name="p0y10" fmla="*/ 1050 h 1050"/>
              <a:gd name="p0x11" fmla="*/ 0 w 17400"/>
              <a:gd name="p0y11" fmla="*/ 996 h 1050"/>
              <a:gd name="p0x12" fmla="*/ 0 w 17400"/>
              <a:gd name="p0y12" fmla="*/ 930 h 1050"/>
              <a:gd name="p0x13" fmla="*/ 0 w 17400"/>
              <a:gd name="p0y13" fmla="*/ 120 h 1050"/>
              <a:gd name="p0x14" fmla="*/ 0 w 17400"/>
              <a:gd name="p0y14" fmla="*/ 53 h 1050"/>
              <a:gd name="p0x15" fmla="*/ 53 w 17400"/>
              <a:gd name="p0y15" fmla="*/ 0 h 1050"/>
              <a:gd name="p0x16" fmla="*/ 120 w 17400"/>
              <a:gd name="p0y16" fmla="*/ 0 h 105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>
            <p:custDataLst>
              <p:tags r:id="rId20"/>
            </p:custDataLst>
          </p:nvPr>
        </p:nvSpPr>
        <p:spPr>
          <a:xfrm>
            <a:off x="762000" y="5876573"/>
            <a:ext cx="5486552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大边对大角，大角对大边</a:t>
            </a:r>
            <a:r>
              <a:rPr lang="en-US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对称之中，秩序井然</a:t>
            </a:r>
            <a:endParaRPr lang="zh-CN" altLang="en-US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5325142" y="2092642"/>
            <a:ext cx="1541707" cy="93916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5400" b="1">
                <a:solidFill>
                  <a:srgbClr val="D1251D"/>
                </a:solidFill>
                <a:latin typeface="汉仪正圆-75W" panose="00020600040101010101" charset="-122"/>
                <a:ea typeface="汉仪正圆-75W" panose="00020600040101010101" charset="-122"/>
              </a:rPr>
              <a:t>04</a:t>
            </a:r>
            <a:endParaRPr sz="5400" b="1">
              <a:solidFill>
                <a:srgbClr val="D1251D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4741145" y="3491865"/>
            <a:ext cx="2709710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4200" b="1" spc="84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文化回响</a:t>
            </a:r>
            <a:endParaRPr sz="4200" b="1" spc="84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4202382" y="4405313"/>
            <a:ext cx="3787159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数学之美，在对称中永恒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ctr">
              <a:lnSpc>
                <a:spcPct val="133000"/>
              </a:lnSpc>
            </a:pPr>
            <a:r>
              <a:rPr sz="1500" spc="3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综合实践与文化融合，感悟对称思想的力量</a:t>
            </a:r>
            <a:endParaRPr sz="1500" spc="3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5938520" y="1828800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6090920" y="1842770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6214745" y="1847850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24500" y="3286125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最短路径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——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轴对称的实用智慧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pic>
        <p:nvPicPr>
          <p:cNvPr id="4" name="图片 3" descr="a7f57ca7-8ca4-11f1-8987-5ed2403de4e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344" r="344"/>
          <a:stretch>
            <a:fillRect/>
          </a:stretch>
        </p:blipFill>
        <p:spPr>
          <a:xfrm>
            <a:off x="571500" y="1104900"/>
            <a:ext cx="11049000" cy="231457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400" h="3645">
                <a:moveTo>
                  <a:pt x="120" y="0"/>
                </a:moveTo>
                <a:lnTo>
                  <a:pt x="17280" y="0"/>
                </a:lnTo>
                <a:cubicBezTo>
                  <a:pt x="17346" y="0"/>
                  <a:pt x="17400" y="54"/>
                  <a:pt x="17400" y="120"/>
                </a:cubicBezTo>
                <a:lnTo>
                  <a:pt x="17400" y="3525"/>
                </a:lnTo>
                <a:cubicBezTo>
                  <a:pt x="17400" y="3591"/>
                  <a:pt x="17346" y="3645"/>
                  <a:pt x="17280" y="3645"/>
                </a:cubicBezTo>
                <a:lnTo>
                  <a:pt x="120" y="3645"/>
                </a:lnTo>
                <a:cubicBezTo>
                  <a:pt x="54" y="3645"/>
                  <a:pt x="0" y="3591"/>
                  <a:pt x="0" y="3525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矩形 6"/>
          <p:cNvSpPr/>
          <p:nvPr>
            <p:custDataLst>
              <p:tags r:id="rId4"/>
            </p:custDataLst>
          </p:nvPr>
        </p:nvSpPr>
        <p:spPr>
          <a:xfrm>
            <a:off x="575945" y="3652520"/>
            <a:ext cx="5876925" cy="281940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71525" y="3884295"/>
            <a:ext cx="54864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牧民饮马问题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771525" y="4310063"/>
            <a:ext cx="548640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核心思路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7"/>
            </p:custDataLst>
          </p:nvPr>
        </p:nvSpPr>
        <p:spPr>
          <a:xfrm>
            <a:off x="771525" y="4568190"/>
            <a:ext cx="5486400" cy="2076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利用</a:t>
            </a:r>
            <a:r>
              <a:rPr sz="120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</a:t>
            </a:r>
            <a:r>
              <a:rPr lang="zh-CN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，将河流同侧的</a:t>
            </a:r>
            <a:r>
              <a:rPr lang="en-US" altLang="zh-CN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</a:t>
            </a:r>
            <a:r>
              <a:rPr lang="zh-CN" altLang="en-US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、</a:t>
            </a:r>
            <a:r>
              <a:rPr lang="en-US" altLang="zh-CN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B</a:t>
            </a:r>
            <a:r>
              <a:rPr lang="zh-CN" altLang="en-US"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两点转化为异侧</a:t>
            </a:r>
            <a:endParaRPr lang="zh-CN" altLang="en-US"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8"/>
            </p:custDataLst>
          </p:nvPr>
        </p:nvSpPr>
        <p:spPr>
          <a:xfrm>
            <a:off x="771525" y="4805363"/>
            <a:ext cx="5486400" cy="22860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三步求解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2" name="任意多边形 11"/>
          <p:cNvSpPr/>
          <p:nvPr>
            <p:custDataLst>
              <p:tags r:id="rId9"/>
            </p:custDataLst>
          </p:nvPr>
        </p:nvSpPr>
        <p:spPr>
          <a:xfrm>
            <a:off x="771525" y="507174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-3860" t="-65417" r="-3860" b="-65417"/>
          <a:stretch>
            <a:fillRect/>
          </a:stretch>
        </p:blipFill>
        <p:spPr>
          <a:xfrm>
            <a:off x="845185" y="5153025"/>
            <a:ext cx="194945" cy="17589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13"/>
            </p:custDataLst>
          </p:nvPr>
        </p:nvSpPr>
        <p:spPr>
          <a:xfrm>
            <a:off x="1190625" y="5063490"/>
            <a:ext cx="1582264" cy="2076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作对称点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文本框 14"/>
          <p:cNvSpPr txBox="1"/>
          <p:nvPr>
            <p:custDataLst>
              <p:tags r:id="rId14"/>
            </p:custDataLst>
          </p:nvPr>
        </p:nvSpPr>
        <p:spPr>
          <a:xfrm>
            <a:off x="1190625" y="5254466"/>
            <a:ext cx="1715614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作点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</a:t>
            </a:r>
            <a:r>
              <a:rPr lang="zh-CN" alt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关于直线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l</a:t>
            </a:r>
            <a:r>
              <a:rPr lang="zh-CN" alt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的对称点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A'</a:t>
            </a:r>
            <a:endParaRPr lang="en-US" altLang="zh-CN" sz="10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6" name="任意多边形 15"/>
          <p:cNvSpPr/>
          <p:nvPr>
            <p:custDataLst>
              <p:tags r:id="rId15"/>
            </p:custDataLst>
          </p:nvPr>
        </p:nvSpPr>
        <p:spPr>
          <a:xfrm>
            <a:off x="771525" y="546735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 l="-3860" t="-11778" r="-3860" b="-11778"/>
          <a:stretch>
            <a:fillRect/>
          </a:stretch>
        </p:blipFill>
        <p:spPr>
          <a:xfrm>
            <a:off x="845185" y="5547995"/>
            <a:ext cx="194945" cy="176530"/>
          </a:xfrm>
          <a:prstGeom prst="rect">
            <a:avLst/>
          </a:prstGeom>
        </p:spPr>
      </p:pic>
      <p:sp>
        <p:nvSpPr>
          <p:cNvPr id="18" name="文本框 17"/>
          <p:cNvSpPr txBox="1"/>
          <p:nvPr>
            <p:custDataLst>
              <p:tags r:id="rId19"/>
            </p:custDataLst>
          </p:nvPr>
        </p:nvSpPr>
        <p:spPr>
          <a:xfrm>
            <a:off x="1190625" y="5458778"/>
            <a:ext cx="1275531" cy="2076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连交点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20"/>
            </p:custDataLst>
          </p:nvPr>
        </p:nvSpPr>
        <p:spPr>
          <a:xfrm>
            <a:off x="1190625" y="5649754"/>
            <a:ext cx="1408881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连接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A'B</a:t>
            </a:r>
            <a:r>
              <a:rPr lang="zh-CN" alt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与直线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l</a:t>
            </a:r>
            <a:r>
              <a:rPr lang="zh-CN" alt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交于</a:t>
            </a:r>
            <a:r>
              <a:rPr lang="en-US" alt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C</a:t>
            </a:r>
            <a:endParaRPr lang="en-US" altLang="zh-CN" sz="10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21"/>
            </p:custDataLst>
          </p:nvPr>
        </p:nvSpPr>
        <p:spPr>
          <a:xfrm>
            <a:off x="771525" y="5862320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22"/>
            </p:custDataLst>
          </p:nvPr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 l="-2941" t="-4314" r="-2941" b="-4314"/>
          <a:stretch>
            <a:fillRect/>
          </a:stretch>
        </p:blipFill>
        <p:spPr>
          <a:xfrm>
            <a:off x="857250" y="5943600"/>
            <a:ext cx="171450" cy="175895"/>
          </a:xfrm>
          <a:prstGeom prst="rect">
            <a:avLst/>
          </a:prstGeom>
        </p:spPr>
      </p:pic>
      <p:sp>
        <p:nvSpPr>
          <p:cNvPr id="22" name="文本框 21"/>
          <p:cNvSpPr txBox="1"/>
          <p:nvPr>
            <p:custDataLst>
              <p:tags r:id="rId25"/>
            </p:custDataLst>
          </p:nvPr>
        </p:nvSpPr>
        <p:spPr>
          <a:xfrm>
            <a:off x="1190625" y="5854065"/>
            <a:ext cx="992457" cy="2076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取最短路径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6"/>
            </p:custDataLst>
          </p:nvPr>
        </p:nvSpPr>
        <p:spPr>
          <a:xfrm>
            <a:off x="1190625" y="6045041"/>
            <a:ext cx="1125807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en-US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AC+CB</a:t>
            </a:r>
            <a:r>
              <a:rPr lang="zh-CN"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即为最短</a:t>
            </a:r>
            <a:endParaRPr lang="zh-CN" sz="10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24" name="矩形 23"/>
          <p:cNvSpPr/>
          <p:nvPr>
            <p:custDataLst>
              <p:tags r:id="rId27"/>
            </p:custDataLst>
          </p:nvPr>
        </p:nvSpPr>
        <p:spPr>
          <a:xfrm>
            <a:off x="6652895" y="3652520"/>
            <a:ext cx="4962525" cy="281940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>
            <p:custDataLst>
              <p:tags r:id="rId28"/>
            </p:custDataLst>
          </p:nvPr>
        </p:nvSpPr>
        <p:spPr>
          <a:xfrm>
            <a:off x="6848475" y="3884295"/>
            <a:ext cx="457200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拓展应用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6" name="任意多边形 25"/>
          <p:cNvSpPr/>
          <p:nvPr>
            <p:custDataLst>
              <p:tags r:id="rId29"/>
            </p:custDataLst>
          </p:nvPr>
        </p:nvSpPr>
        <p:spPr>
          <a:xfrm>
            <a:off x="6848475" y="430974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>
            <p:custDataLst>
              <p:tags r:id="rId30"/>
            </p:custDataLst>
          </p:nvPr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rcRect l="-2941" t="-11556" r="-2941" b="-11556"/>
          <a:stretch>
            <a:fillRect/>
          </a:stretch>
        </p:blipFill>
        <p:spPr>
          <a:xfrm>
            <a:off x="6934200" y="4391025"/>
            <a:ext cx="171450" cy="175895"/>
          </a:xfrm>
          <a:prstGeom prst="rect">
            <a:avLst/>
          </a:prstGeom>
        </p:spPr>
      </p:pic>
      <p:sp>
        <p:nvSpPr>
          <p:cNvPr id="28" name="文本框 27"/>
          <p:cNvSpPr txBox="1"/>
          <p:nvPr>
            <p:custDataLst>
              <p:tags r:id="rId33"/>
            </p:custDataLst>
          </p:nvPr>
        </p:nvSpPr>
        <p:spPr>
          <a:xfrm>
            <a:off x="7267575" y="4301490"/>
            <a:ext cx="1467145" cy="20764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2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造桥选址</a:t>
            </a:r>
            <a:endParaRPr sz="12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34"/>
            </p:custDataLst>
          </p:nvPr>
        </p:nvSpPr>
        <p:spPr>
          <a:xfrm>
            <a:off x="7267575" y="4492466"/>
            <a:ext cx="1600495" cy="1828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需同时运用</a:t>
            </a:r>
            <a:r>
              <a:rPr sz="10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</a:t>
            </a:r>
            <a:r>
              <a:rPr sz="10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和</a:t>
            </a:r>
            <a:r>
              <a:rPr sz="10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</a:t>
            </a:r>
            <a:endParaRPr sz="1050" b="1">
              <a:solidFill>
                <a:srgbClr val="D1251D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35"/>
            </p:custDataLst>
          </p:nvPr>
        </p:nvSpPr>
        <p:spPr>
          <a:xfrm>
            <a:off x="6848475" y="4705350"/>
            <a:ext cx="4572000" cy="1419225"/>
          </a:xfrm>
          <a:custGeom>
            <a:avLst/>
            <a:gdLst>
              <a:gd name="sw" fmla="*/ 1 w 7200"/>
              <a:gd name="sh" fmla="*/ 1 h 2235"/>
              <a:gd name="mins" fmla="min sw sh"/>
              <a:gd name="dsw" fmla="+- 0 sw mins"/>
              <a:gd name="dsh" fmla="+- 0 sh mins"/>
              <a:gd name="p0x0" fmla="*/ 120 w 7200"/>
              <a:gd name="p0y0" fmla="*/ 0 h 2235"/>
              <a:gd name="p0x1" fmla="*/ 7080 w 7200"/>
              <a:gd name="p0y1" fmla="*/ 0 h 2235"/>
              <a:gd name="p0x2" fmla="*/ 7146 w 7200"/>
              <a:gd name="p0y2" fmla="*/ 0 h 2235"/>
              <a:gd name="p0x3" fmla="*/ 7200 w 7200"/>
              <a:gd name="p0y3" fmla="*/ 53 h 2235"/>
              <a:gd name="p0x4" fmla="*/ 7200 w 7200"/>
              <a:gd name="p0y4" fmla="*/ 120 h 2235"/>
              <a:gd name="p0x5" fmla="*/ 7200 w 7200"/>
              <a:gd name="p0y5" fmla="*/ 2115 h 2235"/>
              <a:gd name="p0x6" fmla="*/ 7200 w 7200"/>
              <a:gd name="p0y6" fmla="*/ 2181 h 2235"/>
              <a:gd name="p0x7" fmla="*/ 7146 w 7200"/>
              <a:gd name="p0y7" fmla="*/ 2235 h 2235"/>
              <a:gd name="p0x8" fmla="*/ 7080 w 7200"/>
              <a:gd name="p0y8" fmla="*/ 2235 h 2235"/>
              <a:gd name="p0x9" fmla="*/ 120 w 7200"/>
              <a:gd name="p0y9" fmla="*/ 2235 h 2235"/>
              <a:gd name="p0x10" fmla="*/ 53 w 7200"/>
              <a:gd name="p0y10" fmla="*/ 2235 h 2235"/>
              <a:gd name="p0x11" fmla="*/ 0 w 7200"/>
              <a:gd name="p0y11" fmla="*/ 2181 h 2235"/>
              <a:gd name="p0x12" fmla="*/ 0 w 7200"/>
              <a:gd name="p0y12" fmla="*/ 2115 h 2235"/>
              <a:gd name="p0x13" fmla="*/ 0 w 7200"/>
              <a:gd name="p0y13" fmla="*/ 120 h 2235"/>
              <a:gd name="p0x14" fmla="*/ 0 w 7200"/>
              <a:gd name="p0y14" fmla="*/ 53 h 2235"/>
              <a:gd name="p0x15" fmla="*/ 53 w 7200"/>
              <a:gd name="p0y15" fmla="*/ 0 h 2235"/>
              <a:gd name="p0x16" fmla="*/ 120 w 7200"/>
              <a:gd name="p0y16" fmla="*/ 0 h 22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>
            <p:custDataLst>
              <p:tags r:id="rId36"/>
            </p:custDataLst>
          </p:nvPr>
        </p:nvSpPr>
        <p:spPr>
          <a:xfrm>
            <a:off x="6962775" y="4808220"/>
            <a:ext cx="4343400" cy="5047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200" i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牧民千百年的生活经验，与现代数学的最优解殊途同归</a:t>
            </a:r>
            <a:r>
              <a:rPr lang="en-US" altLang="zh-CN" sz="1200" i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200" i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这就是</a:t>
            </a:r>
            <a:r>
              <a:rPr sz="1200" b="1" i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</a:t>
            </a:r>
            <a:r>
              <a:rPr sz="1200" i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的力量</a:t>
            </a:r>
            <a:endParaRPr sz="1200" i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美术字中的对称设计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575945" y="1109345"/>
            <a:ext cx="2059305" cy="278511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5" name="图片 4" descr="d9689076-8ca4-11f1-af70-3aadebc6700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t="7962" r="1" b="8003"/>
          <a:stretch>
            <a:fillRect/>
          </a:stretch>
        </p:blipFill>
        <p:spPr>
          <a:xfrm>
            <a:off x="581025" y="1114425"/>
            <a:ext cx="2049779" cy="131635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3228" h="2073">
                <a:moveTo>
                  <a:pt x="120" y="0"/>
                </a:moveTo>
                <a:lnTo>
                  <a:pt x="3108" y="0"/>
                </a:lnTo>
                <a:cubicBezTo>
                  <a:pt x="3174" y="0"/>
                  <a:pt x="3228" y="54"/>
                  <a:pt x="3228" y="120"/>
                </a:cubicBezTo>
                <a:lnTo>
                  <a:pt x="3228" y="2018"/>
                </a:lnTo>
                <a:lnTo>
                  <a:pt x="3228" y="2073"/>
                </a:lnTo>
                <a:lnTo>
                  <a:pt x="0" y="2073"/>
                </a:ln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8" name="文本框 7"/>
          <p:cNvSpPr txBox="1"/>
          <p:nvPr>
            <p:custDataLst>
              <p:tags r:id="rId5"/>
            </p:custDataLst>
          </p:nvPr>
        </p:nvSpPr>
        <p:spPr>
          <a:xfrm>
            <a:off x="771525" y="2650665"/>
            <a:ext cx="1668809" cy="45148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美术字</a:t>
            </a:r>
            <a:r>
              <a:rPr lang="en-US" altLang="zh-CN"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中</a:t>
            </a:r>
            <a:r>
              <a:rPr lang="en-US" altLang="zh-CN"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字对称轴示意</a:t>
            </a:r>
            <a:endParaRPr lang="zh-CN" altLang="en-US"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771525" y="3157871"/>
            <a:ext cx="1668809" cy="5047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墨迹饱满，中轴线处虚线标注对称轴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矩形 10"/>
          <p:cNvSpPr/>
          <p:nvPr>
            <p:custDataLst>
              <p:tags r:id="rId7"/>
            </p:custDataLst>
          </p:nvPr>
        </p:nvSpPr>
        <p:spPr>
          <a:xfrm>
            <a:off x="2835275" y="1109345"/>
            <a:ext cx="2059305" cy="278511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2" name="图片 11" descr="d9689128-8ca4-11f1-af70-3aadebc67006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rcRect l="-1" t="7962" r="3" b="8003"/>
          <a:stretch>
            <a:fillRect/>
          </a:stretch>
        </p:blipFill>
        <p:spPr>
          <a:xfrm>
            <a:off x="2840355" y="1114425"/>
            <a:ext cx="2049780" cy="131635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3228" h="2073">
                <a:moveTo>
                  <a:pt x="120" y="0"/>
                </a:moveTo>
                <a:lnTo>
                  <a:pt x="3108" y="0"/>
                </a:lnTo>
                <a:cubicBezTo>
                  <a:pt x="3174" y="0"/>
                  <a:pt x="3228" y="54"/>
                  <a:pt x="3228" y="120"/>
                </a:cubicBezTo>
                <a:lnTo>
                  <a:pt x="3228" y="2073"/>
                </a:lnTo>
                <a:lnTo>
                  <a:pt x="3228" y="2073"/>
                </a:lnTo>
                <a:lnTo>
                  <a:pt x="0" y="2073"/>
                </a:ln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3030884" y="2635929"/>
            <a:ext cx="1668809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敦煌藻井图案</a:t>
            </a:r>
            <a:endParaRPr sz="135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6" name="文本框 15"/>
          <p:cNvSpPr txBox="1"/>
          <p:nvPr>
            <p:custDataLst>
              <p:tags r:id="rId11"/>
            </p:custDataLst>
          </p:nvPr>
        </p:nvSpPr>
        <p:spPr>
          <a:xfrm>
            <a:off x="3030884" y="2928823"/>
            <a:ext cx="1668809" cy="74855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2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四重对称花瓣层层展开，中心莲花周围八个飞天</a:t>
            </a:r>
            <a:endParaRPr sz="12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8" name="矩形 17"/>
          <p:cNvSpPr/>
          <p:nvPr>
            <p:custDataLst>
              <p:tags r:id="rId12"/>
            </p:custDataLst>
          </p:nvPr>
        </p:nvSpPr>
        <p:spPr>
          <a:xfrm>
            <a:off x="5132705" y="1109345"/>
            <a:ext cx="6482715" cy="2785110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>
            <p:custDataLst>
              <p:tags r:id="rId13"/>
            </p:custDataLst>
          </p:nvPr>
        </p:nvSpPr>
        <p:spPr>
          <a:xfrm>
            <a:off x="5328266" y="1288732"/>
            <a:ext cx="6092209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传统文化中的对称设计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14"/>
            </p:custDataLst>
          </p:nvPr>
        </p:nvSpPr>
        <p:spPr>
          <a:xfrm>
            <a:off x="5327650" y="170243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 descr="d9689131-8ca4-11f1-af70-3aadebc67006"/>
          <p:cNvPicPr/>
          <p:nvPr>
            <p:custDataLst>
              <p:tags r:id="rId15"/>
            </p:custDataLst>
          </p:nvPr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rcRect l="-293" t="-75" r="293" b="75"/>
          <a:stretch>
            <a:fillRect/>
          </a:stretch>
        </p:blipFill>
        <p:spPr>
          <a:xfrm>
            <a:off x="5394325" y="1769110"/>
            <a:ext cx="209550" cy="209550"/>
          </a:xfrm>
          <a:prstGeom prst="rect">
            <a:avLst/>
          </a:prstGeom>
        </p:spPr>
      </p:pic>
      <p:sp>
        <p:nvSpPr>
          <p:cNvPr id="23" name="文本框 22"/>
          <p:cNvSpPr txBox="1"/>
          <p:nvPr>
            <p:custDataLst>
              <p:tags r:id="rId18"/>
            </p:custDataLst>
          </p:nvPr>
        </p:nvSpPr>
        <p:spPr>
          <a:xfrm>
            <a:off x="5785466" y="1688306"/>
            <a:ext cx="29147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百寿图、百福图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文本框 23"/>
          <p:cNvSpPr txBox="1"/>
          <p:nvPr>
            <p:custDataLst>
              <p:tags r:id="rId19"/>
            </p:custDataLst>
          </p:nvPr>
        </p:nvSpPr>
        <p:spPr>
          <a:xfrm>
            <a:off x="5785466" y="1963579"/>
            <a:ext cx="30861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同一字的不同对称变形，形成丰富图案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5" name="任意多边形 24"/>
          <p:cNvSpPr/>
          <p:nvPr>
            <p:custDataLst>
              <p:tags r:id="rId20"/>
            </p:custDataLst>
          </p:nvPr>
        </p:nvSpPr>
        <p:spPr>
          <a:xfrm>
            <a:off x="5327650" y="239331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6" name="图片 25" descr="d96891e6-8ca4-11f1-af70-3aadebc67006"/>
          <p:cNvPicPr/>
          <p:nvPr>
            <p:custDataLst>
              <p:tags r:id="rId21"/>
            </p:custDataLst>
          </p:nvPr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rcRect l="-293" t="-137" r="293" b="137"/>
          <a:stretch>
            <a:fillRect/>
          </a:stretch>
        </p:blipFill>
        <p:spPr>
          <a:xfrm>
            <a:off x="5394325" y="2459990"/>
            <a:ext cx="209550" cy="209550"/>
          </a:xfrm>
          <a:prstGeom prst="rect">
            <a:avLst/>
          </a:prstGeom>
        </p:spPr>
      </p:pic>
      <p:sp>
        <p:nvSpPr>
          <p:cNvPr id="28" name="文本框 27"/>
          <p:cNvSpPr txBox="1"/>
          <p:nvPr>
            <p:custDataLst>
              <p:tags r:id="rId24"/>
            </p:custDataLst>
          </p:nvPr>
        </p:nvSpPr>
        <p:spPr>
          <a:xfrm>
            <a:off x="5785466" y="2379316"/>
            <a:ext cx="22289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敦煌藻井图案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25"/>
            </p:custDataLst>
          </p:nvPr>
        </p:nvSpPr>
        <p:spPr>
          <a:xfrm>
            <a:off x="5785466" y="2654589"/>
            <a:ext cx="240037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多重对称叠加，创造无尽变化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26"/>
            </p:custDataLst>
          </p:nvPr>
        </p:nvSpPr>
        <p:spPr>
          <a:xfrm>
            <a:off x="5327650" y="3084195"/>
            <a:ext cx="342900" cy="342900"/>
          </a:xfrm>
          <a:custGeom>
            <a:avLst/>
            <a:gdLst>
              <a:gd name="sw" fmla="*/ 1 w 540"/>
              <a:gd name="sh" fmla="*/ 1 h 540"/>
              <a:gd name="mins" fmla="min sw sh"/>
              <a:gd name="dsw" fmla="+- 0 sw mins"/>
              <a:gd name="dsh" fmla="+- 0 sh mins"/>
              <a:gd name="p0x0" fmla="*/ 120 w 540"/>
              <a:gd name="p0y0" fmla="*/ 0 h 540"/>
              <a:gd name="p0x1" fmla="*/ 420 w 540"/>
              <a:gd name="p0y1" fmla="*/ 0 h 540"/>
              <a:gd name="p0x2" fmla="*/ 486 w 540"/>
              <a:gd name="p0y2" fmla="*/ 0 h 540"/>
              <a:gd name="p0x3" fmla="*/ 540 w 540"/>
              <a:gd name="p0y3" fmla="*/ 53 h 540"/>
              <a:gd name="p0x4" fmla="*/ 540 w 540"/>
              <a:gd name="p0y4" fmla="*/ 120 h 540"/>
              <a:gd name="p0x5" fmla="*/ 540 w 540"/>
              <a:gd name="p0y5" fmla="*/ 420 h 540"/>
              <a:gd name="p0x6" fmla="*/ 540 w 540"/>
              <a:gd name="p0y6" fmla="*/ 486 h 540"/>
              <a:gd name="p0x7" fmla="*/ 486 w 540"/>
              <a:gd name="p0y7" fmla="*/ 540 h 540"/>
              <a:gd name="p0x8" fmla="*/ 420 w 540"/>
              <a:gd name="p0y8" fmla="*/ 540 h 540"/>
              <a:gd name="p0x9" fmla="*/ 120 w 540"/>
              <a:gd name="p0y9" fmla="*/ 540 h 540"/>
              <a:gd name="p0x10" fmla="*/ 53 w 540"/>
              <a:gd name="p0y10" fmla="*/ 540 h 540"/>
              <a:gd name="p0x11" fmla="*/ 0 w 540"/>
              <a:gd name="p0y11" fmla="*/ 486 h 540"/>
              <a:gd name="p0x12" fmla="*/ 0 w 540"/>
              <a:gd name="p0y12" fmla="*/ 420 h 540"/>
              <a:gd name="p0x13" fmla="*/ 0 w 540"/>
              <a:gd name="p0y13" fmla="*/ 120 h 540"/>
              <a:gd name="p0x14" fmla="*/ 0 w 540"/>
              <a:gd name="p0y14" fmla="*/ 53 h 540"/>
              <a:gd name="p0x15" fmla="*/ 53 w 540"/>
              <a:gd name="p0y15" fmla="*/ 0 h 540"/>
              <a:gd name="p0x16" fmla="*/ 120 w 540"/>
              <a:gd name="p0y16" fmla="*/ 0 h 54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1" name="图片 30" descr="d9689307-8ca4-11f1-af70-3aadebc67006"/>
          <p:cNvPicPr/>
          <p:nvPr>
            <p:custDataLst>
              <p:tags r:id="rId27"/>
            </p:custDataLst>
          </p:nvPr>
        </p:nvPicPr>
        <p:blipFill>
          <a:blip r:embed="rId28">
            <a:extLst>
              <a:ext uri="{96DAC541-7B7A-43D3-8B79-37D633B846F1}">
                <asvg:svgBlip xmlns:asvg="http://schemas.microsoft.com/office/drawing/2016/SVG/main" r:embed="rId29"/>
              </a:ext>
            </a:extLst>
          </a:blip>
          <a:srcRect l="-293" t="-200" r="293" b="200"/>
          <a:stretch>
            <a:fillRect/>
          </a:stretch>
        </p:blipFill>
        <p:spPr>
          <a:xfrm>
            <a:off x="5394325" y="3150870"/>
            <a:ext cx="209550" cy="209550"/>
          </a:xfrm>
          <a:prstGeom prst="rect">
            <a:avLst/>
          </a:prstGeom>
        </p:spPr>
      </p:pic>
      <p:sp>
        <p:nvSpPr>
          <p:cNvPr id="33" name="文本框 32"/>
          <p:cNvSpPr txBox="1"/>
          <p:nvPr>
            <p:custDataLst>
              <p:tags r:id="rId30"/>
            </p:custDataLst>
          </p:nvPr>
        </p:nvSpPr>
        <p:spPr>
          <a:xfrm>
            <a:off x="5785466" y="3070327"/>
            <a:ext cx="342907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传统纹样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4" name="文本框 33"/>
          <p:cNvSpPr txBox="1"/>
          <p:nvPr>
            <p:custDataLst>
              <p:tags r:id="rId31"/>
            </p:custDataLst>
          </p:nvPr>
        </p:nvSpPr>
        <p:spPr>
          <a:xfrm>
            <a:off x="5785466" y="3345599"/>
            <a:ext cx="360052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缠枝纹、回纹：利用轴对称进行二方连续设计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5" name="任意多边形 34"/>
          <p:cNvSpPr/>
          <p:nvPr>
            <p:custDataLst>
              <p:tags r:id="rId32"/>
            </p:custDataLst>
          </p:nvPr>
        </p:nvSpPr>
        <p:spPr>
          <a:xfrm>
            <a:off x="571500" y="5045075"/>
            <a:ext cx="11049000" cy="514350"/>
          </a:xfrm>
          <a:custGeom>
            <a:avLst/>
            <a:gdLst>
              <a:gd name="sw" fmla="*/ 1 w 17400"/>
              <a:gd name="sh" fmla="*/ 1 h 810"/>
              <a:gd name="mins" fmla="min sw sh"/>
              <a:gd name="dsw" fmla="+- 0 sw mins"/>
              <a:gd name="dsh" fmla="+- 0 sh mins"/>
              <a:gd name="p0x0" fmla="*/ 120 w 17400"/>
              <a:gd name="p0y0" fmla="*/ 0 h 810"/>
              <a:gd name="p0x1" fmla="*/ 17280 w 17400"/>
              <a:gd name="p0y1" fmla="*/ 0 h 810"/>
              <a:gd name="p0x2" fmla="*/ 17346 w 17400"/>
              <a:gd name="p0y2" fmla="*/ 0 h 810"/>
              <a:gd name="p0x3" fmla="*/ 17400 w 17400"/>
              <a:gd name="p0y3" fmla="*/ 53 h 810"/>
              <a:gd name="p0x4" fmla="*/ 17400 w 17400"/>
              <a:gd name="p0y4" fmla="*/ 120 h 810"/>
              <a:gd name="p0x5" fmla="*/ 17400 w 17400"/>
              <a:gd name="p0y5" fmla="*/ 690 h 810"/>
              <a:gd name="p0x6" fmla="*/ 17400 w 17400"/>
              <a:gd name="p0y6" fmla="*/ 756 h 810"/>
              <a:gd name="p0x7" fmla="*/ 17346 w 17400"/>
              <a:gd name="p0y7" fmla="*/ 810 h 810"/>
              <a:gd name="p0x8" fmla="*/ 17280 w 17400"/>
              <a:gd name="p0y8" fmla="*/ 810 h 810"/>
              <a:gd name="p0x9" fmla="*/ 120 w 17400"/>
              <a:gd name="p0y9" fmla="*/ 810 h 810"/>
              <a:gd name="p0x10" fmla="*/ 53 w 17400"/>
              <a:gd name="p0y10" fmla="*/ 810 h 810"/>
              <a:gd name="p0x11" fmla="*/ 0 w 17400"/>
              <a:gd name="p0y11" fmla="*/ 756 h 810"/>
              <a:gd name="p0x12" fmla="*/ 0 w 17400"/>
              <a:gd name="p0y12" fmla="*/ 690 h 810"/>
              <a:gd name="p0x13" fmla="*/ 0 w 17400"/>
              <a:gd name="p0y13" fmla="*/ 120 h 810"/>
              <a:gd name="p0x14" fmla="*/ 0 w 17400"/>
              <a:gd name="p0y14" fmla="*/ 53 h 810"/>
              <a:gd name="p0x15" fmla="*/ 53 w 17400"/>
              <a:gd name="p0y15" fmla="*/ 0 h 810"/>
              <a:gd name="p0x16" fmla="*/ 120 w 17400"/>
              <a:gd name="p0y16" fmla="*/ 0 h 81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>
            <p:custDataLst>
              <p:tags r:id="rId33"/>
            </p:custDataLst>
          </p:nvPr>
        </p:nvSpPr>
        <p:spPr>
          <a:xfrm>
            <a:off x="762000" y="5144405"/>
            <a:ext cx="5258171" cy="31146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将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</a:t>
            </a: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和</a:t>
            </a:r>
            <a:r>
              <a:rPr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</a:t>
            </a:r>
            <a:r>
              <a:rPr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</a:rPr>
              <a:t>结合，可以设计出更丰富的图案</a:t>
            </a:r>
            <a:endParaRPr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对称思想</a:t>
            </a:r>
            <a:r>
              <a:rPr lang="en-US" altLang="zh-CN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——</a:t>
            </a:r>
            <a:r>
              <a:rPr lang="zh-CN" altLang="en-US"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  <a:cs typeface="汉仪正圆-75W" panose="00020600040101010101" charset="-122"/>
              </a:rPr>
              <a:t>中华文化的数学根基</a:t>
            </a:r>
            <a:endParaRPr lang="zh-CN" altLang="en-US"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  <a:cs typeface="汉仪正圆-75W" panose="00020600040101010101" charset="-122"/>
            </a:endParaRPr>
          </a:p>
        </p:txBody>
      </p:sp>
      <p:sp>
        <p:nvSpPr>
          <p:cNvPr id="4" name="矩形 3"/>
          <p:cNvSpPr/>
          <p:nvPr>
            <p:custDataLst>
              <p:tags r:id="rId2"/>
            </p:custDataLst>
          </p:nvPr>
        </p:nvSpPr>
        <p:spPr>
          <a:xfrm>
            <a:off x="575945" y="1109345"/>
            <a:ext cx="3473450" cy="536257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>
            <p:custDataLst>
              <p:tags r:id="rId3"/>
            </p:custDataLst>
          </p:nvPr>
        </p:nvSpPr>
        <p:spPr>
          <a:xfrm>
            <a:off x="771525" y="1536382"/>
            <a:ext cx="3082680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对偶修辞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pic>
        <p:nvPicPr>
          <p:cNvPr id="6" name="图片 5" descr="1f9f7755-8ca5-11f1-a875-fe5bd89252b3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rcRect l="25989" r="25995"/>
          <a:stretch>
            <a:fillRect/>
          </a:stretch>
        </p:blipFill>
        <p:spPr>
          <a:xfrm>
            <a:off x="771525" y="1962160"/>
            <a:ext cx="1464945" cy="406715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307" h="6405">
                <a:moveTo>
                  <a:pt x="120" y="0"/>
                </a:moveTo>
                <a:lnTo>
                  <a:pt x="2187" y="0"/>
                </a:lnTo>
                <a:cubicBezTo>
                  <a:pt x="2253" y="0"/>
                  <a:pt x="2307" y="54"/>
                  <a:pt x="2307" y="120"/>
                </a:cubicBezTo>
                <a:lnTo>
                  <a:pt x="2307" y="6285"/>
                </a:lnTo>
                <a:cubicBezTo>
                  <a:pt x="2307" y="6351"/>
                  <a:pt x="2253" y="6405"/>
                  <a:pt x="2187" y="6405"/>
                </a:cubicBezTo>
                <a:lnTo>
                  <a:pt x="120" y="6405"/>
                </a:lnTo>
                <a:cubicBezTo>
                  <a:pt x="54" y="6405"/>
                  <a:pt x="0" y="6351"/>
                  <a:pt x="0" y="6285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9" name="任意多边形 8"/>
          <p:cNvSpPr/>
          <p:nvPr>
            <p:custDataLst>
              <p:tags r:id="rId6"/>
            </p:custDataLst>
          </p:nvPr>
        </p:nvSpPr>
        <p:spPr>
          <a:xfrm>
            <a:off x="2388870" y="308102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0" name="图片 9" descr="1f9f7758-8ca5-11f1-a875-fe5bd89252b3"/>
          <p:cNvPicPr/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 l="-77" t="-128" r="77" b="128"/>
          <a:stretch>
            <a:fillRect/>
          </a:stretch>
        </p:blipFill>
        <p:spPr>
          <a:xfrm>
            <a:off x="2474595" y="3166745"/>
            <a:ext cx="247650" cy="247650"/>
          </a:xfrm>
          <a:prstGeom prst="rect">
            <a:avLst/>
          </a:prstGeom>
        </p:spPr>
      </p:pic>
      <p:sp>
        <p:nvSpPr>
          <p:cNvPr id="12" name="文本框 11"/>
          <p:cNvSpPr txBox="1"/>
          <p:nvPr>
            <p:custDataLst>
              <p:tags r:id="rId10"/>
            </p:custDataLst>
          </p:nvPr>
        </p:nvSpPr>
        <p:spPr>
          <a:xfrm>
            <a:off x="2922461" y="3067050"/>
            <a:ext cx="931738" cy="18526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白日依山尽，黄河入海流</a:t>
            </a:r>
            <a:r>
              <a:rPr lang="en-US" altLang="zh-CN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一阴一阳，互相对仗</a:t>
            </a:r>
            <a:endParaRPr lang="zh-CN" altLang="en-US"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13" name="矩形 12"/>
          <p:cNvSpPr/>
          <p:nvPr>
            <p:custDataLst>
              <p:tags r:id="rId11"/>
            </p:custDataLst>
          </p:nvPr>
        </p:nvSpPr>
        <p:spPr>
          <a:xfrm>
            <a:off x="4306570" y="1109345"/>
            <a:ext cx="3472815" cy="536257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>
            <p:custDataLst>
              <p:tags r:id="rId12"/>
            </p:custDataLst>
          </p:nvPr>
        </p:nvSpPr>
        <p:spPr>
          <a:xfrm>
            <a:off x="4501905" y="1536382"/>
            <a:ext cx="3082681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阴阳哲学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pic>
        <p:nvPicPr>
          <p:cNvPr id="15" name="图片 14" descr="1f9f798d-8ca5-11f1-a875-fe5bd89252b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rcRect l="25976" r="26008"/>
          <a:stretch>
            <a:fillRect/>
          </a:stretch>
        </p:blipFill>
        <p:spPr>
          <a:xfrm>
            <a:off x="4501515" y="1962160"/>
            <a:ext cx="1464944" cy="4067155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2307" h="6405">
                <a:moveTo>
                  <a:pt x="120" y="0"/>
                </a:moveTo>
                <a:lnTo>
                  <a:pt x="2187" y="0"/>
                </a:lnTo>
                <a:cubicBezTo>
                  <a:pt x="2253" y="0"/>
                  <a:pt x="2307" y="53"/>
                  <a:pt x="2307" y="119"/>
                </a:cubicBezTo>
                <a:lnTo>
                  <a:pt x="2307" y="6286"/>
                </a:lnTo>
                <a:cubicBezTo>
                  <a:pt x="2307" y="6352"/>
                  <a:pt x="2253" y="6405"/>
                  <a:pt x="2187" y="6405"/>
                </a:cubicBezTo>
                <a:lnTo>
                  <a:pt x="120" y="6405"/>
                </a:lnTo>
                <a:cubicBezTo>
                  <a:pt x="54" y="6405"/>
                  <a:pt x="0" y="6351"/>
                  <a:pt x="0" y="6285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18" name="任意多边形 17"/>
          <p:cNvSpPr/>
          <p:nvPr>
            <p:custDataLst>
              <p:tags r:id="rId15"/>
            </p:custDataLst>
          </p:nvPr>
        </p:nvSpPr>
        <p:spPr>
          <a:xfrm>
            <a:off x="6118860" y="323342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9" name="图片 18" descr="1f9f7ae7-8ca5-11f1-a875-fe5bd89252b3"/>
          <p:cNvPicPr/>
          <p:nvPr>
            <p:custDataLst>
              <p:tags r:id="rId16"/>
            </p:custDataLst>
          </p:nvPr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rcRect l="-235" t="-128" r="235" b="128"/>
          <a:stretch>
            <a:fillRect/>
          </a:stretch>
        </p:blipFill>
        <p:spPr>
          <a:xfrm>
            <a:off x="6204585" y="3319145"/>
            <a:ext cx="247650" cy="247650"/>
          </a:xfrm>
          <a:prstGeom prst="rect">
            <a:avLst/>
          </a:prstGeom>
        </p:spPr>
      </p:pic>
      <p:sp>
        <p:nvSpPr>
          <p:cNvPr id="21" name="文本框 20"/>
          <p:cNvSpPr txBox="1"/>
          <p:nvPr>
            <p:custDataLst>
              <p:tags r:id="rId19"/>
            </p:custDataLst>
          </p:nvPr>
        </p:nvSpPr>
        <p:spPr>
          <a:xfrm>
            <a:off x="6652841" y="3219450"/>
            <a:ext cx="931738" cy="15478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天地、日月、男女，成对出现，平衡共生</a:t>
            </a:r>
            <a:endParaRPr sz="150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2" name="矩形 21"/>
          <p:cNvSpPr/>
          <p:nvPr>
            <p:custDataLst>
              <p:tags r:id="rId20"/>
            </p:custDataLst>
          </p:nvPr>
        </p:nvSpPr>
        <p:spPr>
          <a:xfrm>
            <a:off x="8036560" y="1109345"/>
            <a:ext cx="3578860" cy="5362575"/>
          </a:xfrm>
          <a:prstGeom prst="rect">
            <a:avLst/>
          </a:prstGeom>
          <a:solidFill>
            <a:srgbClr val="FDFBF8"/>
          </a:solidFill>
          <a:ln w="9525" cmpd="sng">
            <a:solidFill>
              <a:srgbClr val="F0E5D8"/>
            </a:solidFill>
            <a:prstDash val="solid"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>
            <p:custDataLst>
              <p:tags r:id="rId21"/>
            </p:custDataLst>
          </p:nvPr>
        </p:nvSpPr>
        <p:spPr>
          <a:xfrm>
            <a:off x="8232277" y="1460182"/>
            <a:ext cx="3188198" cy="36576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2100" b="1" spc="42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建筑法则</a:t>
            </a:r>
            <a:endParaRPr sz="2100" b="1" spc="42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2"/>
            </p:custDataLst>
          </p:nvPr>
        </p:nvSpPr>
        <p:spPr>
          <a:xfrm>
            <a:off x="8232140" y="203835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5" name="图片 24" descr="1f9f7a21-8ca5-11f1-a875-fe5bd89252b3"/>
          <p:cNvPicPr/>
          <p:nvPr>
            <p:custDataLst>
              <p:tags r:id="rId23"/>
            </p:custDataLst>
          </p:nvPr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rcRect l="-55" r="55"/>
          <a:stretch>
            <a:fillRect/>
          </a:stretch>
        </p:blipFill>
        <p:spPr>
          <a:xfrm>
            <a:off x="8317865" y="2124075"/>
            <a:ext cx="247650" cy="247650"/>
          </a:xfrm>
          <a:prstGeom prst="rect">
            <a:avLst/>
          </a:prstGeom>
        </p:spPr>
      </p:pic>
      <p:sp>
        <p:nvSpPr>
          <p:cNvPr id="27" name="文本框 26"/>
          <p:cNvSpPr txBox="1"/>
          <p:nvPr>
            <p:custDataLst>
              <p:tags r:id="rId26"/>
            </p:custDataLst>
          </p:nvPr>
        </p:nvSpPr>
        <p:spPr>
          <a:xfrm>
            <a:off x="8765677" y="2024063"/>
            <a:ext cx="2654798" cy="6334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sz="1500" b="1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中轴对称，左祖右社，前朝后市</a:t>
            </a:r>
            <a:endParaRPr sz="1500" b="1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文本框 27"/>
          <p:cNvSpPr txBox="1"/>
          <p:nvPr>
            <p:custDataLst>
              <p:tags r:id="rId27"/>
            </p:custDataLst>
          </p:nvPr>
        </p:nvSpPr>
        <p:spPr>
          <a:xfrm>
            <a:off x="8803777" y="2747010"/>
            <a:ext cx="2616698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轴对称的数学本质：图形经过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翻折变换</a:t>
            </a:r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后能够与自身重合</a:t>
            </a:r>
            <a:endParaRPr sz="13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9" name="文本框 28"/>
          <p:cNvSpPr txBox="1"/>
          <p:nvPr>
            <p:custDataLst>
              <p:tags r:id="rId28"/>
            </p:custDataLst>
          </p:nvPr>
        </p:nvSpPr>
        <p:spPr>
          <a:xfrm>
            <a:off x="8803777" y="3409893"/>
            <a:ext cx="2616698" cy="57147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indent="0" algn="l">
              <a:lnSpc>
                <a:spcPct val="133000"/>
              </a:lnSpc>
            </a:pPr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轴对称不仅是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几何研究的重要工具</a:t>
            </a:r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，更是</a:t>
            </a:r>
            <a:r>
              <a:rPr sz="1350" b="1">
                <a:solidFill>
                  <a:srgbClr val="D1251D"/>
                </a:solidFill>
                <a:latin typeface="汉仪正圆-45W" panose="00020600040101010101" charset="-122"/>
                <a:ea typeface="汉仪正圆-45W" panose="00020600040101010101" charset="-122"/>
              </a:rPr>
              <a:t>设计思维</a:t>
            </a:r>
            <a:r>
              <a:rPr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的源泉</a:t>
            </a:r>
            <a:endParaRPr sz="13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文本框 29"/>
          <p:cNvSpPr txBox="1"/>
          <p:nvPr>
            <p:custDataLst>
              <p:tags r:id="rId29"/>
            </p:custDataLst>
          </p:nvPr>
        </p:nvSpPr>
        <p:spPr>
          <a:xfrm>
            <a:off x="8803777" y="3996576"/>
            <a:ext cx="2616698" cy="8457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33000"/>
              </a:lnSpc>
            </a:pPr>
            <a:r>
              <a:rPr lang="zh-CN" altLang="en-US"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利用轴对称研究等腰三角形，正是</a:t>
            </a:r>
            <a:r>
              <a:rPr lang="en-US" altLang="zh-CN"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图形变化</a:t>
            </a:r>
            <a:r>
              <a:rPr lang="en-US" altLang="zh-CN"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"</a:t>
            </a:r>
            <a:r>
              <a:rPr lang="zh-CN" altLang="en-US" sz="135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思想在几何中的精彩应用</a:t>
            </a:r>
            <a:endParaRPr lang="zh-CN" altLang="en-US" sz="135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  <p:sp>
        <p:nvSpPr>
          <p:cNvPr id="31" name="任意多边形 30"/>
          <p:cNvSpPr/>
          <p:nvPr>
            <p:custDataLst>
              <p:tags r:id="rId30"/>
            </p:custDataLst>
          </p:nvPr>
        </p:nvSpPr>
        <p:spPr>
          <a:xfrm>
            <a:off x="8232140" y="4948555"/>
            <a:ext cx="3188335" cy="1154430"/>
          </a:xfrm>
          <a:custGeom>
            <a:avLst/>
            <a:gdLst>
              <a:gd name="sw" fmla="*/ 1 w 5020"/>
              <a:gd name="sh" fmla="*/ 1 h 1817"/>
              <a:gd name="mins" fmla="min sw sh"/>
              <a:gd name="dsw" fmla="+- 0 sw mins"/>
              <a:gd name="dsh" fmla="+- 0 sh mins"/>
              <a:gd name="p0x0" fmla="*/ 120 w 5020"/>
              <a:gd name="p0y0" fmla="*/ 0 h 1817"/>
              <a:gd name="p0x1" fmla="*/ 4900 w 5020"/>
              <a:gd name="p0y1" fmla="*/ 0 h 1817"/>
              <a:gd name="p0x2" fmla="*/ 4967 w 5020"/>
              <a:gd name="p0y2" fmla="*/ 0 h 1817"/>
              <a:gd name="p0x3" fmla="*/ 5020 w 5020"/>
              <a:gd name="p0y3" fmla="*/ 53 h 1817"/>
              <a:gd name="p0x4" fmla="*/ 5020 w 5020"/>
              <a:gd name="p0y4" fmla="*/ 120 h 1817"/>
              <a:gd name="p0x5" fmla="*/ 5020 w 5020"/>
              <a:gd name="p0y5" fmla="*/ 1697 h 1817"/>
              <a:gd name="p0x6" fmla="*/ 5020 w 5020"/>
              <a:gd name="p0y6" fmla="*/ 1764 h 1817"/>
              <a:gd name="p0x7" fmla="*/ 4967 w 5020"/>
              <a:gd name="p0y7" fmla="*/ 1817 h 1817"/>
              <a:gd name="p0x8" fmla="*/ 4900 w 5020"/>
              <a:gd name="p0y8" fmla="*/ 1817 h 1817"/>
              <a:gd name="p0x9" fmla="*/ 120 w 5020"/>
              <a:gd name="p0y9" fmla="*/ 1817 h 1817"/>
              <a:gd name="p0x10" fmla="*/ 53 w 5020"/>
              <a:gd name="p0y10" fmla="*/ 1817 h 1817"/>
              <a:gd name="p0x11" fmla="*/ 0 w 5020"/>
              <a:gd name="p0y11" fmla="*/ 1764 h 1817"/>
              <a:gd name="p0x12" fmla="*/ 0 w 5020"/>
              <a:gd name="p0y12" fmla="*/ 1697 h 1817"/>
              <a:gd name="p0x13" fmla="*/ 0 w 5020"/>
              <a:gd name="p0y13" fmla="*/ 120 h 1817"/>
              <a:gd name="p0x14" fmla="*/ 0 w 5020"/>
              <a:gd name="p0y14" fmla="*/ 53 h 1817"/>
              <a:gd name="p0x15" fmla="*/ 53 w 5020"/>
              <a:gd name="p0y15" fmla="*/ 0 h 1817"/>
              <a:gd name="p0x16" fmla="*/ 120 w 5020"/>
              <a:gd name="p0y16" fmla="*/ 0 h 181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>
            <p:custDataLst>
              <p:tags r:id="rId31"/>
            </p:custDataLst>
          </p:nvPr>
        </p:nvSpPr>
        <p:spPr>
          <a:xfrm>
            <a:off x="8346577" y="5049946"/>
            <a:ext cx="2914726" cy="948661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50000"/>
              </a:lnSpc>
            </a:pPr>
            <a:r>
              <a:rPr lang="zh-CN" altLang="en-US"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对称不是简单的重复，而是宇宙秩序的诗意表达</a:t>
            </a:r>
            <a:r>
              <a:rPr lang="en-US" altLang="zh-CN"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350" b="1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它在数学与文化的交汇处，熠熠生辉</a:t>
            </a:r>
            <a:endParaRPr lang="zh-CN" altLang="en-US" sz="1350" b="1">
              <a:solidFill>
                <a:srgbClr val="FFFFFF"/>
              </a:solidFill>
              <a:latin typeface="汉仪正圆-45W" panose="00020600040101010101" charset="-122"/>
              <a:ea typeface="汉仪正圆-45W" panose="00020600040101010101" charset="-122"/>
              <a:cs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533400" y="357188"/>
            <a:ext cx="11125200" cy="50006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0000"/>
              </a:lnSpc>
            </a:pPr>
            <a:r>
              <a:rPr sz="3000" b="1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致未来的探索者</a:t>
            </a:r>
            <a:endParaRPr sz="3000" b="1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pic>
        <p:nvPicPr>
          <p:cNvPr id="4" name="图片 3" descr="13aa1a6d-8ca5-11f1-8987-5ed2403de4e7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1104" r="1104" b="50"/>
          <a:stretch>
            <a:fillRect/>
          </a:stretch>
        </p:blipFill>
        <p:spPr>
          <a:xfrm>
            <a:off x="571538" y="1104900"/>
            <a:ext cx="11048924" cy="1080770"/>
          </a:xfrm>
          <a:custGeom>
            <a:avLst/>
            <a:gdLst/>
            <a:ahLst/>
            <a:cxnLst>
              <a:cxn ang="3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7400" h="1702">
                <a:moveTo>
                  <a:pt x="120" y="0"/>
                </a:moveTo>
                <a:lnTo>
                  <a:pt x="17280" y="0"/>
                </a:lnTo>
                <a:cubicBezTo>
                  <a:pt x="17346" y="0"/>
                  <a:pt x="17400" y="54"/>
                  <a:pt x="17400" y="120"/>
                </a:cubicBezTo>
                <a:lnTo>
                  <a:pt x="17400" y="1582"/>
                </a:lnTo>
                <a:cubicBezTo>
                  <a:pt x="17400" y="1648"/>
                  <a:pt x="17346" y="1702"/>
                  <a:pt x="17280" y="1702"/>
                </a:cubicBezTo>
                <a:lnTo>
                  <a:pt x="120" y="1702"/>
                </a:lnTo>
                <a:cubicBezTo>
                  <a:pt x="54" y="1702"/>
                  <a:pt x="0" y="1648"/>
                  <a:pt x="0" y="1582"/>
                </a:cubicBezTo>
                <a:lnTo>
                  <a:pt x="0" y="120"/>
                </a:lnTo>
                <a:cubicBezTo>
                  <a:pt x="0" y="54"/>
                  <a:pt x="54" y="0"/>
                  <a:pt x="120" y="0"/>
                </a:cubicBezTo>
                <a:close/>
              </a:path>
            </a:pathLst>
          </a:custGeom>
        </p:spPr>
      </p:pic>
      <p:sp>
        <p:nvSpPr>
          <p:cNvPr id="7" name="任意多边形 6"/>
          <p:cNvSpPr/>
          <p:nvPr>
            <p:custDataLst>
              <p:tags r:id="rId4"/>
            </p:custDataLst>
          </p:nvPr>
        </p:nvSpPr>
        <p:spPr>
          <a:xfrm>
            <a:off x="571500" y="331089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 l="-5556" t="-2632" r="-5556" b="-2632"/>
          <a:stretch>
            <a:fillRect/>
          </a:stretch>
        </p:blipFill>
        <p:spPr>
          <a:xfrm>
            <a:off x="685800" y="3425190"/>
            <a:ext cx="190500" cy="190500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1104900" y="3297212"/>
            <a:ext cx="1745009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轴对称概念与性质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0" name="文本框 9"/>
          <p:cNvSpPr txBox="1"/>
          <p:nvPr>
            <p:custDataLst>
              <p:tags r:id="rId9"/>
            </p:custDataLst>
          </p:nvPr>
        </p:nvSpPr>
        <p:spPr>
          <a:xfrm>
            <a:off x="1104900" y="3573913"/>
            <a:ext cx="188602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辨别并绘制轴对称图形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任意多边形 10"/>
          <p:cNvSpPr/>
          <p:nvPr>
            <p:custDataLst>
              <p:tags r:id="rId10"/>
            </p:custDataLst>
          </p:nvPr>
        </p:nvSpPr>
        <p:spPr>
          <a:xfrm>
            <a:off x="571500" y="387794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685800" y="3992245"/>
            <a:ext cx="190500" cy="190500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14"/>
            </p:custDataLst>
          </p:nvPr>
        </p:nvSpPr>
        <p:spPr>
          <a:xfrm>
            <a:off x="1104900" y="3863949"/>
            <a:ext cx="12002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垂直平分线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4" name="文本框 13"/>
          <p:cNvSpPr txBox="1"/>
          <p:nvPr>
            <p:custDataLst>
              <p:tags r:id="rId15"/>
            </p:custDataLst>
          </p:nvPr>
        </p:nvSpPr>
        <p:spPr>
          <a:xfrm>
            <a:off x="1104900" y="4140651"/>
            <a:ext cx="13716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性质与尺规作图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5" name="矩形 14"/>
          <p:cNvSpPr/>
          <p:nvPr>
            <p:custDataLst>
              <p:tags r:id="rId16"/>
            </p:custDataLst>
          </p:nvPr>
        </p:nvSpPr>
        <p:spPr>
          <a:xfrm>
            <a:off x="6090920" y="2414270"/>
            <a:ext cx="9525" cy="2851150"/>
          </a:xfrm>
          <a:prstGeom prst="rect">
            <a:avLst/>
          </a:prstGeom>
          <a:solidFill>
            <a:srgbClr val="FDFBF8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>
            <p:custDataLst>
              <p:tags r:id="rId17"/>
            </p:custDataLst>
          </p:nvPr>
        </p:nvSpPr>
        <p:spPr>
          <a:xfrm>
            <a:off x="6290945" y="3027680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rcRect l="-4583" t="-8824" r="-4583" b="-8824"/>
          <a:stretch>
            <a:fillRect/>
          </a:stretch>
        </p:blipFill>
        <p:spPr>
          <a:xfrm>
            <a:off x="6417310" y="3141980"/>
            <a:ext cx="166370" cy="190500"/>
          </a:xfrm>
          <a:prstGeom prst="rect">
            <a:avLst/>
          </a:prstGeom>
        </p:spPr>
      </p:pic>
      <p:sp>
        <p:nvSpPr>
          <p:cNvPr id="18" name="文本框 17"/>
          <p:cNvSpPr txBox="1"/>
          <p:nvPr>
            <p:custDataLst>
              <p:tags r:id="rId21"/>
            </p:custDataLst>
          </p:nvPr>
        </p:nvSpPr>
        <p:spPr>
          <a:xfrm>
            <a:off x="6824663" y="3013843"/>
            <a:ext cx="1745009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等腰与等边三角形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9" name="文本框 18"/>
          <p:cNvSpPr txBox="1"/>
          <p:nvPr>
            <p:custDataLst>
              <p:tags r:id="rId22"/>
            </p:custDataLst>
          </p:nvPr>
        </p:nvSpPr>
        <p:spPr>
          <a:xfrm>
            <a:off x="6824663" y="3290544"/>
            <a:ext cx="17145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利用轴对称探究性质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0" name="任意多边形 19"/>
          <p:cNvSpPr/>
          <p:nvPr>
            <p:custDataLst>
              <p:tags r:id="rId23"/>
            </p:custDataLst>
          </p:nvPr>
        </p:nvSpPr>
        <p:spPr>
          <a:xfrm>
            <a:off x="6290945" y="359473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1" name="图片 20"/>
          <p:cNvPicPr>
            <a:picLocks noChangeAspect="1"/>
          </p:cNvPicPr>
          <p:nvPr>
            <p:custDataLst>
              <p:tags r:id="rId24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rcRect/>
          <a:stretch>
            <a:fillRect/>
          </a:stretch>
        </p:blipFill>
        <p:spPr>
          <a:xfrm>
            <a:off x="6405245" y="3709035"/>
            <a:ext cx="190500" cy="190500"/>
          </a:xfrm>
          <a:prstGeom prst="rect">
            <a:avLst/>
          </a:prstGeom>
        </p:spPr>
      </p:pic>
      <p:sp>
        <p:nvSpPr>
          <p:cNvPr id="22" name="文本框 21"/>
          <p:cNvSpPr txBox="1"/>
          <p:nvPr>
            <p:custDataLst>
              <p:tags r:id="rId27"/>
            </p:custDataLst>
          </p:nvPr>
        </p:nvSpPr>
        <p:spPr>
          <a:xfrm>
            <a:off x="6824663" y="3580581"/>
            <a:ext cx="15431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传统文化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3" name="文本框 22"/>
          <p:cNvSpPr txBox="1"/>
          <p:nvPr>
            <p:custDataLst>
              <p:tags r:id="rId28"/>
            </p:custDataLst>
          </p:nvPr>
        </p:nvSpPr>
        <p:spPr>
          <a:xfrm>
            <a:off x="6824663" y="3857282"/>
            <a:ext cx="17145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对称思想的深刻体现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4" name="任意多边形 23"/>
          <p:cNvSpPr/>
          <p:nvPr>
            <p:custDataLst>
              <p:tags r:id="rId29"/>
            </p:custDataLst>
          </p:nvPr>
        </p:nvSpPr>
        <p:spPr>
          <a:xfrm>
            <a:off x="6290945" y="4161155"/>
            <a:ext cx="419100" cy="419100"/>
          </a:xfrm>
          <a:custGeom>
            <a:avLst/>
            <a:gdLst>
              <a:gd name="sw" fmla="*/ 1 w 660"/>
              <a:gd name="sh" fmla="*/ 1 h 660"/>
              <a:gd name="mins" fmla="min sw sh"/>
              <a:gd name="dsw" fmla="+- 0 sw mins"/>
              <a:gd name="dsh" fmla="+- 0 sh mins"/>
              <a:gd name="p0x0" fmla="*/ 120 w 660"/>
              <a:gd name="p0y0" fmla="*/ 0 h 660"/>
              <a:gd name="p0x1" fmla="*/ 540 w 660"/>
              <a:gd name="p0y1" fmla="*/ 0 h 660"/>
              <a:gd name="p0x2" fmla="*/ 606 w 660"/>
              <a:gd name="p0y2" fmla="*/ 0 h 660"/>
              <a:gd name="p0x3" fmla="*/ 660 w 660"/>
              <a:gd name="p0y3" fmla="*/ 53 h 660"/>
              <a:gd name="p0x4" fmla="*/ 660 w 660"/>
              <a:gd name="p0y4" fmla="*/ 120 h 660"/>
              <a:gd name="p0x5" fmla="*/ 660 w 660"/>
              <a:gd name="p0y5" fmla="*/ 540 h 660"/>
              <a:gd name="p0x6" fmla="*/ 660 w 660"/>
              <a:gd name="p0y6" fmla="*/ 606 h 660"/>
              <a:gd name="p0x7" fmla="*/ 606 w 660"/>
              <a:gd name="p0y7" fmla="*/ 660 h 660"/>
              <a:gd name="p0x8" fmla="*/ 540 w 660"/>
              <a:gd name="p0y8" fmla="*/ 660 h 660"/>
              <a:gd name="p0x9" fmla="*/ 120 w 660"/>
              <a:gd name="p0y9" fmla="*/ 660 h 660"/>
              <a:gd name="p0x10" fmla="*/ 53 w 660"/>
              <a:gd name="p0y10" fmla="*/ 660 h 660"/>
              <a:gd name="p0x11" fmla="*/ 0 w 660"/>
              <a:gd name="p0y11" fmla="*/ 606 h 660"/>
              <a:gd name="p0x12" fmla="*/ 0 w 660"/>
              <a:gd name="p0y12" fmla="*/ 540 h 660"/>
              <a:gd name="p0x13" fmla="*/ 0 w 660"/>
              <a:gd name="p0y13" fmla="*/ 120 h 660"/>
              <a:gd name="p0x14" fmla="*/ 0 w 660"/>
              <a:gd name="p0y14" fmla="*/ 53 h 660"/>
              <a:gd name="p0x15" fmla="*/ 53 w 660"/>
              <a:gd name="p0y15" fmla="*/ 0 h 660"/>
              <a:gd name="p0x16" fmla="*/ 120 w 660"/>
              <a:gd name="p0y16" fmla="*/ 0 h 660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5" name="图片 24"/>
          <p:cNvPicPr>
            <a:picLocks noChangeAspect="1"/>
          </p:cNvPicPr>
          <p:nvPr>
            <p:custDataLst>
              <p:tags r:id="rId30"/>
            </p:custDataLst>
          </p:nvPr>
        </p:nvPicPr>
        <p:blipFill>
          <a:blip r:embed="rId31">
            <a:extLst>
              <a:ext uri="{96DAC541-7B7A-43D3-8B79-37D633B846F1}">
                <asvg:svgBlip xmlns:asvg="http://schemas.microsoft.com/office/drawing/2016/SVG/main" r:embed="rId32"/>
              </a:ext>
            </a:extLst>
          </a:blip>
          <a:srcRect l="-2632" r="-2632"/>
          <a:stretch>
            <a:fillRect/>
          </a:stretch>
        </p:blipFill>
        <p:spPr>
          <a:xfrm>
            <a:off x="6405245" y="4275455"/>
            <a:ext cx="190500" cy="190500"/>
          </a:xfrm>
          <a:prstGeom prst="rect">
            <a:avLst/>
          </a:prstGeom>
        </p:spPr>
      </p:pic>
      <p:sp>
        <p:nvSpPr>
          <p:cNvPr id="26" name="文本框 25"/>
          <p:cNvSpPr txBox="1"/>
          <p:nvPr>
            <p:custDataLst>
              <p:tags r:id="rId33"/>
            </p:custDataLst>
          </p:nvPr>
        </p:nvSpPr>
        <p:spPr>
          <a:xfrm>
            <a:off x="6824663" y="4147318"/>
            <a:ext cx="1543126" cy="261938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500" b="1" spc="30">
                <a:solidFill>
                  <a:srgbClr val="3A2A1A"/>
                </a:solidFill>
                <a:latin typeface="汉仪正圆-45W" panose="00020600040101010101" charset="-122"/>
                <a:ea typeface="汉仪正圆-45W" panose="00020600040101010101" charset="-122"/>
              </a:rPr>
              <a:t>几何能力</a:t>
            </a:r>
            <a:endParaRPr sz="1500" b="1" spc="30">
              <a:solidFill>
                <a:srgbClr val="3A2A1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34"/>
            </p:custDataLst>
          </p:nvPr>
        </p:nvSpPr>
        <p:spPr>
          <a:xfrm>
            <a:off x="6824663" y="4424019"/>
            <a:ext cx="1714576" cy="237172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sz="13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锻炼直观与推理论证</a:t>
            </a:r>
            <a:endParaRPr sz="13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0" name="任意多边形 29"/>
          <p:cNvSpPr/>
          <p:nvPr>
            <p:custDataLst>
              <p:tags r:id="rId35"/>
            </p:custDataLst>
          </p:nvPr>
        </p:nvSpPr>
        <p:spPr>
          <a:xfrm>
            <a:off x="4838065" y="6012815"/>
            <a:ext cx="762000" cy="276225"/>
          </a:xfrm>
          <a:custGeom>
            <a:avLst/>
            <a:gdLst>
              <a:gd name="sw" fmla="*/ 1 w 1200"/>
              <a:gd name="sh" fmla="*/ 1 h 435"/>
              <a:gd name="mins" fmla="min sw sh"/>
              <a:gd name="dsw" fmla="+- 0 sw mins"/>
              <a:gd name="dsh" fmla="+- 0 sh mins"/>
              <a:gd name="p0x0" fmla="*/ 217 w 1200"/>
              <a:gd name="p0y0" fmla="*/ 0 h 435"/>
              <a:gd name="p0x1" fmla="*/ 982 w 1200"/>
              <a:gd name="p0y1" fmla="*/ 0 h 435"/>
              <a:gd name="p0x2" fmla="*/ 1102 w 1200"/>
              <a:gd name="p0y2" fmla="*/ 0 h 435"/>
              <a:gd name="p0x3" fmla="*/ 1200 w 1200"/>
              <a:gd name="p0y3" fmla="*/ 97 h 435"/>
              <a:gd name="p0x4" fmla="*/ 1200 w 1200"/>
              <a:gd name="p0y4" fmla="*/ 217 h 435"/>
              <a:gd name="p0x5" fmla="*/ 1200 w 1200"/>
              <a:gd name="p0y5" fmla="*/ 337 h 435"/>
              <a:gd name="p0x6" fmla="*/ 1102 w 1200"/>
              <a:gd name="p0y6" fmla="*/ 435 h 435"/>
              <a:gd name="p0x7" fmla="*/ 982 w 1200"/>
              <a:gd name="p0y7" fmla="*/ 435 h 435"/>
              <a:gd name="p0x8" fmla="*/ 217 w 1200"/>
              <a:gd name="p0y8" fmla="*/ 435 h 435"/>
              <a:gd name="p0x9" fmla="*/ 97 w 1200"/>
              <a:gd name="p0y9" fmla="*/ 435 h 435"/>
              <a:gd name="p0x10" fmla="*/ 0 w 1200"/>
              <a:gd name="p0y10" fmla="*/ 337 h 435"/>
              <a:gd name="p0x11" fmla="*/ 0 w 1200"/>
              <a:gd name="p0y11" fmla="*/ 217 h 435"/>
              <a:gd name="p0x12" fmla="*/ 0 w 1200"/>
              <a:gd name="p0y12" fmla="*/ 97 h 435"/>
              <a:gd name="p0x13" fmla="*/ 97 w 1200"/>
              <a:gd name="p0y13" fmla="*/ 0 h 435"/>
              <a:gd name="p0x14" fmla="*/ 217 w 1200"/>
              <a:gd name="p0y14" fmla="*/ 0 h 4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>
            <p:custDataLst>
              <p:tags r:id="rId36"/>
            </p:custDataLst>
          </p:nvPr>
        </p:nvSpPr>
        <p:spPr>
          <a:xfrm>
            <a:off x="4914748" y="6051280"/>
            <a:ext cx="762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</a:rPr>
              <a:t>中心对称</a:t>
            </a:r>
            <a:endParaRPr sz="1200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2" name="任意多边形 31"/>
          <p:cNvSpPr/>
          <p:nvPr>
            <p:custDataLst>
              <p:tags r:id="rId37"/>
            </p:custDataLst>
          </p:nvPr>
        </p:nvSpPr>
        <p:spPr>
          <a:xfrm>
            <a:off x="5714365" y="6012815"/>
            <a:ext cx="762000" cy="276225"/>
          </a:xfrm>
          <a:custGeom>
            <a:avLst/>
            <a:gdLst>
              <a:gd name="sw" fmla="*/ 1 w 1200"/>
              <a:gd name="sh" fmla="*/ 1 h 435"/>
              <a:gd name="mins" fmla="min sw sh"/>
              <a:gd name="dsw" fmla="+- 0 sw mins"/>
              <a:gd name="dsh" fmla="+- 0 sh mins"/>
              <a:gd name="p0x0" fmla="*/ 217 w 1200"/>
              <a:gd name="p0y0" fmla="*/ 0 h 435"/>
              <a:gd name="p0x1" fmla="*/ 982 w 1200"/>
              <a:gd name="p0y1" fmla="*/ 0 h 435"/>
              <a:gd name="p0x2" fmla="*/ 1102 w 1200"/>
              <a:gd name="p0y2" fmla="*/ 0 h 435"/>
              <a:gd name="p0x3" fmla="*/ 1200 w 1200"/>
              <a:gd name="p0y3" fmla="*/ 97 h 435"/>
              <a:gd name="p0x4" fmla="*/ 1200 w 1200"/>
              <a:gd name="p0y4" fmla="*/ 217 h 435"/>
              <a:gd name="p0x5" fmla="*/ 1200 w 1200"/>
              <a:gd name="p0y5" fmla="*/ 337 h 435"/>
              <a:gd name="p0x6" fmla="*/ 1102 w 1200"/>
              <a:gd name="p0y6" fmla="*/ 435 h 435"/>
              <a:gd name="p0x7" fmla="*/ 982 w 1200"/>
              <a:gd name="p0y7" fmla="*/ 435 h 435"/>
              <a:gd name="p0x8" fmla="*/ 217 w 1200"/>
              <a:gd name="p0y8" fmla="*/ 435 h 435"/>
              <a:gd name="p0x9" fmla="*/ 97 w 1200"/>
              <a:gd name="p0y9" fmla="*/ 435 h 435"/>
              <a:gd name="p0x10" fmla="*/ 0 w 1200"/>
              <a:gd name="p0y10" fmla="*/ 337 h 435"/>
              <a:gd name="p0x11" fmla="*/ 0 w 1200"/>
              <a:gd name="p0y11" fmla="*/ 217 h 435"/>
              <a:gd name="p0x12" fmla="*/ 0 w 1200"/>
              <a:gd name="p0y12" fmla="*/ 97 h 435"/>
              <a:gd name="p0x13" fmla="*/ 97 w 1200"/>
              <a:gd name="p0y13" fmla="*/ 0 h 435"/>
              <a:gd name="p0x14" fmla="*/ 217 w 1200"/>
              <a:gd name="p0y14" fmla="*/ 0 h 4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>
            <p:custDataLst>
              <p:tags r:id="rId38"/>
            </p:custDataLst>
          </p:nvPr>
        </p:nvSpPr>
        <p:spPr>
          <a:xfrm>
            <a:off x="5791124" y="6051280"/>
            <a:ext cx="762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</a:rPr>
              <a:t>旋转对称</a:t>
            </a:r>
            <a:endParaRPr sz="1200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4" name="任意多边形 33"/>
          <p:cNvSpPr/>
          <p:nvPr>
            <p:custDataLst>
              <p:tags r:id="rId39"/>
            </p:custDataLst>
          </p:nvPr>
        </p:nvSpPr>
        <p:spPr>
          <a:xfrm>
            <a:off x="6591300" y="6012815"/>
            <a:ext cx="762000" cy="276225"/>
          </a:xfrm>
          <a:custGeom>
            <a:avLst/>
            <a:gdLst>
              <a:gd name="sw" fmla="*/ 1 w 1200"/>
              <a:gd name="sh" fmla="*/ 1 h 435"/>
              <a:gd name="mins" fmla="min sw sh"/>
              <a:gd name="dsw" fmla="+- 0 sw mins"/>
              <a:gd name="dsh" fmla="+- 0 sh mins"/>
              <a:gd name="p0x0" fmla="*/ 217 w 1200"/>
              <a:gd name="p0y0" fmla="*/ 0 h 435"/>
              <a:gd name="p0x1" fmla="*/ 982 w 1200"/>
              <a:gd name="p0y1" fmla="*/ 0 h 435"/>
              <a:gd name="p0x2" fmla="*/ 1102 w 1200"/>
              <a:gd name="p0y2" fmla="*/ 0 h 435"/>
              <a:gd name="p0x3" fmla="*/ 1200 w 1200"/>
              <a:gd name="p0y3" fmla="*/ 97 h 435"/>
              <a:gd name="p0x4" fmla="*/ 1200 w 1200"/>
              <a:gd name="p0y4" fmla="*/ 217 h 435"/>
              <a:gd name="p0x5" fmla="*/ 1200 w 1200"/>
              <a:gd name="p0y5" fmla="*/ 337 h 435"/>
              <a:gd name="p0x6" fmla="*/ 1102 w 1200"/>
              <a:gd name="p0y6" fmla="*/ 435 h 435"/>
              <a:gd name="p0x7" fmla="*/ 982 w 1200"/>
              <a:gd name="p0y7" fmla="*/ 435 h 435"/>
              <a:gd name="p0x8" fmla="*/ 217 w 1200"/>
              <a:gd name="p0y8" fmla="*/ 435 h 435"/>
              <a:gd name="p0x9" fmla="*/ 97 w 1200"/>
              <a:gd name="p0y9" fmla="*/ 435 h 435"/>
              <a:gd name="p0x10" fmla="*/ 0 w 1200"/>
              <a:gd name="p0y10" fmla="*/ 337 h 435"/>
              <a:gd name="p0x11" fmla="*/ 0 w 1200"/>
              <a:gd name="p0y11" fmla="*/ 217 h 435"/>
              <a:gd name="p0x12" fmla="*/ 0 w 1200"/>
              <a:gd name="p0y12" fmla="*/ 97 h 435"/>
              <a:gd name="p0x13" fmla="*/ 97 w 1200"/>
              <a:gd name="p0y13" fmla="*/ 0 h 435"/>
              <a:gd name="p0x14" fmla="*/ 217 w 1200"/>
              <a:gd name="p0y14" fmla="*/ 0 h 435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CE4E2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>
            <p:custDataLst>
              <p:tags r:id="rId40"/>
            </p:custDataLst>
          </p:nvPr>
        </p:nvSpPr>
        <p:spPr>
          <a:xfrm>
            <a:off x="6667500" y="6051280"/>
            <a:ext cx="762076" cy="200025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200">
                <a:solidFill>
                  <a:srgbClr val="5C0A07"/>
                </a:solidFill>
                <a:latin typeface="汉仪正圆-45W" panose="00020600040101010101" charset="-122"/>
                <a:ea typeface="汉仪正圆-45W" panose="00020600040101010101" charset="-122"/>
              </a:rPr>
              <a:t>平移对称</a:t>
            </a:r>
            <a:endParaRPr sz="1200">
              <a:solidFill>
                <a:srgbClr val="5C0A07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41"/>
            </p:custDataLst>
          </p:nvPr>
        </p:nvSpPr>
        <p:spPr>
          <a:xfrm>
            <a:off x="5057140" y="6370320"/>
            <a:ext cx="2077085" cy="261620"/>
          </a:xfrm>
          <a:custGeom>
            <a:avLst/>
            <a:gdLst>
              <a:gd name="sw" fmla="*/ 1 w 3270"/>
              <a:gd name="sh" fmla="*/ 1 h 412"/>
              <a:gd name="mins" fmla="min sw sh"/>
              <a:gd name="dsw" fmla="+- 0 sw mins"/>
              <a:gd name="dsh" fmla="+- 0 sh mins"/>
              <a:gd name="p0x0" fmla="*/ 206 w 3270"/>
              <a:gd name="p0y0" fmla="*/ 0 h 412"/>
              <a:gd name="p0x1" fmla="*/ 3063 w 3270"/>
              <a:gd name="p0y1" fmla="*/ 0 h 412"/>
              <a:gd name="p0x2" fmla="*/ 3177 w 3270"/>
              <a:gd name="p0y2" fmla="*/ 0 h 412"/>
              <a:gd name="p0x3" fmla="*/ 3270 w 3270"/>
              <a:gd name="p0y3" fmla="*/ 92 h 412"/>
              <a:gd name="p0x4" fmla="*/ 3270 w 3270"/>
              <a:gd name="p0y4" fmla="*/ 206 h 412"/>
              <a:gd name="p0x5" fmla="*/ 3270 w 3270"/>
              <a:gd name="p0y5" fmla="*/ 320 h 412"/>
              <a:gd name="p0x6" fmla="*/ 3177 w 3270"/>
              <a:gd name="p0y6" fmla="*/ 412 h 412"/>
              <a:gd name="p0x7" fmla="*/ 3063 w 3270"/>
              <a:gd name="p0y7" fmla="*/ 412 h 412"/>
              <a:gd name="p0x8" fmla="*/ 206 w 3270"/>
              <a:gd name="p0y8" fmla="*/ 412 h 412"/>
              <a:gd name="p0x9" fmla="*/ 92 w 3270"/>
              <a:gd name="p0y9" fmla="*/ 412 h 412"/>
              <a:gd name="p0x10" fmla="*/ 0 w 3270"/>
              <a:gd name="p0y10" fmla="*/ 320 h 412"/>
              <a:gd name="p0x11" fmla="*/ 0 w 3270"/>
              <a:gd name="p0y11" fmla="*/ 206 h 412"/>
              <a:gd name="p0x12" fmla="*/ 0 w 3270"/>
              <a:gd name="p0y12" fmla="*/ 92 h 412"/>
              <a:gd name="p0x13" fmla="*/ 92 w 3270"/>
              <a:gd name="p0y13" fmla="*/ 0 h 412"/>
              <a:gd name="p0x14" fmla="*/ 206 w 3270"/>
              <a:gd name="p0y14" fmla="*/ 0 h 412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cubicBezTo>
                  <a:pt x="p0x5" y="p0y5"/>
                  <a:pt x="p0x6" y="p0y6"/>
                  <a:pt x="p0x7" y="p0y7"/>
                </a:cubicBezTo>
                <a:lnTo>
                  <a:pt x="p0x8" y="p0y8"/>
                </a:lnTo>
                <a:cubicBezTo>
                  <a:pt x="p0x9" y="p0y9"/>
                  <a:pt x="p0x10" y="p0y10"/>
                  <a:pt x="p0x11" y="p0y11"/>
                </a:cubicBezTo>
                <a:cubicBezTo>
                  <a:pt x="p0x12" y="p0y12"/>
                  <a:pt x="p0x13" y="p0y13"/>
                  <a:pt x="p0x14" y="p0y14"/>
                </a:cubicBezTo>
                <a:close/>
              </a:path>
            </a:pathLst>
          </a:custGeom>
          <a:solidFill>
            <a:srgbClr val="FFFFFF"/>
          </a:solidFill>
          <a:ln w="9525" cmpd="sng">
            <a:solidFill>
              <a:srgbClr val="F0E5D8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7" name="图片 36"/>
          <p:cNvPicPr>
            <a:picLocks noChangeAspect="1"/>
          </p:cNvPicPr>
          <p:nvPr>
            <p:custDataLst>
              <p:tags r:id="rId42"/>
            </p:custDataLst>
          </p:nvPr>
        </p:nvPicPr>
        <p:blipFill>
          <a:blip r:embed="rId43">
            <a:extLst>
              <a:ext uri="{96DAC541-7B7A-43D3-8B79-37D633B846F1}">
                <asvg:svgBlip xmlns:asvg="http://schemas.microsoft.com/office/drawing/2016/SVG/main" r:embed="rId44"/>
              </a:ext>
            </a:extLst>
          </a:blip>
          <a:srcRect/>
          <a:stretch>
            <a:fillRect/>
          </a:stretch>
        </p:blipFill>
        <p:spPr>
          <a:xfrm>
            <a:off x="5152390" y="6443980"/>
            <a:ext cx="114300" cy="114300"/>
          </a:xfrm>
          <a:prstGeom prst="rect">
            <a:avLst/>
          </a:prstGeom>
        </p:spPr>
      </p:pic>
      <p:sp>
        <p:nvSpPr>
          <p:cNvPr id="38" name="文本框 37"/>
          <p:cNvSpPr txBox="1"/>
          <p:nvPr>
            <p:custDataLst>
              <p:tags r:id="rId45"/>
            </p:custDataLst>
          </p:nvPr>
        </p:nvSpPr>
        <p:spPr>
          <a:xfrm>
            <a:off x="5319636" y="6413230"/>
            <a:ext cx="1866976" cy="17621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/>
            <a:r>
              <a:rPr sz="1050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观察与绘画：用数学语言描述</a:t>
            </a:r>
            <a:endParaRPr sz="1050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28" name="任意多边形 27"/>
          <p:cNvSpPr/>
          <p:nvPr>
            <p:custDataLst>
              <p:tags r:id="rId46"/>
            </p:custDataLst>
          </p:nvPr>
        </p:nvSpPr>
        <p:spPr>
          <a:xfrm>
            <a:off x="571500" y="5494020"/>
            <a:ext cx="11049000" cy="442595"/>
          </a:xfrm>
          <a:custGeom>
            <a:avLst/>
            <a:gdLst>
              <a:gd name="sw" fmla="*/ 1 w 17400"/>
              <a:gd name="sh" fmla="*/ 1 h 697"/>
              <a:gd name="mins" fmla="min sw sh"/>
              <a:gd name="dsw" fmla="+- 0 sw mins"/>
              <a:gd name="dsh" fmla="+- 0 sh mins"/>
              <a:gd name="p0x0" fmla="*/ 120 w 17400"/>
              <a:gd name="p0y0" fmla="*/ 0 h 697"/>
              <a:gd name="p0x1" fmla="*/ 17280 w 17400"/>
              <a:gd name="p0y1" fmla="*/ 0 h 697"/>
              <a:gd name="p0x2" fmla="*/ 17346 w 17400"/>
              <a:gd name="p0y2" fmla="*/ 0 h 697"/>
              <a:gd name="p0x3" fmla="*/ 17400 w 17400"/>
              <a:gd name="p0y3" fmla="*/ 53 h 697"/>
              <a:gd name="p0x4" fmla="*/ 17400 w 17400"/>
              <a:gd name="p0y4" fmla="*/ 120 h 697"/>
              <a:gd name="p0x5" fmla="*/ 17400 w 17400"/>
              <a:gd name="p0y5" fmla="*/ 577 h 697"/>
              <a:gd name="p0x6" fmla="*/ 17400 w 17400"/>
              <a:gd name="p0y6" fmla="*/ 643 h 697"/>
              <a:gd name="p0x7" fmla="*/ 17346 w 17400"/>
              <a:gd name="p0y7" fmla="*/ 697 h 697"/>
              <a:gd name="p0x8" fmla="*/ 17280 w 17400"/>
              <a:gd name="p0y8" fmla="*/ 697 h 697"/>
              <a:gd name="p0x9" fmla="*/ 120 w 17400"/>
              <a:gd name="p0y9" fmla="*/ 697 h 697"/>
              <a:gd name="p0x10" fmla="*/ 53 w 17400"/>
              <a:gd name="p0y10" fmla="*/ 697 h 697"/>
              <a:gd name="p0x11" fmla="*/ 0 w 17400"/>
              <a:gd name="p0y11" fmla="*/ 643 h 697"/>
              <a:gd name="p0x12" fmla="*/ 0 w 17400"/>
              <a:gd name="p0y12" fmla="*/ 577 h 697"/>
              <a:gd name="p0x13" fmla="*/ 0 w 17400"/>
              <a:gd name="p0y13" fmla="*/ 120 h 697"/>
              <a:gd name="p0x14" fmla="*/ 0 w 17400"/>
              <a:gd name="p0y14" fmla="*/ 53 h 697"/>
              <a:gd name="p0x15" fmla="*/ 53 w 17400"/>
              <a:gd name="p0y15" fmla="*/ 0 h 697"/>
              <a:gd name="p0x16" fmla="*/ 120 w 17400"/>
              <a:gd name="p0y16" fmla="*/ 0 h 697"/>
            </a:gdLst>
            <a:ahLst/>
            <a:cxnLst/>
            <a:pathLst>
              <a:path>
                <a:moveTo>
                  <a:pt x="p0x0" y="p0y0"/>
                </a:moveTo>
                <a:lnTo>
                  <a:pt x="p0x1" y="p0y1"/>
                </a:lnTo>
                <a:cubicBezTo>
                  <a:pt x="p0x2" y="p0y2"/>
                  <a:pt x="p0x3" y="p0y3"/>
                  <a:pt x="p0x4" y="p0y4"/>
                </a:cubicBezTo>
                <a:lnTo>
                  <a:pt x="p0x5" y="p0y5"/>
                </a:lnTo>
                <a:cubicBezTo>
                  <a:pt x="p0x6" y="p0y6"/>
                  <a:pt x="p0x7" y="p0y7"/>
                  <a:pt x="p0x8" y="p0y8"/>
                </a:cubicBezTo>
                <a:lnTo>
                  <a:pt x="p0x9" y="p0y9"/>
                </a:lnTo>
                <a:cubicBezTo>
                  <a:pt x="p0x10" y="p0y10"/>
                  <a:pt x="p0x11" y="p0y11"/>
                  <a:pt x="p0x12" y="p0y12"/>
                </a:cubicBezTo>
                <a:lnTo>
                  <a:pt x="p0x13" y="p0y13"/>
                </a:lnTo>
                <a:cubicBezTo>
                  <a:pt x="p0x14" y="p0y14"/>
                  <a:pt x="p0x15" y="p0y15"/>
                  <a:pt x="p0x16" y="p0y16"/>
                </a:cubicBezTo>
                <a:close/>
              </a:path>
            </a:pathLst>
          </a:custGeom>
          <a:solidFill>
            <a:srgbClr val="D1251D"/>
          </a:solidFill>
          <a:ln>
            <a:noFill/>
          </a:ln>
          <a:effectLst>
            <a:outerShdw blurRad="42863" dist="9525" dir="5399999" algn="ctr" rotWithShape="0">
              <a:srgbClr val="3A2A1A">
                <a:alpha val="7843"/>
              </a:srgb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>
            <p:custDataLst>
              <p:tags r:id="rId47"/>
            </p:custDataLst>
          </p:nvPr>
        </p:nvSpPr>
        <p:spPr>
          <a:xfrm>
            <a:off x="762000" y="5594556"/>
            <a:ext cx="7201053" cy="237173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l">
              <a:lnSpc>
                <a:spcPct val="104000"/>
              </a:lnSpc>
            </a:pP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愿你带着数学的眼光，发现生活中的对称之美</a:t>
            </a:r>
            <a:r>
              <a:rPr lang="en-US" altLang="zh-CN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——</a:t>
            </a:r>
            <a:r>
              <a:rPr lang="zh-CN" altLang="en-US" sz="1350">
                <a:solidFill>
                  <a:srgbClr val="FFFFFF"/>
                </a:solidFill>
                <a:latin typeface="汉仪正圆-45W" panose="00020600040101010101" charset="-122"/>
                <a:ea typeface="汉仪正圆-45W" panose="00020600040101010101" charset="-122"/>
                <a:cs typeface="汉仪正圆-45W" panose="00020600040101010101" charset="-122"/>
              </a:rPr>
              <a:t>这不仅是一章数学课，更是一段</a:t>
            </a:r>
            <a:r>
              <a:rPr sz="1350" b="1">
                <a:solidFill>
                  <a:srgbClr val="FFE082"/>
                </a:solidFill>
                <a:latin typeface="汉仪正圆-45W" panose="00020600040101010101" charset="-122"/>
                <a:ea typeface="汉仪正圆-45W" panose="00020600040101010101" charset="-122"/>
              </a:rPr>
              <a:t>文化之旅</a:t>
            </a:r>
            <a:endParaRPr sz="1350" b="1">
              <a:solidFill>
                <a:srgbClr val="FFE082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1000">
        <p159:morph option="byObjec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>
            <p:custDataLst>
              <p:tags r:id="rId1"/>
            </p:custDataLst>
          </p:nvPr>
        </p:nvSpPr>
        <p:spPr>
          <a:xfrm>
            <a:off x="3108941" y="2350799"/>
            <a:ext cx="5974109" cy="73152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04000"/>
              </a:lnSpc>
            </a:pPr>
            <a:r>
              <a:rPr sz="4200" b="1" spc="84">
                <a:solidFill>
                  <a:srgbClr val="3A2A1A"/>
                </a:solidFill>
                <a:latin typeface="汉仪正圆-75W" panose="00020600040101010101" charset="-122"/>
                <a:ea typeface="汉仪正圆-75W" panose="00020600040101010101" charset="-122"/>
              </a:rPr>
              <a:t>对称之间，见天地之美</a:t>
            </a:r>
            <a:endParaRPr sz="4200" b="1" spc="84">
              <a:solidFill>
                <a:srgbClr val="3A2A1A"/>
              </a:solidFill>
              <a:latin typeface="汉仪正圆-75W" panose="00020600040101010101" charset="-122"/>
              <a:ea typeface="汉仪正圆-75W" panose="00020600040101010101" charset="-122"/>
            </a:endParaRPr>
          </a:p>
        </p:txBody>
      </p:sp>
      <p:sp>
        <p:nvSpPr>
          <p:cNvPr id="9" name="文本框 8"/>
          <p:cNvSpPr txBox="1"/>
          <p:nvPr>
            <p:custDataLst>
              <p:tags r:id="rId2"/>
            </p:custDataLst>
          </p:nvPr>
        </p:nvSpPr>
        <p:spPr>
          <a:xfrm>
            <a:off x="3590477" y="3604289"/>
            <a:ext cx="5010969" cy="757219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pc="36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对称不是简单的重复，而是宇宙秩序的诗意表达</a:t>
            </a:r>
            <a:endParaRPr spc="36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  <a:p>
            <a:pPr algn="ctr">
              <a:lnSpc>
                <a:spcPct val="133000"/>
              </a:lnSpc>
            </a:pPr>
            <a:r>
              <a:rPr spc="36">
                <a:solidFill>
                  <a:srgbClr val="7A6A5A"/>
                </a:solidFill>
                <a:latin typeface="汉仪正圆-45W" panose="00020600040101010101" charset="-122"/>
                <a:ea typeface="汉仪正圆-45W" panose="00020600040101010101" charset="-122"/>
              </a:rPr>
              <a:t>在轴对称的世界里，数学与传统文化交相辉映</a:t>
            </a:r>
            <a:endParaRPr spc="36">
              <a:solidFill>
                <a:srgbClr val="7A6A5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3"/>
            </p:custDataLst>
          </p:nvPr>
        </p:nvSpPr>
        <p:spPr>
          <a:xfrm>
            <a:off x="5451577" y="4566285"/>
            <a:ext cx="1288856" cy="297180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p>
            <a:pPr algn="ctr">
              <a:lnSpc>
                <a:spcPct val="133000"/>
              </a:lnSpc>
            </a:pPr>
            <a:r>
              <a:rPr sz="1350" spc="81">
                <a:solidFill>
                  <a:srgbClr val="9A8A7A"/>
                </a:solidFill>
                <a:latin typeface="汉仪正圆-45W" panose="00020600040101010101" charset="-122"/>
                <a:ea typeface="汉仪正圆-45W" panose="00020600040101010101" charset="-122"/>
              </a:rPr>
              <a:t>THANK YOU</a:t>
            </a:r>
            <a:endParaRPr sz="1350" spc="81">
              <a:solidFill>
                <a:srgbClr val="9A8A7A"/>
              </a:solidFill>
              <a:latin typeface="汉仪正圆-45W" panose="00020600040101010101" charset="-122"/>
              <a:ea typeface="汉仪正圆-45W" panose="00020600040101010101" charset="-122"/>
            </a:endParaRPr>
          </a:p>
        </p:txBody>
      </p:sp>
      <p:sp>
        <p:nvSpPr>
          <p:cNvPr id="3" name="任意多边形 2"/>
          <p:cNvSpPr/>
          <p:nvPr>
            <p:custDataLst>
              <p:tags r:id="rId4"/>
            </p:custDataLst>
          </p:nvPr>
        </p:nvSpPr>
        <p:spPr>
          <a:xfrm>
            <a:off x="5938520" y="2002155"/>
            <a:ext cx="76200" cy="76200"/>
          </a:xfrm>
          <a:custGeom>
            <a:avLst/>
            <a:gdLst>
              <a:gd name="sw" fmla="*/ 1 w 120"/>
              <a:gd name="sh" fmla="*/ 1 h 120"/>
              <a:gd name="mins" fmla="min sw sh"/>
              <a:gd name="dsw" fmla="+- 0 sw mins"/>
              <a:gd name="dsh" fmla="+- 0 sh mins"/>
              <a:gd name="p0x0" fmla="*/ 60 w 120"/>
              <a:gd name="p0y0" fmla="*/ 0 h 120"/>
              <a:gd name="p0x1" fmla="*/ 93 w 120"/>
              <a:gd name="p0y1" fmla="*/ 0 h 120"/>
              <a:gd name="p0x2" fmla="*/ 120 w 120"/>
              <a:gd name="p0y2" fmla="*/ 26 h 120"/>
              <a:gd name="p0x3" fmla="*/ 120 w 120"/>
              <a:gd name="p0y3" fmla="*/ 60 h 120"/>
              <a:gd name="p0x4" fmla="*/ 120 w 120"/>
              <a:gd name="p0y4" fmla="*/ 93 h 120"/>
              <a:gd name="p0x5" fmla="*/ 93 w 120"/>
              <a:gd name="p0y5" fmla="*/ 120 h 120"/>
              <a:gd name="p0x6" fmla="*/ 60 w 120"/>
              <a:gd name="p0y6" fmla="*/ 120 h 120"/>
              <a:gd name="p0x7" fmla="*/ 26 w 120"/>
              <a:gd name="p0y7" fmla="*/ 120 h 120"/>
              <a:gd name="p0x8" fmla="*/ 0 w 120"/>
              <a:gd name="p0y8" fmla="*/ 93 h 120"/>
              <a:gd name="p0x9" fmla="*/ 0 w 120"/>
              <a:gd name="p0y9" fmla="*/ 60 h 120"/>
              <a:gd name="p0x10" fmla="*/ 0 w 120"/>
              <a:gd name="p0y10" fmla="*/ 26 h 120"/>
              <a:gd name="p0x11" fmla="*/ 26 w 120"/>
              <a:gd name="p0y11" fmla="*/ 0 h 120"/>
              <a:gd name="p0x12" fmla="*/ 60 w 120"/>
              <a:gd name="p0y12" fmla="*/ 0 h 12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5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任意多边形 3"/>
          <p:cNvSpPr/>
          <p:nvPr>
            <p:custDataLst>
              <p:tags r:id="rId5"/>
            </p:custDataLst>
          </p:nvPr>
        </p:nvSpPr>
        <p:spPr>
          <a:xfrm>
            <a:off x="6090920" y="2016125"/>
            <a:ext cx="47625" cy="47625"/>
          </a:xfrm>
          <a:custGeom>
            <a:avLst/>
            <a:gdLst>
              <a:gd name="sw" fmla="*/ 1 w 75"/>
              <a:gd name="sh" fmla="*/ 1 h 75"/>
              <a:gd name="mins" fmla="min sw sh"/>
              <a:gd name="dsw" fmla="+- 0 sw mins"/>
              <a:gd name="dsh" fmla="+- 0 sh mins"/>
              <a:gd name="p0x0" fmla="*/ 37 w 75"/>
              <a:gd name="p0y0" fmla="*/ 0 h 75"/>
              <a:gd name="p0x1" fmla="*/ 58 w 75"/>
              <a:gd name="p0y1" fmla="*/ 0 h 75"/>
              <a:gd name="p0x2" fmla="*/ 75 w 75"/>
              <a:gd name="p0y2" fmla="*/ 16 h 75"/>
              <a:gd name="p0x3" fmla="*/ 75 w 75"/>
              <a:gd name="p0y3" fmla="*/ 37 h 75"/>
              <a:gd name="p0x4" fmla="*/ 75 w 75"/>
              <a:gd name="p0y4" fmla="*/ 58 h 75"/>
              <a:gd name="p0x5" fmla="*/ 58 w 75"/>
              <a:gd name="p0y5" fmla="*/ 75 h 75"/>
              <a:gd name="p0x6" fmla="*/ 37 w 75"/>
              <a:gd name="p0y6" fmla="*/ 75 h 75"/>
              <a:gd name="p0x7" fmla="*/ 16 w 75"/>
              <a:gd name="p0y7" fmla="*/ 75 h 75"/>
              <a:gd name="p0x8" fmla="*/ 0 w 75"/>
              <a:gd name="p0y8" fmla="*/ 58 h 75"/>
              <a:gd name="p0x9" fmla="*/ 0 w 75"/>
              <a:gd name="p0y9" fmla="*/ 37 h 75"/>
              <a:gd name="p0x10" fmla="*/ 0 w 75"/>
              <a:gd name="p0y10" fmla="*/ 16 h 75"/>
              <a:gd name="p0x11" fmla="*/ 16 w 75"/>
              <a:gd name="p0y11" fmla="*/ 0 h 75"/>
              <a:gd name="p0x12" fmla="*/ 37 w 75"/>
              <a:gd name="p0y12" fmla="*/ 0 h 75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35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>
            <p:custDataLst>
              <p:tags r:id="rId6"/>
            </p:custDataLst>
          </p:nvPr>
        </p:nvSpPr>
        <p:spPr>
          <a:xfrm>
            <a:off x="6214745" y="2021205"/>
            <a:ext cx="38100" cy="38100"/>
          </a:xfrm>
          <a:custGeom>
            <a:avLst/>
            <a:gdLst>
              <a:gd name="sw" fmla="*/ 1 w 60"/>
              <a:gd name="sh" fmla="*/ 1 h 60"/>
              <a:gd name="mins" fmla="min sw sh"/>
              <a:gd name="dsw" fmla="+- 0 sw mins"/>
              <a:gd name="dsh" fmla="+- 0 sh mins"/>
              <a:gd name="p0x0" fmla="*/ 30 w 60"/>
              <a:gd name="p0y0" fmla="*/ 0 h 60"/>
              <a:gd name="p0x1" fmla="*/ 46 w 60"/>
              <a:gd name="p0y1" fmla="*/ 0 h 60"/>
              <a:gd name="p0x2" fmla="*/ 60 w 60"/>
              <a:gd name="p0y2" fmla="*/ 13 h 60"/>
              <a:gd name="p0x3" fmla="*/ 60 w 60"/>
              <a:gd name="p0y3" fmla="*/ 30 h 60"/>
              <a:gd name="p0x4" fmla="*/ 60 w 60"/>
              <a:gd name="p0y4" fmla="*/ 46 h 60"/>
              <a:gd name="p0x5" fmla="*/ 46 w 60"/>
              <a:gd name="p0y5" fmla="*/ 60 h 60"/>
              <a:gd name="p0x6" fmla="*/ 30 w 60"/>
              <a:gd name="p0y6" fmla="*/ 60 h 60"/>
              <a:gd name="p0x7" fmla="*/ 13 w 60"/>
              <a:gd name="p0y7" fmla="*/ 60 h 60"/>
              <a:gd name="p0x8" fmla="*/ 0 w 60"/>
              <a:gd name="p0y8" fmla="*/ 46 h 60"/>
              <a:gd name="p0x9" fmla="*/ 0 w 60"/>
              <a:gd name="p0y9" fmla="*/ 30 h 60"/>
              <a:gd name="p0x10" fmla="*/ 0 w 60"/>
              <a:gd name="p0y10" fmla="*/ 13 h 60"/>
              <a:gd name="p0x11" fmla="*/ 13 w 60"/>
              <a:gd name="p0y11" fmla="*/ 0 h 60"/>
              <a:gd name="p0x12" fmla="*/ 30 w 60"/>
              <a:gd name="p0y12" fmla="*/ 0 h 60"/>
            </a:gdLst>
            <a:ahLst/>
            <a:cxnLst/>
            <a:pathLst>
              <a:path>
                <a:moveTo>
                  <a:pt x="p0x0" y="p0y0"/>
                </a:moveTo>
                <a:cubicBezTo>
                  <a:pt x="p0x1" y="p0y1"/>
                  <a:pt x="p0x2" y="p0y2"/>
                  <a:pt x="p0x3" y="p0y3"/>
                </a:cubicBezTo>
                <a:cubicBezTo>
                  <a:pt x="p0x4" y="p0y4"/>
                  <a:pt x="p0x5" y="p0y5"/>
                  <a:pt x="p0x6" y="p0y6"/>
                </a:cubicBezTo>
                <a:cubicBezTo>
                  <a:pt x="p0x7" y="p0y7"/>
                  <a:pt x="p0x8" y="p0y8"/>
                  <a:pt x="p0x9" y="p0y9"/>
                </a:cubicBezTo>
                <a:cubicBezTo>
                  <a:pt x="p0x10" y="p0y10"/>
                  <a:pt x="p0x11" y="p0y11"/>
                  <a:pt x="p0x12" y="p0y12"/>
                </a:cubicBezTo>
                <a:close/>
              </a:path>
            </a:pathLst>
          </a:custGeom>
          <a:solidFill>
            <a:srgbClr val="D1251D">
              <a:alpha val="20000"/>
            </a:srgb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5524500" y="3383280"/>
            <a:ext cx="1143000" cy="76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">
        <p:wipe/>
      </p:transition>
    </mc:Choice>
    <mc:Fallback>
      <p:transition spd="slow">
        <p:wipe/>
      </p:transition>
    </mc:Fallback>
  </mc:AlternateContent>
</p:sld>
</file>

<file path=ppt/tags/tag1.xml><?xml version="1.0" encoding="utf-8"?>
<p:tagLst xmlns:p="http://schemas.openxmlformats.org/presentationml/2006/main">
  <p:tag name="KSO_WM_TEMPLATE_SUBCATEGORY" val="31"/>
  <p:tag name="KSO_WM_BEAUTIFY_FLAG" val="#wm#"/>
  <p:tag name="KSO_WM_TAG_VERSION" val="3.0"/>
</p:tagLst>
</file>

<file path=ppt/tags/tag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5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7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9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2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4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5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7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9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0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1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2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3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4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5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6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7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8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9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0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1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3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39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40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4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3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5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46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47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48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9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50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51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52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53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5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55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56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57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58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59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60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61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62.xml><?xml version="1.0" encoding="utf-8"?>
<p:tagLst xmlns:p="http://schemas.openxmlformats.org/presentationml/2006/main">
  <p:tag name="KSO_WM_UNIT_TYPE" val="x"/>
  <p:tag name="KSO_WM_UNIT_INDEX" val="4"/>
  <p:tag name="KSO_WM_BEAUTIFY_FLAG" val="#wm#"/>
  <p:tag name="KSO_WM_TAG_VERSION" val="3.0"/>
</p:tagLst>
</file>

<file path=ppt/tags/tag63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64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6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66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67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68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69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7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7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72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73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74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75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7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7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78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79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80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81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82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83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84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85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86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87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88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89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90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91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9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9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94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95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9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97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9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99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100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01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02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03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10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05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06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07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10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09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10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11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112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1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14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115.xml><?xml version="1.0" encoding="utf-8"?>
<p:tagLst xmlns:p="http://schemas.openxmlformats.org/presentationml/2006/main">
  <p:tag name="KSO_WM_UNIT_TYPE" val="i"/>
  <p:tag name="KSO_WM_UNIT_INDEX" val="19"/>
  <p:tag name="KSO_WM_BEAUTIFY_FLAG" val="#wm#"/>
  <p:tag name="KSO_WM_TAG_VERSION" val="3.0"/>
</p:tagLst>
</file>

<file path=ppt/tags/tag116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17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118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119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120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21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12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23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2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2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2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2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2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29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30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3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3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33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3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35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3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37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3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39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40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41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42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43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44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4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4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47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48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49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50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51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5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53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54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55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15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5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58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59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60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161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62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6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64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65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166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67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168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69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170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171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172.xml><?xml version="1.0" encoding="utf-8"?>
<p:tagLst xmlns:p="http://schemas.openxmlformats.org/presentationml/2006/main">
  <p:tag name="KSO_WM_UNIT_TYPE" val="i"/>
  <p:tag name="KSO_WM_UNIT_INDEX" val="26"/>
  <p:tag name="KSO_WM_BEAUTIFY_FLAG" val="#wm#"/>
  <p:tag name="KSO_WM_TAG_VERSION" val="3.0"/>
</p:tagLst>
</file>

<file path=ppt/tags/tag173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74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175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176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177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178.xml><?xml version="1.0" encoding="utf-8"?>
<p:tagLst xmlns:p="http://schemas.openxmlformats.org/presentationml/2006/main">
  <p:tag name="KSO_WM_UNIT_TYPE" val="x"/>
  <p:tag name="KSO_WM_UNIT_INDEX" val="4"/>
  <p:tag name="KSO_WM_BEAUTIFY_FLAG" val="#wm#"/>
  <p:tag name="KSO_WM_TAG_VERSION" val="3.0"/>
</p:tagLst>
</file>

<file path=ppt/tags/tag179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180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181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182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18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184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185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186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187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188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189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190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191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192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193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194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195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196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197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198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199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200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01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0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0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04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0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06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0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08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09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10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11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212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13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14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15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16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217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18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19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20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221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2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23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24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2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26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27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28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29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30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31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3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33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34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35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36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37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38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39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40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41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4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43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4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4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46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4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48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49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50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51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5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5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54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5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56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5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58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59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60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61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262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63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64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65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266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267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268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69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270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271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27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73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74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7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76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7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78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79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280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81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282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283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28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285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286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287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28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289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290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29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29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293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294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295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296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297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298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299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00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301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02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03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04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305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06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07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08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09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10.xml><?xml version="1.0" encoding="utf-8"?>
<p:tagLst xmlns:p="http://schemas.openxmlformats.org/presentationml/2006/main">
  <p:tag name="KSO_WM_UNIT_TYPE" val="d"/>
  <p:tag name="KSO_WM_UNIT_INDEX" val="5"/>
  <p:tag name="KSO_WM_BEAUTIFY_FLAG" val="#wm#"/>
  <p:tag name="KSO_WM_TAG_VERSION" val="3.0"/>
</p:tagLst>
</file>

<file path=ppt/tags/tag311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12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13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314.xml><?xml version="1.0" encoding="utf-8"?>
<p:tagLst xmlns:p="http://schemas.openxmlformats.org/presentationml/2006/main">
  <p:tag name="KSO_WM_UNIT_TYPE" val="d"/>
  <p:tag name="KSO_WM_UNIT_INDEX" val="6"/>
  <p:tag name="KSO_WM_BEAUTIFY_FLAG" val="#wm#"/>
  <p:tag name="KSO_WM_TAG_VERSION" val="3.0"/>
</p:tagLst>
</file>

<file path=ppt/tags/tag315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16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17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18.xml><?xml version="1.0" encoding="utf-8"?>
<p:tagLst xmlns:p="http://schemas.openxmlformats.org/presentationml/2006/main">
  <p:tag name="KSO_WM_UNIT_TYPE" val="d"/>
  <p:tag name="KSO_WM_UNIT_INDEX" val="7"/>
  <p:tag name="KSO_WM_BEAUTIFY_FLAG" val="#wm#"/>
  <p:tag name="KSO_WM_TAG_VERSION" val="3.0"/>
</p:tagLst>
</file>

<file path=ppt/tags/tag319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20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321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22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23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24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25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26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27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28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29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30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31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32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33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34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35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336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37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338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39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340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41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42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43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44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4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46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47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348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49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350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51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52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53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54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55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56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357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58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59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60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361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62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63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64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365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66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67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68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69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70.xml><?xml version="1.0" encoding="utf-8"?>
<p:tagLst xmlns:p="http://schemas.openxmlformats.org/presentationml/2006/main">
  <p:tag name="KSO_WM_UNIT_TYPE" val="x"/>
  <p:tag name="KSO_WM_UNIT_INDEX" val="4"/>
  <p:tag name="KSO_WM_BEAUTIFY_FLAG" val="#wm#"/>
  <p:tag name="KSO_WM_TAG_VERSION" val="3.0"/>
</p:tagLst>
</file>

<file path=ppt/tags/tag371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372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373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74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375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376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377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378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379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380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381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382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383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384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385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386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387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388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389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390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391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392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393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394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395.xml><?xml version="1.0" encoding="utf-8"?>
<p:tagLst xmlns:p="http://schemas.openxmlformats.org/presentationml/2006/main">
  <p:tag name="KSO_WM_UNIT_TYPE" val="d"/>
  <p:tag name="KSO_WM_UNIT_INDEX" val="5"/>
  <p:tag name="KSO_WM_BEAUTIFY_FLAG" val="#wm#"/>
  <p:tag name="KSO_WM_TAG_VERSION" val="3.0"/>
</p:tagLst>
</file>

<file path=ppt/tags/tag396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397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398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399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400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401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02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03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404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05.xml><?xml version="1.0" encoding="utf-8"?>
<p:tagLst xmlns:p="http://schemas.openxmlformats.org/presentationml/2006/main">
  <p:tag name="KSO_WM_UNIT_TYPE" val="d"/>
  <p:tag name="KSO_WM_UNIT_INDEX" val="2"/>
  <p:tag name="KSO_WM_BEAUTIFY_FLAG" val="#wm#"/>
  <p:tag name="KSO_WM_TAG_VERSION" val="3.0"/>
</p:tagLst>
</file>

<file path=ppt/tags/tag406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07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408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09.xml><?xml version="1.0" encoding="utf-8"?>
<p:tagLst xmlns:p="http://schemas.openxmlformats.org/presentationml/2006/main">
  <p:tag name="KSO_WM_UNIT_TYPE" val="d"/>
  <p:tag name="KSO_WM_UNIT_INDEX" val="3"/>
  <p:tag name="KSO_WM_BEAUTIFY_FLAG" val="#wm#"/>
  <p:tag name="KSO_WM_TAG_VERSION" val="3.0"/>
</p:tagLst>
</file>

<file path=ppt/tags/tag410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411.xml><?xml version="1.0" encoding="utf-8"?>
<p:tagLst xmlns:p="http://schemas.openxmlformats.org/presentationml/2006/main">
  <p:tag name="KSO_WM_UNIT_TYPE" val="d"/>
  <p:tag name="KSO_WM_UNIT_INDEX" val="4"/>
  <p:tag name="KSO_WM_BEAUTIFY_FLAG" val="#wm#"/>
  <p:tag name="KSO_WM_TAG_VERSION" val="3.0"/>
</p:tagLst>
</file>

<file path=ppt/tags/tag41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413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414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415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416.xml><?xml version="1.0" encoding="utf-8"?>
<p:tagLst xmlns:p="http://schemas.openxmlformats.org/presentationml/2006/main">
  <p:tag name="KSO_WM_UNIT_TYPE" val="d"/>
  <p:tag name="KSO_WM_UNIT_INDEX" val="5"/>
  <p:tag name="KSO_WM_BEAUTIFY_FLAG" val="#wm#"/>
  <p:tag name="KSO_WM_TAG_VERSION" val="3.0"/>
</p:tagLst>
</file>

<file path=ppt/tags/tag41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418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419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420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421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422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423.xml><?xml version="1.0" encoding="utf-8"?>
<p:tagLst xmlns:p="http://schemas.openxmlformats.org/presentationml/2006/main">
  <p:tag name="KSO_WM_UNIT_TYPE" val="b"/>
  <p:tag name="KSO_WM_UNIT_INDEX" val="1"/>
  <p:tag name="KSO_WM_BEAUTIFY_FLAG" val="#wm#"/>
  <p:tag name="KSO_WM_TAG_VERSION" val="3.0"/>
</p:tagLst>
</file>

<file path=ppt/tags/tag424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ags/tag425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26.xml><?xml version="1.0" encoding="utf-8"?>
<p:tagLst xmlns:p="http://schemas.openxmlformats.org/presentationml/2006/main">
  <p:tag name="KSO_WM_UNIT_TYPE" val="x"/>
  <p:tag name="KSO_WM_UNIT_INDEX" val="1"/>
  <p:tag name="KSO_WM_BEAUTIFY_FLAG" val="#wm#"/>
  <p:tag name="KSO_WM_TAG_VERSION" val="3.0"/>
</p:tagLst>
</file>

<file path=ppt/tags/tag427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28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29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30.xml><?xml version="1.0" encoding="utf-8"?>
<p:tagLst xmlns:p="http://schemas.openxmlformats.org/presentationml/2006/main">
  <p:tag name="KSO_WM_UNIT_TYPE" val="x"/>
  <p:tag name="KSO_WM_UNIT_INDEX" val="2"/>
  <p:tag name="KSO_WM_BEAUTIFY_FLAG" val="#wm#"/>
  <p:tag name="KSO_WM_TAG_VERSION" val="3.0"/>
</p:tagLst>
</file>

<file path=ppt/tags/tag431.xml><?xml version="1.0" encoding="utf-8"?>
<p:tagLst xmlns:p="http://schemas.openxmlformats.org/presentationml/2006/main">
  <p:tag name="KSO_WM_UNIT_TYPE" val="f"/>
  <p:tag name="KSO_WM_UNIT_INDEX" val="3"/>
  <p:tag name="KSO_WM_BEAUTIFY_FLAG" val="#wm#"/>
  <p:tag name="KSO_WM_TAG_VERSION" val="3.0"/>
</p:tagLst>
</file>

<file path=ppt/tags/tag432.xml><?xml version="1.0" encoding="utf-8"?>
<p:tagLst xmlns:p="http://schemas.openxmlformats.org/presentationml/2006/main">
  <p:tag name="KSO_WM_UNIT_TYPE" val="f"/>
  <p:tag name="KSO_WM_UNIT_INDEX" val="4"/>
  <p:tag name="KSO_WM_BEAUTIFY_FLAG" val="#wm#"/>
  <p:tag name="KSO_WM_TAG_VERSION" val="3.0"/>
</p:tagLst>
</file>

<file path=ppt/tags/tag433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434.xml><?xml version="1.0" encoding="utf-8"?>
<p:tagLst xmlns:p="http://schemas.openxmlformats.org/presentationml/2006/main">
  <p:tag name="KSO_WM_UNIT_TYPE" val="i"/>
  <p:tag name="KSO_WM_UNIT_INDEX" val="10"/>
  <p:tag name="KSO_WM_BEAUTIFY_FLAG" val="#wm#"/>
  <p:tag name="KSO_WM_TAG_VERSION" val="3.0"/>
</p:tagLst>
</file>

<file path=ppt/tags/tag435.xml><?xml version="1.0" encoding="utf-8"?>
<p:tagLst xmlns:p="http://schemas.openxmlformats.org/presentationml/2006/main">
  <p:tag name="KSO_WM_UNIT_TYPE" val="x"/>
  <p:tag name="KSO_WM_UNIT_INDEX" val="3"/>
  <p:tag name="KSO_WM_BEAUTIFY_FLAG" val="#wm#"/>
  <p:tag name="KSO_WM_TAG_VERSION" val="3.0"/>
</p:tagLst>
</file>

<file path=ppt/tags/tag436.xml><?xml version="1.0" encoding="utf-8"?>
<p:tagLst xmlns:p="http://schemas.openxmlformats.org/presentationml/2006/main">
  <p:tag name="KSO_WM_UNIT_TYPE" val="f"/>
  <p:tag name="KSO_WM_UNIT_INDEX" val="5"/>
  <p:tag name="KSO_WM_BEAUTIFY_FLAG" val="#wm#"/>
  <p:tag name="KSO_WM_TAG_VERSION" val="3.0"/>
</p:tagLst>
</file>

<file path=ppt/tags/tag437.xml><?xml version="1.0" encoding="utf-8"?>
<p:tagLst xmlns:p="http://schemas.openxmlformats.org/presentationml/2006/main">
  <p:tag name="KSO_WM_UNIT_TYPE" val="f"/>
  <p:tag name="KSO_WM_UNIT_INDEX" val="6"/>
  <p:tag name="KSO_WM_BEAUTIFY_FLAG" val="#wm#"/>
  <p:tag name="KSO_WM_TAG_VERSION" val="3.0"/>
</p:tagLst>
</file>

<file path=ppt/tags/tag438.xml><?xml version="1.0" encoding="utf-8"?>
<p:tagLst xmlns:p="http://schemas.openxmlformats.org/presentationml/2006/main">
  <p:tag name="KSO_WM_UNIT_TYPE" val="i"/>
  <p:tag name="KSO_WM_UNIT_INDEX" val="12"/>
  <p:tag name="KSO_WM_BEAUTIFY_FLAG" val="#wm#"/>
  <p:tag name="KSO_WM_TAG_VERSION" val="3.0"/>
</p:tagLst>
</file>

<file path=ppt/tags/tag439.xml><?xml version="1.0" encoding="utf-8"?>
<p:tagLst xmlns:p="http://schemas.openxmlformats.org/presentationml/2006/main">
  <p:tag name="KSO_WM_UNIT_TYPE" val="x"/>
  <p:tag name="KSO_WM_UNIT_INDEX" val="4"/>
  <p:tag name="KSO_WM_BEAUTIFY_FLAG" val="#wm#"/>
  <p:tag name="KSO_WM_TAG_VERSION" val="3.0"/>
</p:tagLst>
</file>

<file path=ppt/tags/tag440.xml><?xml version="1.0" encoding="utf-8"?>
<p:tagLst xmlns:p="http://schemas.openxmlformats.org/presentationml/2006/main">
  <p:tag name="KSO_WM_UNIT_TYPE" val="f"/>
  <p:tag name="KSO_WM_UNIT_INDEX" val="7"/>
  <p:tag name="KSO_WM_BEAUTIFY_FLAG" val="#wm#"/>
  <p:tag name="KSO_WM_TAG_VERSION" val="3.0"/>
</p:tagLst>
</file>

<file path=ppt/tags/tag441.xml><?xml version="1.0" encoding="utf-8"?>
<p:tagLst xmlns:p="http://schemas.openxmlformats.org/presentationml/2006/main">
  <p:tag name="KSO_WM_UNIT_TYPE" val="f"/>
  <p:tag name="KSO_WM_UNIT_INDEX" val="8"/>
  <p:tag name="KSO_WM_BEAUTIFY_FLAG" val="#wm#"/>
  <p:tag name="KSO_WM_TAG_VERSION" val="3.0"/>
</p:tagLst>
</file>

<file path=ppt/tags/tag442.xml><?xml version="1.0" encoding="utf-8"?>
<p:tagLst xmlns:p="http://schemas.openxmlformats.org/presentationml/2006/main">
  <p:tag name="KSO_WM_UNIT_TYPE" val="i"/>
  <p:tag name="KSO_WM_UNIT_INDEX" val="14"/>
  <p:tag name="KSO_WM_BEAUTIFY_FLAG" val="#wm#"/>
  <p:tag name="KSO_WM_TAG_VERSION" val="3.0"/>
</p:tagLst>
</file>

<file path=ppt/tags/tag443.xml><?xml version="1.0" encoding="utf-8"?>
<p:tagLst xmlns:p="http://schemas.openxmlformats.org/presentationml/2006/main">
  <p:tag name="KSO_WM_UNIT_TYPE" val="x"/>
  <p:tag name="KSO_WM_UNIT_INDEX" val="5"/>
  <p:tag name="KSO_WM_BEAUTIFY_FLAG" val="#wm#"/>
  <p:tag name="KSO_WM_TAG_VERSION" val="3.0"/>
</p:tagLst>
</file>

<file path=ppt/tags/tag444.xml><?xml version="1.0" encoding="utf-8"?>
<p:tagLst xmlns:p="http://schemas.openxmlformats.org/presentationml/2006/main">
  <p:tag name="KSO_WM_UNIT_TYPE" val="f"/>
  <p:tag name="KSO_WM_UNIT_INDEX" val="9"/>
  <p:tag name="KSO_WM_BEAUTIFY_FLAG" val="#wm#"/>
  <p:tag name="KSO_WM_TAG_VERSION" val="3.0"/>
</p:tagLst>
</file>

<file path=ppt/tags/tag445.xml><?xml version="1.0" encoding="utf-8"?>
<p:tagLst xmlns:p="http://schemas.openxmlformats.org/presentationml/2006/main">
  <p:tag name="KSO_WM_UNIT_TYPE" val="f"/>
  <p:tag name="KSO_WM_UNIT_INDEX" val="10"/>
  <p:tag name="KSO_WM_BEAUTIFY_FLAG" val="#wm#"/>
  <p:tag name="KSO_WM_TAG_VERSION" val="3.0"/>
</p:tagLst>
</file>

<file path=ppt/tags/tag446.xml><?xml version="1.0" encoding="utf-8"?>
<p:tagLst xmlns:p="http://schemas.openxmlformats.org/presentationml/2006/main">
  <p:tag name="KSO_WM_UNIT_TYPE" val="i"/>
  <p:tag name="KSO_WM_UNIT_INDEX" val="18"/>
  <p:tag name="KSO_WM_BEAUTIFY_FLAG" val="#wm#"/>
  <p:tag name="KSO_WM_TAG_VERSION" val="3.0"/>
</p:tagLst>
</file>

<file path=ppt/tags/tag447.xml><?xml version="1.0" encoding="utf-8"?>
<p:tagLst xmlns:p="http://schemas.openxmlformats.org/presentationml/2006/main">
  <p:tag name="KSO_WM_UNIT_TYPE" val="f"/>
  <p:tag name="KSO_WM_UNIT_INDEX" val="12"/>
  <p:tag name="KSO_WM_BEAUTIFY_FLAG" val="#wm#"/>
  <p:tag name="KSO_WM_TAG_VERSION" val="3.0"/>
</p:tagLst>
</file>

<file path=ppt/tags/tag448.xml><?xml version="1.0" encoding="utf-8"?>
<p:tagLst xmlns:p="http://schemas.openxmlformats.org/presentationml/2006/main">
  <p:tag name="KSO_WM_UNIT_TYPE" val="i"/>
  <p:tag name="KSO_WM_UNIT_INDEX" val="20"/>
  <p:tag name="KSO_WM_BEAUTIFY_FLAG" val="#wm#"/>
  <p:tag name="KSO_WM_TAG_VERSION" val="3.0"/>
</p:tagLst>
</file>

<file path=ppt/tags/tag449.xml><?xml version="1.0" encoding="utf-8"?>
<p:tagLst xmlns:p="http://schemas.openxmlformats.org/presentationml/2006/main">
  <p:tag name="KSO_WM_UNIT_TYPE" val="f"/>
  <p:tag name="KSO_WM_UNIT_INDEX" val="13"/>
  <p:tag name="KSO_WM_BEAUTIFY_FLAG" val="#wm#"/>
  <p:tag name="KSO_WM_TAG_VERSION" val="3.0"/>
</p:tagLst>
</file>

<file path=ppt/tags/tag450.xml><?xml version="1.0" encoding="utf-8"?>
<p:tagLst xmlns:p="http://schemas.openxmlformats.org/presentationml/2006/main">
  <p:tag name="KSO_WM_UNIT_TYPE" val="i"/>
  <p:tag name="KSO_WM_UNIT_INDEX" val="22"/>
  <p:tag name="KSO_WM_BEAUTIFY_FLAG" val="#wm#"/>
  <p:tag name="KSO_WM_TAG_VERSION" val="3.0"/>
</p:tagLst>
</file>

<file path=ppt/tags/tag451.xml><?xml version="1.0" encoding="utf-8"?>
<p:tagLst xmlns:p="http://schemas.openxmlformats.org/presentationml/2006/main">
  <p:tag name="KSO_WM_UNIT_TYPE" val="f"/>
  <p:tag name="KSO_WM_UNIT_INDEX" val="14"/>
  <p:tag name="KSO_WM_BEAUTIFY_FLAG" val="#wm#"/>
  <p:tag name="KSO_WM_TAG_VERSION" val="3.0"/>
</p:tagLst>
</file>

<file path=ppt/tags/tag452.xml><?xml version="1.0" encoding="utf-8"?>
<p:tagLst xmlns:p="http://schemas.openxmlformats.org/presentationml/2006/main">
  <p:tag name="KSO_WM_UNIT_TYPE" val="i"/>
  <p:tag name="KSO_WM_UNIT_INDEX" val="24"/>
  <p:tag name="KSO_WM_BEAUTIFY_FLAG" val="#wm#"/>
  <p:tag name="KSO_WM_TAG_VERSION" val="3.0"/>
</p:tagLst>
</file>

<file path=ppt/tags/tag453.xml><?xml version="1.0" encoding="utf-8"?>
<p:tagLst xmlns:p="http://schemas.openxmlformats.org/presentationml/2006/main">
  <p:tag name="KSO_WM_UNIT_TYPE" val="x"/>
  <p:tag name="KSO_WM_UNIT_INDEX" val="6"/>
  <p:tag name="KSO_WM_BEAUTIFY_FLAG" val="#wm#"/>
  <p:tag name="KSO_WM_TAG_VERSION" val="3.0"/>
</p:tagLst>
</file>

<file path=ppt/tags/tag454.xml><?xml version="1.0" encoding="utf-8"?>
<p:tagLst xmlns:p="http://schemas.openxmlformats.org/presentationml/2006/main">
  <p:tag name="KSO_WM_UNIT_TYPE" val="f"/>
  <p:tag name="KSO_WM_UNIT_INDEX" val="15"/>
  <p:tag name="KSO_WM_BEAUTIFY_FLAG" val="#wm#"/>
  <p:tag name="KSO_WM_TAG_VERSION" val="3.0"/>
</p:tagLst>
</file>

<file path=ppt/tags/tag455.xml><?xml version="1.0" encoding="utf-8"?>
<p:tagLst xmlns:p="http://schemas.openxmlformats.org/presentationml/2006/main">
  <p:tag name="KSO_WM_UNIT_TYPE" val="i"/>
  <p:tag name="KSO_WM_UNIT_INDEX" val="16"/>
  <p:tag name="KSO_WM_BEAUTIFY_FLAG" val="#wm#"/>
  <p:tag name="KSO_WM_TAG_VERSION" val="3.0"/>
</p:tagLst>
</file>

<file path=ppt/tags/tag456.xml><?xml version="1.0" encoding="utf-8"?>
<p:tagLst xmlns:p="http://schemas.openxmlformats.org/presentationml/2006/main">
  <p:tag name="KSO_WM_UNIT_TYPE" val="f"/>
  <p:tag name="KSO_WM_UNIT_INDEX" val="11"/>
  <p:tag name="KSO_WM_BEAUTIFY_FLAG" val="#wm#"/>
  <p:tag name="KSO_WM_TAG_VERSION" val="3.0"/>
</p:tagLst>
</file>

<file path=ppt/tags/tag457.xml><?xml version="1.0" encoding="utf-8"?>
<p:tagLst xmlns:p="http://schemas.openxmlformats.org/presentationml/2006/main">
  <p:tag name="KSO_WM_UNIT_TYPE" val="a"/>
  <p:tag name="KSO_WM_UNIT_INDEX" val="1"/>
  <p:tag name="KSO_WM_BEAUTIFY_FLAG" val="#wm#"/>
  <p:tag name="KSO_WM_TAG_VERSION" val="3.0"/>
</p:tagLst>
</file>

<file path=ppt/tags/tag458.xml><?xml version="1.0" encoding="utf-8"?>
<p:tagLst xmlns:p="http://schemas.openxmlformats.org/presentationml/2006/main">
  <p:tag name="KSO_WM_UNIT_TYPE" val="f"/>
  <p:tag name="KSO_WM_UNIT_INDEX" val="1"/>
  <p:tag name="KSO_WM_BEAUTIFY_FLAG" val="#wm#"/>
  <p:tag name="KSO_WM_TAG_VERSION" val="3.0"/>
</p:tagLst>
</file>

<file path=ppt/tags/tag459.xml><?xml version="1.0" encoding="utf-8"?>
<p:tagLst xmlns:p="http://schemas.openxmlformats.org/presentationml/2006/main">
  <p:tag name="KSO_WM_UNIT_TYPE" val="f"/>
  <p:tag name="KSO_WM_UNIT_INDEX" val="2"/>
  <p:tag name="KSO_WM_BEAUTIFY_FLAG" val="#wm#"/>
  <p:tag name="KSO_WM_TAG_VERSION" val="3.0"/>
</p:tagLst>
</file>

<file path=ppt/tags/tag460.xml><?xml version="1.0" encoding="utf-8"?>
<p:tagLst xmlns:p="http://schemas.openxmlformats.org/presentationml/2006/main">
  <p:tag name="KSO_WM_UNIT_TYPE" val="i"/>
  <p:tag name="KSO_WM_UNIT_INDEX" val="4"/>
  <p:tag name="KSO_WM_BEAUTIFY_FLAG" val="#wm#"/>
  <p:tag name="KSO_WM_TAG_VERSION" val="3.0"/>
</p:tagLst>
</file>

<file path=ppt/tags/tag461.xml><?xml version="1.0" encoding="utf-8"?>
<p:tagLst xmlns:p="http://schemas.openxmlformats.org/presentationml/2006/main">
  <p:tag name="KSO_WM_UNIT_TYPE" val="i"/>
  <p:tag name="KSO_WM_UNIT_INDEX" val="6"/>
  <p:tag name="KSO_WM_BEAUTIFY_FLAG" val="#wm#"/>
  <p:tag name="KSO_WM_TAG_VERSION" val="3.0"/>
</p:tagLst>
</file>

<file path=ppt/tags/tag462.xml><?xml version="1.0" encoding="utf-8"?>
<p:tagLst xmlns:p="http://schemas.openxmlformats.org/presentationml/2006/main">
  <p:tag name="KSO_WM_UNIT_TYPE" val="i"/>
  <p:tag name="KSO_WM_UNIT_INDEX" val="8"/>
  <p:tag name="KSO_WM_BEAUTIFY_FLAG" val="#wm#"/>
  <p:tag name="KSO_WM_TAG_VERSION" val="3.0"/>
</p:tagLst>
</file>

<file path=ppt/tags/tag463.xml><?xml version="1.0" encoding="utf-8"?>
<p:tagLst xmlns:p="http://schemas.openxmlformats.org/presentationml/2006/main">
  <p:tag name="KSO_WM_UNIT_TYPE" val="d"/>
  <p:tag name="KSO_WM_UNIT_INDEX" val="1"/>
  <p:tag name="KSO_WM_BEAUTIFY_FLAG" val="#wm#"/>
  <p:tag name="KSO_WM_TAG_VERSION" val="3.0"/>
</p:tagLst>
</file>

<file path=ppt/theme/theme1.xml><?xml version="1.0" encoding="utf-8"?>
<a:theme xmlns:a="http://schemas.openxmlformats.org/drawingml/2006/main" name="1_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">
      <a:majorFont>
        <a:latin typeface="汉仪正圆-75W"/>
        <a:ea typeface="汉仪正圆-75W"/>
        <a:cs typeface=""/>
      </a:majorFont>
      <a:minorFont>
        <a:latin typeface="汉仪正圆-45W"/>
        <a:ea typeface="汉仪正圆-45W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2946</Words>
  <Application>WPS 演示</Application>
  <PresentationFormat>宽屏</PresentationFormat>
  <Paragraphs>478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Arial</vt:lpstr>
      <vt:lpstr>宋体</vt:lpstr>
      <vt:lpstr>Wingdings</vt:lpstr>
      <vt:lpstr>汉仪正圆-75W</vt:lpstr>
      <vt:lpstr>汉仪正圆-45W</vt:lpstr>
      <vt:lpstr>1_WPS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 </cp:lastModifiedBy>
  <dcterms:created xsi:type="dcterms:W3CDTF">2026-07-31T06:00:26Z</dcterms:created>
  <dcterms:modified xsi:type="dcterms:W3CDTF">2026-07-31T06:00:26Z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2052-12.9.0.25365</vt:lpwstr>
  </property>
  <property fmtid="{D5CDD505-2E9C-101B-9397-08002B2CF9AE}" pid="3" name="ICV">
    <vt:lpwstr>457BA88F0822587BFA396C6A9FD4E87B_41</vt:lpwstr>
  </property>
  <property fmtid="{D5CDD505-2E9C-101B-9397-08002B2CF9AE}" pid="4" name="intentionCode">
    <vt:lpwstr>wps_wpp_generate_html_ppt_doc</vt:lpwstr>
  </property>
  <property fmtid="{D5CDD505-2E9C-101B-9397-08002B2CF9AE}" pid="5" name="KSOAIPPTCode">
    <vt:lpwstr>onCu7MM6oO6W96iyySiC2bPV4vOFS0lt0rpOcljAXEP58CNpHo5wSgVeOL28GAgsC4kZwO5zPHn9YD2755h1irjVAqyCcmplYwD3loa/pgWDiPjnyShogB9kweTCfQaw3uu6vLXyg1eUttBjbCF2ErWaz2c7jH5ra3X9YcghRIUGQfoOol6g2PEY/5gzq6WNYp5oKZdcosdyBeLrOAm3D7B97vkchSdHYjUpKL39TM41epqzZy/JqnL0iycqUGgZVNDKeyg83te4stlv12zf3xHbg8+4VPiU8n8EZuU0atvKhPP95aPht3WkNtknJvNLIeHca3+bmnc4cQkuP3j+2w==</vt:lpwstr>
  </property>
</Properties>
</file>