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29.xml"/><Relationship Id="rId21" Type="http://schemas.openxmlformats.org/officeDocument/2006/relationships/tags" Target="../tags/tag28.xml"/><Relationship Id="rId20" Type="http://schemas.openxmlformats.org/officeDocument/2006/relationships/tags" Target="../tags/tag27.xml"/><Relationship Id="rId2" Type="http://schemas.openxmlformats.org/officeDocument/2006/relationships/tags" Target="../tags/tag9.xml"/><Relationship Id="rId19" Type="http://schemas.openxmlformats.org/officeDocument/2006/relationships/tags" Target="../tags/tag26.xml"/><Relationship Id="rId18" Type="http://schemas.openxmlformats.org/officeDocument/2006/relationships/tags" Target="../tags/tag25.xml"/><Relationship Id="rId17" Type="http://schemas.openxmlformats.org/officeDocument/2006/relationships/tags" Target="../tags/tag24.xml"/><Relationship Id="rId16" Type="http://schemas.openxmlformats.org/officeDocument/2006/relationships/tags" Target="../tags/tag23.xml"/><Relationship Id="rId15" Type="http://schemas.openxmlformats.org/officeDocument/2006/relationships/tags" Target="../tags/tag22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42.xml"/><Relationship Id="rId75" Type="http://schemas.openxmlformats.org/officeDocument/2006/relationships/slideLayout" Target="../slideLayouts/slideLayout7.xml"/><Relationship Id="rId74" Type="http://schemas.openxmlformats.org/officeDocument/2006/relationships/tags" Target="../tags/tag96.xml"/><Relationship Id="rId73" Type="http://schemas.openxmlformats.org/officeDocument/2006/relationships/tags" Target="../tags/tag95.xml"/><Relationship Id="rId72" Type="http://schemas.openxmlformats.org/officeDocument/2006/relationships/tags" Target="../tags/tag94.xml"/><Relationship Id="rId71" Type="http://schemas.openxmlformats.org/officeDocument/2006/relationships/tags" Target="../tags/tag93.xml"/><Relationship Id="rId70" Type="http://schemas.openxmlformats.org/officeDocument/2006/relationships/tags" Target="../tags/tag92.xml"/><Relationship Id="rId7" Type="http://schemas.openxmlformats.org/officeDocument/2006/relationships/tags" Target="../tags/tag41.xml"/><Relationship Id="rId69" Type="http://schemas.openxmlformats.org/officeDocument/2006/relationships/tags" Target="../tags/tag91.xml"/><Relationship Id="rId68" Type="http://schemas.openxmlformats.org/officeDocument/2006/relationships/tags" Target="../tags/tag90.xml"/><Relationship Id="rId67" Type="http://schemas.openxmlformats.org/officeDocument/2006/relationships/tags" Target="../tags/tag89.xml"/><Relationship Id="rId66" Type="http://schemas.openxmlformats.org/officeDocument/2006/relationships/tags" Target="../tags/tag88.xml"/><Relationship Id="rId65" Type="http://schemas.openxmlformats.org/officeDocument/2006/relationships/tags" Target="../tags/tag87.xml"/><Relationship Id="rId64" Type="http://schemas.openxmlformats.org/officeDocument/2006/relationships/tags" Target="../tags/tag86.xml"/><Relationship Id="rId63" Type="http://schemas.openxmlformats.org/officeDocument/2006/relationships/tags" Target="../tags/tag85.xml"/><Relationship Id="rId62" Type="http://schemas.openxmlformats.org/officeDocument/2006/relationships/tags" Target="../tags/tag84.xml"/><Relationship Id="rId61" Type="http://schemas.openxmlformats.org/officeDocument/2006/relationships/tags" Target="../tags/tag83.xml"/><Relationship Id="rId60" Type="http://schemas.openxmlformats.org/officeDocument/2006/relationships/tags" Target="../tags/tag82.xml"/><Relationship Id="rId6" Type="http://schemas.openxmlformats.org/officeDocument/2006/relationships/tags" Target="../tags/tag40.xml"/><Relationship Id="rId59" Type="http://schemas.openxmlformats.org/officeDocument/2006/relationships/tags" Target="../tags/tag81.xml"/><Relationship Id="rId58" Type="http://schemas.openxmlformats.org/officeDocument/2006/relationships/tags" Target="../tags/tag80.xml"/><Relationship Id="rId57" Type="http://schemas.openxmlformats.org/officeDocument/2006/relationships/tags" Target="../tags/tag79.xml"/><Relationship Id="rId56" Type="http://schemas.openxmlformats.org/officeDocument/2006/relationships/tags" Target="../tags/tag78.xml"/><Relationship Id="rId55" Type="http://schemas.openxmlformats.org/officeDocument/2006/relationships/tags" Target="../tags/tag77.xml"/><Relationship Id="rId54" Type="http://schemas.openxmlformats.org/officeDocument/2006/relationships/tags" Target="../tags/tag76.xml"/><Relationship Id="rId53" Type="http://schemas.openxmlformats.org/officeDocument/2006/relationships/tags" Target="../tags/tag75.xml"/><Relationship Id="rId52" Type="http://schemas.openxmlformats.org/officeDocument/2006/relationships/tags" Target="../tags/tag74.xml"/><Relationship Id="rId51" Type="http://schemas.openxmlformats.org/officeDocument/2006/relationships/tags" Target="../tags/tag73.xml"/><Relationship Id="rId50" Type="http://schemas.openxmlformats.org/officeDocument/2006/relationships/tags" Target="../tags/tag72.xml"/><Relationship Id="rId5" Type="http://schemas.openxmlformats.org/officeDocument/2006/relationships/tags" Target="../tags/tag39.xml"/><Relationship Id="rId49" Type="http://schemas.openxmlformats.org/officeDocument/2006/relationships/tags" Target="../tags/tag71.xml"/><Relationship Id="rId48" Type="http://schemas.openxmlformats.org/officeDocument/2006/relationships/image" Target="../media/image17.svg"/><Relationship Id="rId47" Type="http://schemas.openxmlformats.org/officeDocument/2006/relationships/image" Target="../media/image16.png"/><Relationship Id="rId46" Type="http://schemas.openxmlformats.org/officeDocument/2006/relationships/tags" Target="../tags/tag70.xml"/><Relationship Id="rId45" Type="http://schemas.openxmlformats.org/officeDocument/2006/relationships/tags" Target="../tags/tag69.xml"/><Relationship Id="rId44" Type="http://schemas.openxmlformats.org/officeDocument/2006/relationships/tags" Target="../tags/tag68.xml"/><Relationship Id="rId43" Type="http://schemas.openxmlformats.org/officeDocument/2006/relationships/tags" Target="../tags/tag67.xml"/><Relationship Id="rId42" Type="http://schemas.openxmlformats.org/officeDocument/2006/relationships/image" Target="../media/image15.svg"/><Relationship Id="rId41" Type="http://schemas.openxmlformats.org/officeDocument/2006/relationships/image" Target="../media/image14.png"/><Relationship Id="rId40" Type="http://schemas.openxmlformats.org/officeDocument/2006/relationships/tags" Target="../tags/tag66.xml"/><Relationship Id="rId4" Type="http://schemas.openxmlformats.org/officeDocument/2006/relationships/tags" Target="../tags/tag38.xml"/><Relationship Id="rId39" Type="http://schemas.openxmlformats.org/officeDocument/2006/relationships/tags" Target="../tags/tag65.xml"/><Relationship Id="rId38" Type="http://schemas.openxmlformats.org/officeDocument/2006/relationships/tags" Target="../tags/tag64.xml"/><Relationship Id="rId37" Type="http://schemas.openxmlformats.org/officeDocument/2006/relationships/tags" Target="../tags/tag63.xml"/><Relationship Id="rId36" Type="http://schemas.openxmlformats.org/officeDocument/2006/relationships/tags" Target="../tags/tag62.xml"/><Relationship Id="rId35" Type="http://schemas.openxmlformats.org/officeDocument/2006/relationships/tags" Target="../tags/tag61.xml"/><Relationship Id="rId34" Type="http://schemas.openxmlformats.org/officeDocument/2006/relationships/tags" Target="../tags/tag60.xml"/><Relationship Id="rId33" Type="http://schemas.openxmlformats.org/officeDocument/2006/relationships/tags" Target="../tags/tag59.xml"/><Relationship Id="rId32" Type="http://schemas.openxmlformats.org/officeDocument/2006/relationships/tags" Target="../tags/tag58.xml"/><Relationship Id="rId31" Type="http://schemas.openxmlformats.org/officeDocument/2006/relationships/image" Target="../media/image13.svg"/><Relationship Id="rId30" Type="http://schemas.openxmlformats.org/officeDocument/2006/relationships/image" Target="../media/image12.png"/><Relationship Id="rId3" Type="http://schemas.openxmlformats.org/officeDocument/2006/relationships/image" Target="../media/image5.jpeg"/><Relationship Id="rId29" Type="http://schemas.openxmlformats.org/officeDocument/2006/relationships/tags" Target="../tags/tag57.xml"/><Relationship Id="rId28" Type="http://schemas.openxmlformats.org/officeDocument/2006/relationships/tags" Target="../tags/tag56.xml"/><Relationship Id="rId27" Type="http://schemas.openxmlformats.org/officeDocument/2006/relationships/tags" Target="../tags/tag55.xml"/><Relationship Id="rId26" Type="http://schemas.openxmlformats.org/officeDocument/2006/relationships/tags" Target="../tags/tag54.xml"/><Relationship Id="rId25" Type="http://schemas.openxmlformats.org/officeDocument/2006/relationships/tags" Target="../tags/tag53.xml"/><Relationship Id="rId24" Type="http://schemas.openxmlformats.org/officeDocument/2006/relationships/image" Target="../media/image11.svg"/><Relationship Id="rId23" Type="http://schemas.openxmlformats.org/officeDocument/2006/relationships/image" Target="../media/image10.png"/><Relationship Id="rId22" Type="http://schemas.openxmlformats.org/officeDocument/2006/relationships/tags" Target="../tags/tag52.xml"/><Relationship Id="rId21" Type="http://schemas.openxmlformats.org/officeDocument/2006/relationships/tags" Target="../tags/tag51.xml"/><Relationship Id="rId20" Type="http://schemas.openxmlformats.org/officeDocument/2006/relationships/tags" Target="../tags/tag50.xml"/><Relationship Id="rId2" Type="http://schemas.openxmlformats.org/officeDocument/2006/relationships/tags" Target="../tags/tag37.xml"/><Relationship Id="rId19" Type="http://schemas.openxmlformats.org/officeDocument/2006/relationships/tags" Target="../tags/tag49.xml"/><Relationship Id="rId18" Type="http://schemas.openxmlformats.org/officeDocument/2006/relationships/tags" Target="../tags/tag48.xml"/><Relationship Id="rId17" Type="http://schemas.openxmlformats.org/officeDocument/2006/relationships/image" Target="../media/image9.svg"/><Relationship Id="rId16" Type="http://schemas.openxmlformats.org/officeDocument/2006/relationships/image" Target="../media/image8.png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image" Target="../media/image7.svg"/><Relationship Id="rId1" Type="http://schemas.openxmlformats.org/officeDocument/2006/relationships/tags" Target="../tags/tag3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tags" Target="../tags/tag9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image" Target="../media/image19.svg"/><Relationship Id="rId7" Type="http://schemas.openxmlformats.org/officeDocument/2006/relationships/image" Target="../media/image18.png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4" Type="http://schemas.openxmlformats.org/officeDocument/2006/relationships/slideLayout" Target="../slideLayouts/slideLayout7.xml"/><Relationship Id="rId43" Type="http://schemas.openxmlformats.org/officeDocument/2006/relationships/tags" Target="../tags/tag141.xml"/><Relationship Id="rId42" Type="http://schemas.openxmlformats.org/officeDocument/2006/relationships/tags" Target="../tags/tag140.xml"/><Relationship Id="rId41" Type="http://schemas.openxmlformats.org/officeDocument/2006/relationships/tags" Target="../tags/tag139.xml"/><Relationship Id="rId40" Type="http://schemas.openxmlformats.org/officeDocument/2006/relationships/tags" Target="../tags/tag138.xml"/><Relationship Id="rId4" Type="http://schemas.openxmlformats.org/officeDocument/2006/relationships/tags" Target="../tags/tag106.xml"/><Relationship Id="rId39" Type="http://schemas.openxmlformats.org/officeDocument/2006/relationships/tags" Target="../tags/tag137.xml"/><Relationship Id="rId38" Type="http://schemas.openxmlformats.org/officeDocument/2006/relationships/tags" Target="../tags/tag136.xml"/><Relationship Id="rId37" Type="http://schemas.openxmlformats.org/officeDocument/2006/relationships/tags" Target="../tags/tag135.xml"/><Relationship Id="rId36" Type="http://schemas.openxmlformats.org/officeDocument/2006/relationships/tags" Target="../tags/tag134.xml"/><Relationship Id="rId35" Type="http://schemas.openxmlformats.org/officeDocument/2006/relationships/tags" Target="../tags/tag133.xml"/><Relationship Id="rId34" Type="http://schemas.openxmlformats.org/officeDocument/2006/relationships/tags" Target="../tags/tag132.xml"/><Relationship Id="rId33" Type="http://schemas.openxmlformats.org/officeDocument/2006/relationships/tags" Target="../tags/tag131.xml"/><Relationship Id="rId32" Type="http://schemas.openxmlformats.org/officeDocument/2006/relationships/tags" Target="../tags/tag130.xml"/><Relationship Id="rId31" Type="http://schemas.openxmlformats.org/officeDocument/2006/relationships/tags" Target="../tags/tag129.xml"/><Relationship Id="rId30" Type="http://schemas.openxmlformats.org/officeDocument/2006/relationships/tags" Target="../tags/tag128.xml"/><Relationship Id="rId3" Type="http://schemas.openxmlformats.org/officeDocument/2006/relationships/tags" Target="../tags/tag105.xml"/><Relationship Id="rId29" Type="http://schemas.openxmlformats.org/officeDocument/2006/relationships/tags" Target="../tags/tag127.xml"/><Relationship Id="rId28" Type="http://schemas.openxmlformats.org/officeDocument/2006/relationships/tags" Target="../tags/tag126.xml"/><Relationship Id="rId27" Type="http://schemas.openxmlformats.org/officeDocument/2006/relationships/tags" Target="../tags/tag125.xml"/><Relationship Id="rId26" Type="http://schemas.openxmlformats.org/officeDocument/2006/relationships/tags" Target="../tags/tag124.xml"/><Relationship Id="rId25" Type="http://schemas.openxmlformats.org/officeDocument/2006/relationships/tags" Target="../tags/tag123.xml"/><Relationship Id="rId24" Type="http://schemas.openxmlformats.org/officeDocument/2006/relationships/tags" Target="../tags/tag122.xml"/><Relationship Id="rId23" Type="http://schemas.openxmlformats.org/officeDocument/2006/relationships/tags" Target="../tags/tag121.xml"/><Relationship Id="rId22" Type="http://schemas.openxmlformats.org/officeDocument/2006/relationships/tags" Target="../tags/tag120.xml"/><Relationship Id="rId21" Type="http://schemas.openxmlformats.org/officeDocument/2006/relationships/tags" Target="../tags/tag119.xml"/><Relationship Id="rId20" Type="http://schemas.openxmlformats.org/officeDocument/2006/relationships/tags" Target="../tags/tag118.xml"/><Relationship Id="rId2" Type="http://schemas.openxmlformats.org/officeDocument/2006/relationships/tags" Target="../tags/tag104.xml"/><Relationship Id="rId19" Type="http://schemas.openxmlformats.org/officeDocument/2006/relationships/tags" Target="../tags/tag117.xml"/><Relationship Id="rId18" Type="http://schemas.openxmlformats.org/officeDocument/2006/relationships/tags" Target="../tags/tag116.xml"/><Relationship Id="rId17" Type="http://schemas.openxmlformats.org/officeDocument/2006/relationships/tags" Target="../tags/tag115.xml"/><Relationship Id="rId16" Type="http://schemas.openxmlformats.org/officeDocument/2006/relationships/image" Target="../media/image21.svg"/><Relationship Id="rId15" Type="http://schemas.openxmlformats.org/officeDocument/2006/relationships/image" Target="../media/image20.png"/><Relationship Id="rId14" Type="http://schemas.openxmlformats.org/officeDocument/2006/relationships/tags" Target="../tags/tag114.xml"/><Relationship Id="rId13" Type="http://schemas.openxmlformats.org/officeDocument/2006/relationships/tags" Target="../tags/tag113.xml"/><Relationship Id="rId12" Type="http://schemas.openxmlformats.org/officeDocument/2006/relationships/tags" Target="../tags/tag112.xml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tags" Target="../tags/tag103.xml"/></Relationships>
</file>

<file path=ppt/slides/_rels/slide7.xml.rels><?xml version="1.0" encoding="UTF-8" standalone="yes"?>
<Relationships xmlns="http://schemas.openxmlformats.org/package/2006/relationships"><Relationship Id="rId97" Type="http://schemas.openxmlformats.org/officeDocument/2006/relationships/slideLayout" Target="../slideLayouts/slideLayout7.xml"/><Relationship Id="rId96" Type="http://schemas.openxmlformats.org/officeDocument/2006/relationships/tags" Target="../tags/tag231.xml"/><Relationship Id="rId95" Type="http://schemas.openxmlformats.org/officeDocument/2006/relationships/tags" Target="../tags/tag230.xml"/><Relationship Id="rId94" Type="http://schemas.openxmlformats.org/officeDocument/2006/relationships/tags" Target="../tags/tag229.xml"/><Relationship Id="rId93" Type="http://schemas.openxmlformats.org/officeDocument/2006/relationships/tags" Target="../tags/tag228.xml"/><Relationship Id="rId92" Type="http://schemas.openxmlformats.org/officeDocument/2006/relationships/tags" Target="../tags/tag227.xml"/><Relationship Id="rId91" Type="http://schemas.openxmlformats.org/officeDocument/2006/relationships/tags" Target="../tags/tag226.xml"/><Relationship Id="rId90" Type="http://schemas.openxmlformats.org/officeDocument/2006/relationships/tags" Target="../tags/tag225.xml"/><Relationship Id="rId9" Type="http://schemas.openxmlformats.org/officeDocument/2006/relationships/tags" Target="../tags/tag150.xml"/><Relationship Id="rId89" Type="http://schemas.openxmlformats.org/officeDocument/2006/relationships/tags" Target="../tags/tag224.xml"/><Relationship Id="rId88" Type="http://schemas.openxmlformats.org/officeDocument/2006/relationships/tags" Target="../tags/tag223.xml"/><Relationship Id="rId87" Type="http://schemas.openxmlformats.org/officeDocument/2006/relationships/tags" Target="../tags/tag222.xml"/><Relationship Id="rId86" Type="http://schemas.openxmlformats.org/officeDocument/2006/relationships/tags" Target="../tags/tag221.xml"/><Relationship Id="rId85" Type="http://schemas.openxmlformats.org/officeDocument/2006/relationships/tags" Target="../tags/tag220.xml"/><Relationship Id="rId84" Type="http://schemas.openxmlformats.org/officeDocument/2006/relationships/tags" Target="../tags/tag219.xml"/><Relationship Id="rId83" Type="http://schemas.openxmlformats.org/officeDocument/2006/relationships/tags" Target="../tags/tag218.xml"/><Relationship Id="rId82" Type="http://schemas.openxmlformats.org/officeDocument/2006/relationships/tags" Target="../tags/tag217.xml"/><Relationship Id="rId81" Type="http://schemas.openxmlformats.org/officeDocument/2006/relationships/tags" Target="../tags/tag216.xml"/><Relationship Id="rId80" Type="http://schemas.openxmlformats.org/officeDocument/2006/relationships/tags" Target="../tags/tag215.xml"/><Relationship Id="rId8" Type="http://schemas.openxmlformats.org/officeDocument/2006/relationships/tags" Target="../tags/tag149.xml"/><Relationship Id="rId79" Type="http://schemas.openxmlformats.org/officeDocument/2006/relationships/tags" Target="../tags/tag214.xml"/><Relationship Id="rId78" Type="http://schemas.openxmlformats.org/officeDocument/2006/relationships/tags" Target="../tags/tag213.xml"/><Relationship Id="rId77" Type="http://schemas.openxmlformats.org/officeDocument/2006/relationships/tags" Target="../tags/tag212.xml"/><Relationship Id="rId76" Type="http://schemas.openxmlformats.org/officeDocument/2006/relationships/tags" Target="../tags/tag211.xml"/><Relationship Id="rId75" Type="http://schemas.openxmlformats.org/officeDocument/2006/relationships/tags" Target="../tags/tag210.xml"/><Relationship Id="rId74" Type="http://schemas.openxmlformats.org/officeDocument/2006/relationships/tags" Target="../tags/tag209.xml"/><Relationship Id="rId73" Type="http://schemas.openxmlformats.org/officeDocument/2006/relationships/tags" Target="../tags/tag208.xml"/><Relationship Id="rId72" Type="http://schemas.openxmlformats.org/officeDocument/2006/relationships/tags" Target="../tags/tag207.xml"/><Relationship Id="rId71" Type="http://schemas.openxmlformats.org/officeDocument/2006/relationships/tags" Target="../tags/tag206.xml"/><Relationship Id="rId70" Type="http://schemas.openxmlformats.org/officeDocument/2006/relationships/tags" Target="../tags/tag205.xml"/><Relationship Id="rId7" Type="http://schemas.openxmlformats.org/officeDocument/2006/relationships/tags" Target="../tags/tag148.xml"/><Relationship Id="rId69" Type="http://schemas.openxmlformats.org/officeDocument/2006/relationships/tags" Target="../tags/tag204.xml"/><Relationship Id="rId68" Type="http://schemas.openxmlformats.org/officeDocument/2006/relationships/tags" Target="../tags/tag203.xml"/><Relationship Id="rId67" Type="http://schemas.openxmlformats.org/officeDocument/2006/relationships/tags" Target="../tags/tag202.xml"/><Relationship Id="rId66" Type="http://schemas.openxmlformats.org/officeDocument/2006/relationships/tags" Target="../tags/tag201.xml"/><Relationship Id="rId65" Type="http://schemas.openxmlformats.org/officeDocument/2006/relationships/tags" Target="../tags/tag200.xml"/><Relationship Id="rId64" Type="http://schemas.openxmlformats.org/officeDocument/2006/relationships/tags" Target="../tags/tag199.xml"/><Relationship Id="rId63" Type="http://schemas.openxmlformats.org/officeDocument/2006/relationships/tags" Target="../tags/tag198.xml"/><Relationship Id="rId62" Type="http://schemas.openxmlformats.org/officeDocument/2006/relationships/tags" Target="../tags/tag197.xml"/><Relationship Id="rId61" Type="http://schemas.openxmlformats.org/officeDocument/2006/relationships/tags" Target="../tags/tag196.xml"/><Relationship Id="rId60" Type="http://schemas.openxmlformats.org/officeDocument/2006/relationships/tags" Target="../tags/tag195.xml"/><Relationship Id="rId6" Type="http://schemas.openxmlformats.org/officeDocument/2006/relationships/tags" Target="../tags/tag147.xml"/><Relationship Id="rId59" Type="http://schemas.openxmlformats.org/officeDocument/2006/relationships/tags" Target="../tags/tag194.xml"/><Relationship Id="rId58" Type="http://schemas.openxmlformats.org/officeDocument/2006/relationships/tags" Target="../tags/tag193.xml"/><Relationship Id="rId57" Type="http://schemas.openxmlformats.org/officeDocument/2006/relationships/tags" Target="../tags/tag192.xml"/><Relationship Id="rId56" Type="http://schemas.openxmlformats.org/officeDocument/2006/relationships/tags" Target="../tags/tag191.xml"/><Relationship Id="rId55" Type="http://schemas.openxmlformats.org/officeDocument/2006/relationships/tags" Target="../tags/tag190.xml"/><Relationship Id="rId54" Type="http://schemas.openxmlformats.org/officeDocument/2006/relationships/tags" Target="../tags/tag189.xml"/><Relationship Id="rId53" Type="http://schemas.openxmlformats.org/officeDocument/2006/relationships/tags" Target="../tags/tag188.xml"/><Relationship Id="rId52" Type="http://schemas.openxmlformats.org/officeDocument/2006/relationships/tags" Target="../tags/tag187.xml"/><Relationship Id="rId51" Type="http://schemas.openxmlformats.org/officeDocument/2006/relationships/tags" Target="../tags/tag186.xml"/><Relationship Id="rId50" Type="http://schemas.openxmlformats.org/officeDocument/2006/relationships/tags" Target="../tags/tag185.xml"/><Relationship Id="rId5" Type="http://schemas.openxmlformats.org/officeDocument/2006/relationships/tags" Target="../tags/tag146.xml"/><Relationship Id="rId49" Type="http://schemas.openxmlformats.org/officeDocument/2006/relationships/tags" Target="../tags/tag184.xml"/><Relationship Id="rId48" Type="http://schemas.openxmlformats.org/officeDocument/2006/relationships/tags" Target="../tags/tag183.xml"/><Relationship Id="rId47" Type="http://schemas.openxmlformats.org/officeDocument/2006/relationships/tags" Target="../tags/tag182.xml"/><Relationship Id="rId46" Type="http://schemas.openxmlformats.org/officeDocument/2006/relationships/tags" Target="../tags/tag181.xml"/><Relationship Id="rId45" Type="http://schemas.openxmlformats.org/officeDocument/2006/relationships/tags" Target="../tags/tag180.xml"/><Relationship Id="rId44" Type="http://schemas.openxmlformats.org/officeDocument/2006/relationships/tags" Target="../tags/tag179.xml"/><Relationship Id="rId43" Type="http://schemas.openxmlformats.org/officeDocument/2006/relationships/tags" Target="../tags/tag178.xml"/><Relationship Id="rId42" Type="http://schemas.openxmlformats.org/officeDocument/2006/relationships/tags" Target="../tags/tag177.xml"/><Relationship Id="rId41" Type="http://schemas.openxmlformats.org/officeDocument/2006/relationships/tags" Target="../tags/tag176.xml"/><Relationship Id="rId40" Type="http://schemas.openxmlformats.org/officeDocument/2006/relationships/tags" Target="../tags/tag175.xml"/><Relationship Id="rId4" Type="http://schemas.openxmlformats.org/officeDocument/2006/relationships/tags" Target="../tags/tag145.xml"/><Relationship Id="rId39" Type="http://schemas.openxmlformats.org/officeDocument/2006/relationships/tags" Target="../tags/tag174.xml"/><Relationship Id="rId38" Type="http://schemas.openxmlformats.org/officeDocument/2006/relationships/tags" Target="../tags/tag173.xml"/><Relationship Id="rId37" Type="http://schemas.openxmlformats.org/officeDocument/2006/relationships/tags" Target="../tags/tag172.xml"/><Relationship Id="rId36" Type="http://schemas.openxmlformats.org/officeDocument/2006/relationships/tags" Target="../tags/tag171.xml"/><Relationship Id="rId35" Type="http://schemas.openxmlformats.org/officeDocument/2006/relationships/tags" Target="../tags/tag170.xml"/><Relationship Id="rId34" Type="http://schemas.openxmlformats.org/officeDocument/2006/relationships/tags" Target="../tags/tag169.xml"/><Relationship Id="rId33" Type="http://schemas.openxmlformats.org/officeDocument/2006/relationships/tags" Target="../tags/tag168.xml"/><Relationship Id="rId32" Type="http://schemas.openxmlformats.org/officeDocument/2006/relationships/image" Target="../media/image27.svg"/><Relationship Id="rId31" Type="http://schemas.openxmlformats.org/officeDocument/2006/relationships/image" Target="../media/image26.png"/><Relationship Id="rId30" Type="http://schemas.openxmlformats.org/officeDocument/2006/relationships/tags" Target="../tags/tag167.xml"/><Relationship Id="rId3" Type="http://schemas.openxmlformats.org/officeDocument/2006/relationships/tags" Target="../tags/tag144.xml"/><Relationship Id="rId29" Type="http://schemas.openxmlformats.org/officeDocument/2006/relationships/tags" Target="../tags/tag166.xml"/><Relationship Id="rId28" Type="http://schemas.openxmlformats.org/officeDocument/2006/relationships/tags" Target="../tags/tag165.xml"/><Relationship Id="rId27" Type="http://schemas.openxmlformats.org/officeDocument/2006/relationships/tags" Target="../tags/tag164.xml"/><Relationship Id="rId26" Type="http://schemas.openxmlformats.org/officeDocument/2006/relationships/image" Target="../media/image25.svg"/><Relationship Id="rId25" Type="http://schemas.openxmlformats.org/officeDocument/2006/relationships/image" Target="../media/image24.png"/><Relationship Id="rId24" Type="http://schemas.openxmlformats.org/officeDocument/2006/relationships/tags" Target="../tags/tag163.xml"/><Relationship Id="rId23" Type="http://schemas.openxmlformats.org/officeDocument/2006/relationships/tags" Target="../tags/tag162.xml"/><Relationship Id="rId22" Type="http://schemas.openxmlformats.org/officeDocument/2006/relationships/tags" Target="../tags/tag161.xml"/><Relationship Id="rId21" Type="http://schemas.openxmlformats.org/officeDocument/2006/relationships/tags" Target="../tags/tag160.xml"/><Relationship Id="rId20" Type="http://schemas.openxmlformats.org/officeDocument/2006/relationships/image" Target="../media/image23.svg"/><Relationship Id="rId2" Type="http://schemas.openxmlformats.org/officeDocument/2006/relationships/tags" Target="../tags/tag143.xml"/><Relationship Id="rId19" Type="http://schemas.openxmlformats.org/officeDocument/2006/relationships/image" Target="../media/image22.png"/><Relationship Id="rId18" Type="http://schemas.openxmlformats.org/officeDocument/2006/relationships/tags" Target="../tags/tag159.xml"/><Relationship Id="rId17" Type="http://schemas.openxmlformats.org/officeDocument/2006/relationships/tags" Target="../tags/tag158.xml"/><Relationship Id="rId16" Type="http://schemas.openxmlformats.org/officeDocument/2006/relationships/tags" Target="../tags/tag157.xml"/><Relationship Id="rId15" Type="http://schemas.openxmlformats.org/officeDocument/2006/relationships/tags" Target="../tags/tag156.xml"/><Relationship Id="rId14" Type="http://schemas.openxmlformats.org/officeDocument/2006/relationships/tags" Target="../tags/tag155.xml"/><Relationship Id="rId13" Type="http://schemas.openxmlformats.org/officeDocument/2006/relationships/tags" Target="../tags/tag154.xml"/><Relationship Id="rId12" Type="http://schemas.openxmlformats.org/officeDocument/2006/relationships/tags" Target="../tags/tag153.xml"/><Relationship Id="rId11" Type="http://schemas.openxmlformats.org/officeDocument/2006/relationships/tags" Target="../tags/tag152.xml"/><Relationship Id="rId10" Type="http://schemas.openxmlformats.org/officeDocument/2006/relationships/tags" Target="../tags/tag151.xml"/><Relationship Id="rId1" Type="http://schemas.openxmlformats.org/officeDocument/2006/relationships/tags" Target="../tags/tag14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38.xml"/><Relationship Id="rId8" Type="http://schemas.openxmlformats.org/officeDocument/2006/relationships/tags" Target="../tags/tag237.xml"/><Relationship Id="rId7" Type="http://schemas.openxmlformats.org/officeDocument/2006/relationships/image" Target="../media/image29.svg"/><Relationship Id="rId6" Type="http://schemas.openxmlformats.org/officeDocument/2006/relationships/image" Target="../media/image28.png"/><Relationship Id="rId5" Type="http://schemas.openxmlformats.org/officeDocument/2006/relationships/tags" Target="../tags/tag236.xml"/><Relationship Id="rId4" Type="http://schemas.openxmlformats.org/officeDocument/2006/relationships/tags" Target="../tags/tag235.xml"/><Relationship Id="rId34" Type="http://schemas.openxmlformats.org/officeDocument/2006/relationships/slideLayout" Target="../slideLayouts/slideLayout7.xml"/><Relationship Id="rId33" Type="http://schemas.openxmlformats.org/officeDocument/2006/relationships/tags" Target="../tags/tag258.xml"/><Relationship Id="rId32" Type="http://schemas.openxmlformats.org/officeDocument/2006/relationships/tags" Target="../tags/tag257.xml"/><Relationship Id="rId31" Type="http://schemas.openxmlformats.org/officeDocument/2006/relationships/tags" Target="../tags/tag256.xml"/><Relationship Id="rId30" Type="http://schemas.openxmlformats.org/officeDocument/2006/relationships/tags" Target="../tags/tag255.xml"/><Relationship Id="rId3" Type="http://schemas.openxmlformats.org/officeDocument/2006/relationships/tags" Target="../tags/tag234.xml"/><Relationship Id="rId29" Type="http://schemas.openxmlformats.org/officeDocument/2006/relationships/tags" Target="../tags/tag254.xml"/><Relationship Id="rId28" Type="http://schemas.openxmlformats.org/officeDocument/2006/relationships/tags" Target="../tags/tag253.xml"/><Relationship Id="rId27" Type="http://schemas.openxmlformats.org/officeDocument/2006/relationships/tags" Target="../tags/tag252.xml"/><Relationship Id="rId26" Type="http://schemas.openxmlformats.org/officeDocument/2006/relationships/tags" Target="../tags/tag251.xml"/><Relationship Id="rId25" Type="http://schemas.openxmlformats.org/officeDocument/2006/relationships/tags" Target="../tags/tag250.xml"/><Relationship Id="rId24" Type="http://schemas.openxmlformats.org/officeDocument/2006/relationships/tags" Target="../tags/tag249.xml"/><Relationship Id="rId23" Type="http://schemas.openxmlformats.org/officeDocument/2006/relationships/tags" Target="../tags/tag248.xml"/><Relationship Id="rId22" Type="http://schemas.openxmlformats.org/officeDocument/2006/relationships/tags" Target="../tags/tag247.xml"/><Relationship Id="rId21" Type="http://schemas.openxmlformats.org/officeDocument/2006/relationships/tags" Target="../tags/tag246.xml"/><Relationship Id="rId20" Type="http://schemas.openxmlformats.org/officeDocument/2006/relationships/tags" Target="../tags/tag245.xml"/><Relationship Id="rId2" Type="http://schemas.openxmlformats.org/officeDocument/2006/relationships/tags" Target="../tags/tag233.xml"/><Relationship Id="rId19" Type="http://schemas.openxmlformats.org/officeDocument/2006/relationships/image" Target="../media/image33.svg"/><Relationship Id="rId18" Type="http://schemas.openxmlformats.org/officeDocument/2006/relationships/image" Target="../media/image32.png"/><Relationship Id="rId17" Type="http://schemas.openxmlformats.org/officeDocument/2006/relationships/tags" Target="../tags/tag244.xml"/><Relationship Id="rId16" Type="http://schemas.openxmlformats.org/officeDocument/2006/relationships/tags" Target="../tags/tag243.xml"/><Relationship Id="rId15" Type="http://schemas.openxmlformats.org/officeDocument/2006/relationships/tags" Target="../tags/tag242.xml"/><Relationship Id="rId14" Type="http://schemas.openxmlformats.org/officeDocument/2006/relationships/tags" Target="../tags/tag241.xml"/><Relationship Id="rId13" Type="http://schemas.openxmlformats.org/officeDocument/2006/relationships/image" Target="../media/image31.svg"/><Relationship Id="rId12" Type="http://schemas.openxmlformats.org/officeDocument/2006/relationships/image" Target="../media/image30.png"/><Relationship Id="rId11" Type="http://schemas.openxmlformats.org/officeDocument/2006/relationships/tags" Target="../tags/tag240.xml"/><Relationship Id="rId10" Type="http://schemas.openxmlformats.org/officeDocument/2006/relationships/tags" Target="../tags/tag239.xml"/><Relationship Id="rId1" Type="http://schemas.openxmlformats.org/officeDocument/2006/relationships/tags" Target="../tags/tag23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67.xml"/><Relationship Id="rId8" Type="http://schemas.openxmlformats.org/officeDocument/2006/relationships/tags" Target="../tags/tag266.xml"/><Relationship Id="rId7" Type="http://schemas.openxmlformats.org/officeDocument/2006/relationships/tags" Target="../tags/tag265.xml"/><Relationship Id="rId6" Type="http://schemas.openxmlformats.org/officeDocument/2006/relationships/tags" Target="../tags/tag264.xml"/><Relationship Id="rId5" Type="http://schemas.openxmlformats.org/officeDocument/2006/relationships/tags" Target="../tags/tag263.xml"/><Relationship Id="rId4" Type="http://schemas.openxmlformats.org/officeDocument/2006/relationships/tags" Target="../tags/tag262.xml"/><Relationship Id="rId3" Type="http://schemas.openxmlformats.org/officeDocument/2006/relationships/tags" Target="../tags/tag261.xml"/><Relationship Id="rId29" Type="http://schemas.openxmlformats.org/officeDocument/2006/relationships/slideLayout" Target="../slideLayouts/slideLayout7.xml"/><Relationship Id="rId28" Type="http://schemas.openxmlformats.org/officeDocument/2006/relationships/tags" Target="../tags/tag286.xml"/><Relationship Id="rId27" Type="http://schemas.openxmlformats.org/officeDocument/2006/relationships/tags" Target="../tags/tag285.xml"/><Relationship Id="rId26" Type="http://schemas.openxmlformats.org/officeDocument/2006/relationships/tags" Target="../tags/tag284.xml"/><Relationship Id="rId25" Type="http://schemas.openxmlformats.org/officeDocument/2006/relationships/tags" Target="../tags/tag283.xml"/><Relationship Id="rId24" Type="http://schemas.openxmlformats.org/officeDocument/2006/relationships/tags" Target="../tags/tag282.xml"/><Relationship Id="rId23" Type="http://schemas.openxmlformats.org/officeDocument/2006/relationships/tags" Target="../tags/tag281.xml"/><Relationship Id="rId22" Type="http://schemas.openxmlformats.org/officeDocument/2006/relationships/tags" Target="../tags/tag280.xml"/><Relationship Id="rId21" Type="http://schemas.openxmlformats.org/officeDocument/2006/relationships/tags" Target="../tags/tag279.xml"/><Relationship Id="rId20" Type="http://schemas.openxmlformats.org/officeDocument/2006/relationships/tags" Target="../tags/tag278.xml"/><Relationship Id="rId2" Type="http://schemas.openxmlformats.org/officeDocument/2006/relationships/tags" Target="../tags/tag260.xml"/><Relationship Id="rId19" Type="http://schemas.openxmlformats.org/officeDocument/2006/relationships/tags" Target="../tags/tag277.xml"/><Relationship Id="rId18" Type="http://schemas.openxmlformats.org/officeDocument/2006/relationships/tags" Target="../tags/tag276.xml"/><Relationship Id="rId17" Type="http://schemas.openxmlformats.org/officeDocument/2006/relationships/tags" Target="../tags/tag275.xml"/><Relationship Id="rId16" Type="http://schemas.openxmlformats.org/officeDocument/2006/relationships/tags" Target="../tags/tag274.xml"/><Relationship Id="rId15" Type="http://schemas.openxmlformats.org/officeDocument/2006/relationships/tags" Target="../tags/tag273.xml"/><Relationship Id="rId14" Type="http://schemas.openxmlformats.org/officeDocument/2006/relationships/tags" Target="../tags/tag272.xml"/><Relationship Id="rId13" Type="http://schemas.openxmlformats.org/officeDocument/2006/relationships/tags" Target="../tags/tag271.xml"/><Relationship Id="rId12" Type="http://schemas.openxmlformats.org/officeDocument/2006/relationships/tags" Target="../tags/tag270.xml"/><Relationship Id="rId11" Type="http://schemas.openxmlformats.org/officeDocument/2006/relationships/tags" Target="../tags/tag269.xml"/><Relationship Id="rId10" Type="http://schemas.openxmlformats.org/officeDocument/2006/relationships/tags" Target="../tags/tag268.xml"/><Relationship Id="rId1" Type="http://schemas.openxmlformats.org/officeDocument/2006/relationships/tags" Target="../tags/tag259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tags" Target="../tags/tag290.xml"/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" Type="http://schemas.openxmlformats.org/officeDocument/2006/relationships/tags" Target="../tags/tag28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8" Type="http://schemas.openxmlformats.org/officeDocument/2006/relationships/slideLayout" Target="../slideLayouts/slideLayout7.xml"/><Relationship Id="rId57" Type="http://schemas.openxmlformats.org/officeDocument/2006/relationships/tags" Target="../tags/tag343.xml"/><Relationship Id="rId56" Type="http://schemas.openxmlformats.org/officeDocument/2006/relationships/tags" Target="../tags/tag342.xml"/><Relationship Id="rId55" Type="http://schemas.openxmlformats.org/officeDocument/2006/relationships/tags" Target="../tags/tag341.xml"/><Relationship Id="rId54" Type="http://schemas.openxmlformats.org/officeDocument/2006/relationships/tags" Target="../tags/tag340.xml"/><Relationship Id="rId53" Type="http://schemas.openxmlformats.org/officeDocument/2006/relationships/tags" Target="../tags/tag339.xml"/><Relationship Id="rId52" Type="http://schemas.openxmlformats.org/officeDocument/2006/relationships/tags" Target="../tags/tag338.xml"/><Relationship Id="rId51" Type="http://schemas.openxmlformats.org/officeDocument/2006/relationships/tags" Target="../tags/tag337.xml"/><Relationship Id="rId50" Type="http://schemas.openxmlformats.org/officeDocument/2006/relationships/tags" Target="../tags/tag336.xml"/><Relationship Id="rId5" Type="http://schemas.openxmlformats.org/officeDocument/2006/relationships/tags" Target="../tags/tag297.xml"/><Relationship Id="rId49" Type="http://schemas.openxmlformats.org/officeDocument/2006/relationships/tags" Target="../tags/tag335.xml"/><Relationship Id="rId48" Type="http://schemas.openxmlformats.org/officeDocument/2006/relationships/tags" Target="../tags/tag334.xml"/><Relationship Id="rId47" Type="http://schemas.openxmlformats.org/officeDocument/2006/relationships/tags" Target="../tags/tag333.xml"/><Relationship Id="rId46" Type="http://schemas.openxmlformats.org/officeDocument/2006/relationships/tags" Target="../tags/tag332.xml"/><Relationship Id="rId45" Type="http://schemas.openxmlformats.org/officeDocument/2006/relationships/tags" Target="../tags/tag331.xml"/><Relationship Id="rId44" Type="http://schemas.openxmlformats.org/officeDocument/2006/relationships/tags" Target="../tags/tag330.xml"/><Relationship Id="rId43" Type="http://schemas.openxmlformats.org/officeDocument/2006/relationships/tags" Target="../tags/tag329.xml"/><Relationship Id="rId42" Type="http://schemas.openxmlformats.org/officeDocument/2006/relationships/tags" Target="../tags/tag328.xml"/><Relationship Id="rId41" Type="http://schemas.openxmlformats.org/officeDocument/2006/relationships/tags" Target="../tags/tag327.xml"/><Relationship Id="rId40" Type="http://schemas.openxmlformats.org/officeDocument/2006/relationships/tags" Target="../tags/tag326.xml"/><Relationship Id="rId4" Type="http://schemas.openxmlformats.org/officeDocument/2006/relationships/tags" Target="../tags/tag296.xml"/><Relationship Id="rId39" Type="http://schemas.openxmlformats.org/officeDocument/2006/relationships/tags" Target="../tags/tag325.xml"/><Relationship Id="rId38" Type="http://schemas.openxmlformats.org/officeDocument/2006/relationships/tags" Target="../tags/tag324.xml"/><Relationship Id="rId37" Type="http://schemas.openxmlformats.org/officeDocument/2006/relationships/tags" Target="../tags/tag323.xml"/><Relationship Id="rId36" Type="http://schemas.openxmlformats.org/officeDocument/2006/relationships/tags" Target="../tags/tag322.xml"/><Relationship Id="rId35" Type="http://schemas.openxmlformats.org/officeDocument/2006/relationships/tags" Target="../tags/tag321.xml"/><Relationship Id="rId34" Type="http://schemas.openxmlformats.org/officeDocument/2006/relationships/tags" Target="../tags/tag320.xml"/><Relationship Id="rId33" Type="http://schemas.openxmlformats.org/officeDocument/2006/relationships/tags" Target="../tags/tag319.xml"/><Relationship Id="rId32" Type="http://schemas.openxmlformats.org/officeDocument/2006/relationships/tags" Target="../tags/tag318.xml"/><Relationship Id="rId31" Type="http://schemas.openxmlformats.org/officeDocument/2006/relationships/tags" Target="../tags/tag317.xml"/><Relationship Id="rId30" Type="http://schemas.openxmlformats.org/officeDocument/2006/relationships/tags" Target="../tags/tag316.xml"/><Relationship Id="rId3" Type="http://schemas.openxmlformats.org/officeDocument/2006/relationships/tags" Target="../tags/tag295.xml"/><Relationship Id="rId29" Type="http://schemas.openxmlformats.org/officeDocument/2006/relationships/tags" Target="../tags/tag315.xml"/><Relationship Id="rId28" Type="http://schemas.openxmlformats.org/officeDocument/2006/relationships/image" Target="../media/image37.svg"/><Relationship Id="rId27" Type="http://schemas.openxmlformats.org/officeDocument/2006/relationships/image" Target="../media/image36.png"/><Relationship Id="rId26" Type="http://schemas.openxmlformats.org/officeDocument/2006/relationships/tags" Target="../tags/tag314.xml"/><Relationship Id="rId25" Type="http://schemas.openxmlformats.org/officeDocument/2006/relationships/tags" Target="../tags/tag313.xml"/><Relationship Id="rId24" Type="http://schemas.openxmlformats.org/officeDocument/2006/relationships/tags" Target="../tags/tag312.xml"/><Relationship Id="rId23" Type="http://schemas.openxmlformats.org/officeDocument/2006/relationships/tags" Target="../tags/tag311.xml"/><Relationship Id="rId22" Type="http://schemas.openxmlformats.org/officeDocument/2006/relationships/image" Target="../media/image21.svg"/><Relationship Id="rId21" Type="http://schemas.openxmlformats.org/officeDocument/2006/relationships/image" Target="../media/image20.png"/><Relationship Id="rId20" Type="http://schemas.openxmlformats.org/officeDocument/2006/relationships/tags" Target="../tags/tag310.xml"/><Relationship Id="rId2" Type="http://schemas.openxmlformats.org/officeDocument/2006/relationships/tags" Target="../tags/tag294.xml"/><Relationship Id="rId19" Type="http://schemas.openxmlformats.org/officeDocument/2006/relationships/tags" Target="../tags/tag309.xml"/><Relationship Id="rId18" Type="http://schemas.openxmlformats.org/officeDocument/2006/relationships/tags" Target="../tags/tag308.xml"/><Relationship Id="rId17" Type="http://schemas.openxmlformats.org/officeDocument/2006/relationships/tags" Target="../tags/tag307.xml"/><Relationship Id="rId16" Type="http://schemas.openxmlformats.org/officeDocument/2006/relationships/image" Target="../media/image35.svg"/><Relationship Id="rId15" Type="http://schemas.openxmlformats.org/officeDocument/2006/relationships/image" Target="../media/image34.png"/><Relationship Id="rId14" Type="http://schemas.openxmlformats.org/officeDocument/2006/relationships/tags" Target="../tags/tag306.xml"/><Relationship Id="rId13" Type="http://schemas.openxmlformats.org/officeDocument/2006/relationships/tags" Target="../tags/tag305.xml"/><Relationship Id="rId12" Type="http://schemas.openxmlformats.org/officeDocument/2006/relationships/tags" Target="../tags/tag304.xml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50.xml"/><Relationship Id="rId8" Type="http://schemas.openxmlformats.org/officeDocument/2006/relationships/tags" Target="../tags/tag349.xml"/><Relationship Id="rId7" Type="http://schemas.openxmlformats.org/officeDocument/2006/relationships/tags" Target="../tags/tag348.xml"/><Relationship Id="rId6" Type="http://schemas.openxmlformats.org/officeDocument/2006/relationships/tags" Target="../tags/tag347.xml"/><Relationship Id="rId5" Type="http://schemas.openxmlformats.org/officeDocument/2006/relationships/image" Target="../media/image39.svg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382.xml"/><Relationship Id="rId40" Type="http://schemas.openxmlformats.org/officeDocument/2006/relationships/tags" Target="../tags/tag381.xml"/><Relationship Id="rId4" Type="http://schemas.openxmlformats.org/officeDocument/2006/relationships/image" Target="../media/image38.png"/><Relationship Id="rId39" Type="http://schemas.openxmlformats.org/officeDocument/2006/relationships/tags" Target="../tags/tag380.xml"/><Relationship Id="rId38" Type="http://schemas.openxmlformats.org/officeDocument/2006/relationships/tags" Target="../tags/tag379.xml"/><Relationship Id="rId37" Type="http://schemas.openxmlformats.org/officeDocument/2006/relationships/tags" Target="../tags/tag378.xml"/><Relationship Id="rId36" Type="http://schemas.openxmlformats.org/officeDocument/2006/relationships/tags" Target="../tags/tag377.xml"/><Relationship Id="rId35" Type="http://schemas.openxmlformats.org/officeDocument/2006/relationships/tags" Target="../tags/tag376.xml"/><Relationship Id="rId34" Type="http://schemas.openxmlformats.org/officeDocument/2006/relationships/tags" Target="../tags/tag375.xml"/><Relationship Id="rId33" Type="http://schemas.openxmlformats.org/officeDocument/2006/relationships/tags" Target="../tags/tag374.xml"/><Relationship Id="rId32" Type="http://schemas.openxmlformats.org/officeDocument/2006/relationships/tags" Target="../tags/tag373.xml"/><Relationship Id="rId31" Type="http://schemas.openxmlformats.org/officeDocument/2006/relationships/tags" Target="../tags/tag372.xml"/><Relationship Id="rId30" Type="http://schemas.openxmlformats.org/officeDocument/2006/relationships/tags" Target="../tags/tag371.xml"/><Relationship Id="rId3" Type="http://schemas.openxmlformats.org/officeDocument/2006/relationships/tags" Target="../tags/tag346.xml"/><Relationship Id="rId29" Type="http://schemas.openxmlformats.org/officeDocument/2006/relationships/tags" Target="../tags/tag370.xml"/><Relationship Id="rId28" Type="http://schemas.openxmlformats.org/officeDocument/2006/relationships/tags" Target="../tags/tag369.xml"/><Relationship Id="rId27" Type="http://schemas.openxmlformats.org/officeDocument/2006/relationships/tags" Target="../tags/tag368.xml"/><Relationship Id="rId26" Type="http://schemas.openxmlformats.org/officeDocument/2006/relationships/tags" Target="../tags/tag367.xml"/><Relationship Id="rId25" Type="http://schemas.openxmlformats.org/officeDocument/2006/relationships/tags" Target="../tags/tag366.xml"/><Relationship Id="rId24" Type="http://schemas.openxmlformats.org/officeDocument/2006/relationships/tags" Target="../tags/tag365.xml"/><Relationship Id="rId23" Type="http://schemas.openxmlformats.org/officeDocument/2006/relationships/tags" Target="../tags/tag364.xml"/><Relationship Id="rId22" Type="http://schemas.openxmlformats.org/officeDocument/2006/relationships/tags" Target="../tags/tag363.xml"/><Relationship Id="rId21" Type="http://schemas.openxmlformats.org/officeDocument/2006/relationships/tags" Target="../tags/tag362.xml"/><Relationship Id="rId20" Type="http://schemas.openxmlformats.org/officeDocument/2006/relationships/tags" Target="../tags/tag361.xml"/><Relationship Id="rId2" Type="http://schemas.openxmlformats.org/officeDocument/2006/relationships/tags" Target="../tags/tag345.xml"/><Relationship Id="rId19" Type="http://schemas.openxmlformats.org/officeDocument/2006/relationships/tags" Target="../tags/tag360.xml"/><Relationship Id="rId18" Type="http://schemas.openxmlformats.org/officeDocument/2006/relationships/tags" Target="../tags/tag359.xml"/><Relationship Id="rId17" Type="http://schemas.openxmlformats.org/officeDocument/2006/relationships/tags" Target="../tags/tag358.xml"/><Relationship Id="rId16" Type="http://schemas.openxmlformats.org/officeDocument/2006/relationships/tags" Target="../tags/tag357.xml"/><Relationship Id="rId15" Type="http://schemas.openxmlformats.org/officeDocument/2006/relationships/tags" Target="../tags/tag356.xml"/><Relationship Id="rId14" Type="http://schemas.openxmlformats.org/officeDocument/2006/relationships/tags" Target="../tags/tag355.xml"/><Relationship Id="rId13" Type="http://schemas.openxmlformats.org/officeDocument/2006/relationships/tags" Target="../tags/tag354.xml"/><Relationship Id="rId12" Type="http://schemas.openxmlformats.org/officeDocument/2006/relationships/tags" Target="../tags/tag353.xml"/><Relationship Id="rId11" Type="http://schemas.openxmlformats.org/officeDocument/2006/relationships/tags" Target="../tags/tag352.xml"/><Relationship Id="rId10" Type="http://schemas.openxmlformats.org/officeDocument/2006/relationships/tags" Target="../tags/tag351.xml"/><Relationship Id="rId1" Type="http://schemas.openxmlformats.org/officeDocument/2006/relationships/tags" Target="../tags/tag344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388.xml"/><Relationship Id="rId5" Type="http://schemas.openxmlformats.org/officeDocument/2006/relationships/tags" Target="../tags/tag387.xml"/><Relationship Id="rId4" Type="http://schemas.openxmlformats.org/officeDocument/2006/relationships/tags" Target="../tags/tag386.xml"/><Relationship Id="rId3" Type="http://schemas.openxmlformats.org/officeDocument/2006/relationships/tags" Target="../tags/tag385.xml"/><Relationship Id="rId2" Type="http://schemas.openxmlformats.org/officeDocument/2006/relationships/tags" Target="../tags/tag384.xml"/><Relationship Id="rId1" Type="http://schemas.openxmlformats.org/officeDocument/2006/relationships/tags" Target="../tags/tag38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svg"/><Relationship Id="rId8" Type="http://schemas.openxmlformats.org/officeDocument/2006/relationships/image" Target="../media/image41.png"/><Relationship Id="rId7" Type="http://schemas.openxmlformats.org/officeDocument/2006/relationships/tags" Target="../tags/tag394.xml"/><Relationship Id="rId6" Type="http://schemas.openxmlformats.org/officeDocument/2006/relationships/tags" Target="../tags/tag393.xml"/><Relationship Id="rId53" Type="http://schemas.openxmlformats.org/officeDocument/2006/relationships/slideLayout" Target="../slideLayouts/slideLayout7.xml"/><Relationship Id="rId52" Type="http://schemas.openxmlformats.org/officeDocument/2006/relationships/tags" Target="../tags/tag431.xml"/><Relationship Id="rId51" Type="http://schemas.openxmlformats.org/officeDocument/2006/relationships/tags" Target="../tags/tag430.xml"/><Relationship Id="rId50" Type="http://schemas.openxmlformats.org/officeDocument/2006/relationships/tags" Target="../tags/tag429.xml"/><Relationship Id="rId5" Type="http://schemas.openxmlformats.org/officeDocument/2006/relationships/tags" Target="../tags/tag392.xml"/><Relationship Id="rId49" Type="http://schemas.openxmlformats.org/officeDocument/2006/relationships/tags" Target="../tags/tag428.xml"/><Relationship Id="rId48" Type="http://schemas.openxmlformats.org/officeDocument/2006/relationships/tags" Target="../tags/tag427.xml"/><Relationship Id="rId47" Type="http://schemas.openxmlformats.org/officeDocument/2006/relationships/tags" Target="../tags/tag426.xml"/><Relationship Id="rId46" Type="http://schemas.openxmlformats.org/officeDocument/2006/relationships/tags" Target="../tags/tag425.xml"/><Relationship Id="rId45" Type="http://schemas.openxmlformats.org/officeDocument/2006/relationships/tags" Target="../tags/tag424.xml"/><Relationship Id="rId44" Type="http://schemas.openxmlformats.org/officeDocument/2006/relationships/tags" Target="../tags/tag423.xml"/><Relationship Id="rId43" Type="http://schemas.openxmlformats.org/officeDocument/2006/relationships/tags" Target="../tags/tag422.xml"/><Relationship Id="rId42" Type="http://schemas.openxmlformats.org/officeDocument/2006/relationships/tags" Target="../tags/tag421.xml"/><Relationship Id="rId41" Type="http://schemas.openxmlformats.org/officeDocument/2006/relationships/tags" Target="../tags/tag420.xml"/><Relationship Id="rId40" Type="http://schemas.openxmlformats.org/officeDocument/2006/relationships/tags" Target="../tags/tag419.xml"/><Relationship Id="rId4" Type="http://schemas.openxmlformats.org/officeDocument/2006/relationships/tags" Target="../tags/tag391.xml"/><Relationship Id="rId39" Type="http://schemas.openxmlformats.org/officeDocument/2006/relationships/tags" Target="../tags/tag418.xml"/><Relationship Id="rId38" Type="http://schemas.openxmlformats.org/officeDocument/2006/relationships/tags" Target="../tags/tag417.xml"/><Relationship Id="rId37" Type="http://schemas.openxmlformats.org/officeDocument/2006/relationships/tags" Target="../tags/tag416.xml"/><Relationship Id="rId36" Type="http://schemas.openxmlformats.org/officeDocument/2006/relationships/tags" Target="../tags/tag415.xml"/><Relationship Id="rId35" Type="http://schemas.openxmlformats.org/officeDocument/2006/relationships/tags" Target="../tags/tag414.xml"/><Relationship Id="rId34" Type="http://schemas.openxmlformats.org/officeDocument/2006/relationships/tags" Target="../tags/tag413.xml"/><Relationship Id="rId33" Type="http://schemas.openxmlformats.org/officeDocument/2006/relationships/tags" Target="../tags/tag412.xml"/><Relationship Id="rId32" Type="http://schemas.openxmlformats.org/officeDocument/2006/relationships/tags" Target="../tags/tag411.xml"/><Relationship Id="rId31" Type="http://schemas.openxmlformats.org/officeDocument/2006/relationships/tags" Target="../tags/tag410.xml"/><Relationship Id="rId30" Type="http://schemas.openxmlformats.org/officeDocument/2006/relationships/tags" Target="../tags/tag409.xml"/><Relationship Id="rId3" Type="http://schemas.openxmlformats.org/officeDocument/2006/relationships/image" Target="../media/image40.jpeg"/><Relationship Id="rId29" Type="http://schemas.openxmlformats.org/officeDocument/2006/relationships/tags" Target="../tags/tag408.xml"/><Relationship Id="rId28" Type="http://schemas.openxmlformats.org/officeDocument/2006/relationships/tags" Target="../tags/tag407.xml"/><Relationship Id="rId27" Type="http://schemas.openxmlformats.org/officeDocument/2006/relationships/image" Target="../media/image48.svg"/><Relationship Id="rId26" Type="http://schemas.openxmlformats.org/officeDocument/2006/relationships/image" Target="../media/image47.png"/><Relationship Id="rId25" Type="http://schemas.openxmlformats.org/officeDocument/2006/relationships/tags" Target="../tags/tag406.xml"/><Relationship Id="rId24" Type="http://schemas.openxmlformats.org/officeDocument/2006/relationships/tags" Target="../tags/tag405.xml"/><Relationship Id="rId23" Type="http://schemas.openxmlformats.org/officeDocument/2006/relationships/tags" Target="../tags/tag404.xml"/><Relationship Id="rId22" Type="http://schemas.openxmlformats.org/officeDocument/2006/relationships/image" Target="../media/image46.svg"/><Relationship Id="rId21" Type="http://schemas.openxmlformats.org/officeDocument/2006/relationships/image" Target="../media/image45.png"/><Relationship Id="rId20" Type="http://schemas.openxmlformats.org/officeDocument/2006/relationships/tags" Target="../tags/tag403.xml"/><Relationship Id="rId2" Type="http://schemas.openxmlformats.org/officeDocument/2006/relationships/tags" Target="../tags/tag390.xml"/><Relationship Id="rId19" Type="http://schemas.openxmlformats.org/officeDocument/2006/relationships/tags" Target="../tags/tag402.xml"/><Relationship Id="rId18" Type="http://schemas.openxmlformats.org/officeDocument/2006/relationships/tags" Target="../tags/tag401.xml"/><Relationship Id="rId17" Type="http://schemas.openxmlformats.org/officeDocument/2006/relationships/tags" Target="../tags/tag400.xml"/><Relationship Id="rId16" Type="http://schemas.openxmlformats.org/officeDocument/2006/relationships/tags" Target="../tags/tag399.xml"/><Relationship Id="rId15" Type="http://schemas.openxmlformats.org/officeDocument/2006/relationships/image" Target="../media/image44.svg"/><Relationship Id="rId14" Type="http://schemas.openxmlformats.org/officeDocument/2006/relationships/image" Target="../media/image43.png"/><Relationship Id="rId13" Type="http://schemas.openxmlformats.org/officeDocument/2006/relationships/tags" Target="../tags/tag398.xml"/><Relationship Id="rId12" Type="http://schemas.openxmlformats.org/officeDocument/2006/relationships/tags" Target="../tags/tag397.xml"/><Relationship Id="rId11" Type="http://schemas.openxmlformats.org/officeDocument/2006/relationships/tags" Target="../tags/tag396.xml"/><Relationship Id="rId10" Type="http://schemas.openxmlformats.org/officeDocument/2006/relationships/tags" Target="../tags/tag395.xml"/><Relationship Id="rId1" Type="http://schemas.openxmlformats.org/officeDocument/2006/relationships/tags" Target="../tags/tag38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439.xml"/><Relationship Id="rId8" Type="http://schemas.openxmlformats.org/officeDocument/2006/relationships/tags" Target="../tags/tag438.xml"/><Relationship Id="rId7" Type="http://schemas.openxmlformats.org/officeDocument/2006/relationships/tags" Target="../tags/tag437.xml"/><Relationship Id="rId6" Type="http://schemas.openxmlformats.org/officeDocument/2006/relationships/tags" Target="../tags/tag436.xml"/><Relationship Id="rId53" Type="http://schemas.openxmlformats.org/officeDocument/2006/relationships/slideLayout" Target="../slideLayouts/slideLayout7.xml"/><Relationship Id="rId52" Type="http://schemas.openxmlformats.org/officeDocument/2006/relationships/tags" Target="../tags/tag482.xml"/><Relationship Id="rId51" Type="http://schemas.openxmlformats.org/officeDocument/2006/relationships/tags" Target="../tags/tag481.xml"/><Relationship Id="rId50" Type="http://schemas.openxmlformats.org/officeDocument/2006/relationships/tags" Target="../tags/tag480.xml"/><Relationship Id="rId5" Type="http://schemas.openxmlformats.org/officeDocument/2006/relationships/tags" Target="../tags/tag435.xml"/><Relationship Id="rId49" Type="http://schemas.openxmlformats.org/officeDocument/2006/relationships/tags" Target="../tags/tag479.xml"/><Relationship Id="rId48" Type="http://schemas.openxmlformats.org/officeDocument/2006/relationships/tags" Target="../tags/tag478.xml"/><Relationship Id="rId47" Type="http://schemas.openxmlformats.org/officeDocument/2006/relationships/tags" Target="../tags/tag477.xml"/><Relationship Id="rId46" Type="http://schemas.openxmlformats.org/officeDocument/2006/relationships/tags" Target="../tags/tag476.xml"/><Relationship Id="rId45" Type="http://schemas.openxmlformats.org/officeDocument/2006/relationships/tags" Target="../tags/tag475.xml"/><Relationship Id="rId44" Type="http://schemas.openxmlformats.org/officeDocument/2006/relationships/tags" Target="../tags/tag474.xml"/><Relationship Id="rId43" Type="http://schemas.openxmlformats.org/officeDocument/2006/relationships/tags" Target="../tags/tag473.xml"/><Relationship Id="rId42" Type="http://schemas.openxmlformats.org/officeDocument/2006/relationships/tags" Target="../tags/tag472.xml"/><Relationship Id="rId41" Type="http://schemas.openxmlformats.org/officeDocument/2006/relationships/tags" Target="../tags/tag471.xml"/><Relationship Id="rId40" Type="http://schemas.openxmlformats.org/officeDocument/2006/relationships/tags" Target="../tags/tag470.xml"/><Relationship Id="rId4" Type="http://schemas.openxmlformats.org/officeDocument/2006/relationships/tags" Target="../tags/tag434.xml"/><Relationship Id="rId39" Type="http://schemas.openxmlformats.org/officeDocument/2006/relationships/tags" Target="../tags/tag469.xml"/><Relationship Id="rId38" Type="http://schemas.openxmlformats.org/officeDocument/2006/relationships/tags" Target="../tags/tag468.xml"/><Relationship Id="rId37" Type="http://schemas.openxmlformats.org/officeDocument/2006/relationships/tags" Target="../tags/tag467.xml"/><Relationship Id="rId36" Type="http://schemas.openxmlformats.org/officeDocument/2006/relationships/tags" Target="../tags/tag466.xml"/><Relationship Id="rId35" Type="http://schemas.openxmlformats.org/officeDocument/2006/relationships/tags" Target="../tags/tag465.xml"/><Relationship Id="rId34" Type="http://schemas.openxmlformats.org/officeDocument/2006/relationships/tags" Target="../tags/tag464.xml"/><Relationship Id="rId33" Type="http://schemas.openxmlformats.org/officeDocument/2006/relationships/tags" Target="../tags/tag463.xml"/><Relationship Id="rId32" Type="http://schemas.openxmlformats.org/officeDocument/2006/relationships/tags" Target="../tags/tag462.xml"/><Relationship Id="rId31" Type="http://schemas.openxmlformats.org/officeDocument/2006/relationships/tags" Target="../tags/tag461.xml"/><Relationship Id="rId30" Type="http://schemas.openxmlformats.org/officeDocument/2006/relationships/tags" Target="../tags/tag460.xml"/><Relationship Id="rId3" Type="http://schemas.openxmlformats.org/officeDocument/2006/relationships/image" Target="../media/image49.jpeg"/><Relationship Id="rId29" Type="http://schemas.openxmlformats.org/officeDocument/2006/relationships/tags" Target="../tags/tag459.xml"/><Relationship Id="rId28" Type="http://schemas.openxmlformats.org/officeDocument/2006/relationships/tags" Target="../tags/tag458.xml"/><Relationship Id="rId27" Type="http://schemas.openxmlformats.org/officeDocument/2006/relationships/tags" Target="../tags/tag457.xml"/><Relationship Id="rId26" Type="http://schemas.openxmlformats.org/officeDocument/2006/relationships/tags" Target="../tags/tag456.xml"/><Relationship Id="rId25" Type="http://schemas.openxmlformats.org/officeDocument/2006/relationships/tags" Target="../tags/tag455.xml"/><Relationship Id="rId24" Type="http://schemas.openxmlformats.org/officeDocument/2006/relationships/tags" Target="../tags/tag454.xml"/><Relationship Id="rId23" Type="http://schemas.openxmlformats.org/officeDocument/2006/relationships/tags" Target="../tags/tag453.xml"/><Relationship Id="rId22" Type="http://schemas.openxmlformats.org/officeDocument/2006/relationships/tags" Target="../tags/tag452.xml"/><Relationship Id="rId21" Type="http://schemas.openxmlformats.org/officeDocument/2006/relationships/tags" Target="../tags/tag451.xml"/><Relationship Id="rId20" Type="http://schemas.openxmlformats.org/officeDocument/2006/relationships/tags" Target="../tags/tag450.xml"/><Relationship Id="rId2" Type="http://schemas.openxmlformats.org/officeDocument/2006/relationships/tags" Target="../tags/tag433.xml"/><Relationship Id="rId19" Type="http://schemas.openxmlformats.org/officeDocument/2006/relationships/tags" Target="../tags/tag449.xml"/><Relationship Id="rId18" Type="http://schemas.openxmlformats.org/officeDocument/2006/relationships/tags" Target="../tags/tag448.xml"/><Relationship Id="rId17" Type="http://schemas.openxmlformats.org/officeDocument/2006/relationships/tags" Target="../tags/tag447.xml"/><Relationship Id="rId16" Type="http://schemas.openxmlformats.org/officeDocument/2006/relationships/tags" Target="../tags/tag446.xml"/><Relationship Id="rId15" Type="http://schemas.openxmlformats.org/officeDocument/2006/relationships/tags" Target="../tags/tag445.xml"/><Relationship Id="rId14" Type="http://schemas.openxmlformats.org/officeDocument/2006/relationships/tags" Target="../tags/tag444.xml"/><Relationship Id="rId13" Type="http://schemas.openxmlformats.org/officeDocument/2006/relationships/tags" Target="../tags/tag443.xml"/><Relationship Id="rId12" Type="http://schemas.openxmlformats.org/officeDocument/2006/relationships/tags" Target="../tags/tag442.xml"/><Relationship Id="rId11" Type="http://schemas.openxmlformats.org/officeDocument/2006/relationships/tags" Target="../tags/tag441.xml"/><Relationship Id="rId10" Type="http://schemas.openxmlformats.org/officeDocument/2006/relationships/tags" Target="../tags/tag440.xml"/><Relationship Id="rId1" Type="http://schemas.openxmlformats.org/officeDocument/2006/relationships/tags" Target="../tags/tag43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89.xml"/><Relationship Id="rId8" Type="http://schemas.openxmlformats.org/officeDocument/2006/relationships/tags" Target="../tags/tag488.xml"/><Relationship Id="rId7" Type="http://schemas.openxmlformats.org/officeDocument/2006/relationships/image" Target="../media/image51.svg"/><Relationship Id="rId6" Type="http://schemas.openxmlformats.org/officeDocument/2006/relationships/image" Target="../media/image50.png"/><Relationship Id="rId5" Type="http://schemas.openxmlformats.org/officeDocument/2006/relationships/tags" Target="../tags/tag487.xml"/><Relationship Id="rId4" Type="http://schemas.openxmlformats.org/officeDocument/2006/relationships/tags" Target="../tags/tag486.xml"/><Relationship Id="rId3" Type="http://schemas.openxmlformats.org/officeDocument/2006/relationships/tags" Target="../tags/tag485.xml"/><Relationship Id="rId2" Type="http://schemas.openxmlformats.org/officeDocument/2006/relationships/tags" Target="../tags/tag484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4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666750" y="2010756"/>
            <a:ext cx="642528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288">
                <a:solidFill>
                  <a:srgbClr val="4A355A"/>
                </a:solidFill>
                <a:latin typeface="汉仪中宋简" panose="02010600000101010101" charset="-122"/>
                <a:ea typeface="汉仪中宋简" panose="02010600000101010101" charset="-122"/>
              </a:rPr>
              <a:t>正比例与反比例</a:t>
            </a:r>
            <a:r>
              <a:rPr sz="4800" b="1" spc="288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——</a:t>
            </a:r>
            <a:endParaRPr sz="4800" b="1" spc="288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2772756"/>
            <a:ext cx="6038850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288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数学中的和谐之道</a:t>
            </a:r>
            <a:endParaRPr sz="4800" b="1" spc="288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666750" y="4381500"/>
            <a:ext cx="6038850" cy="9525"/>
          </a:xfrm>
          <a:prstGeom prst="rect">
            <a:avLst/>
          </a:prstGeom>
          <a:solidFill>
            <a:srgbClr val="D8D0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66750" y="3782406"/>
            <a:ext cx="3531175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100" spc="42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变化的量中藏着不变的规律</a:t>
            </a:r>
            <a:endParaRPr sz="2100" spc="42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66750" y="4680585"/>
            <a:ext cx="60388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spc="27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zh-CN" altLang="en-US" sz="1350" spc="27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r>
              <a:rPr lang="en-US" altLang="zh-CN" sz="1350" spc="27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07</a:t>
            </a:r>
            <a:r>
              <a:rPr lang="zh-CN" altLang="en-US" sz="1350" spc="27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月</a:t>
            </a:r>
            <a:r>
              <a:rPr lang="en-US" altLang="zh-CN" sz="1350" spc="27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31</a:t>
            </a:r>
            <a:r>
              <a:rPr lang="zh-CN" altLang="en-US" sz="1350" spc="27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日</a:t>
            </a:r>
            <a:endParaRPr lang="zh-CN" altLang="en-US" sz="1350" spc="27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>
            <a:off x="666750" y="1887855"/>
            <a:ext cx="381000" cy="9525"/>
          </a:xfrm>
          <a:prstGeom prst="rect">
            <a:avLst/>
          </a:prstGeom>
          <a:solidFill>
            <a:srgbClr val="4A355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内容导航</a:t>
            </a:r>
            <a:endParaRPr sz="4200" b="1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4A35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D8D0E0"/>
            </a:solidFill>
            <a:prstDash val="solid"/>
          </a:ln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4A355A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600" b="1">
              <a:solidFill>
                <a:srgbClr val="4A355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8E3E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4A355A"/>
                </a:solidFill>
                <a:latin typeface="汉仪中宋简" panose="02010600000101010101" charset="-122"/>
                <a:ea typeface="汉仪中宋简" panose="02010600000101010101" charset="-122"/>
              </a:rPr>
              <a:t>变量初探</a:t>
            </a:r>
            <a:endParaRPr sz="2100" b="1">
              <a:solidFill>
                <a:srgbClr val="4A355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5068"/>
                </a:solidFill>
                <a:latin typeface="汉仪中宋简" panose="02010600000101010101" charset="-122"/>
                <a:ea typeface="汉仪中宋简" panose="02010600000101010101" charset="-122"/>
              </a:rPr>
              <a:t>从生活现象中感受变化的量</a:t>
            </a:r>
            <a:endParaRPr sz="1350">
              <a:solidFill>
                <a:srgbClr val="5C506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D8D0E0"/>
            </a:solidFill>
            <a:prstDash val="solid"/>
          </a:ln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4A355A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600" b="1">
              <a:solidFill>
                <a:srgbClr val="4A355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8E3E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4A355A"/>
                </a:solidFill>
                <a:latin typeface="汉仪中宋简" panose="02010600000101010101" charset="-122"/>
                <a:ea typeface="汉仪中宋简" panose="02010600000101010101" charset="-122"/>
              </a:rPr>
              <a:t>正比例</a:t>
            </a:r>
            <a:endParaRPr sz="2100" b="1">
              <a:solidFill>
                <a:srgbClr val="4A355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5068"/>
                </a:solidFill>
                <a:latin typeface="汉仪中宋简" panose="02010600000101010101" charset="-122"/>
                <a:ea typeface="汉仪中宋简" panose="02010600000101010101" charset="-122"/>
              </a:rPr>
              <a:t>比值一定，探寻正向关联</a:t>
            </a:r>
            <a:endParaRPr sz="1350">
              <a:solidFill>
                <a:srgbClr val="5C506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D8D0E0"/>
            </a:solidFill>
            <a:prstDash val="solid"/>
          </a:ln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4A355A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600" b="1">
              <a:solidFill>
                <a:srgbClr val="4A355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8E3E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4A355A"/>
                </a:solidFill>
                <a:latin typeface="汉仪中宋简" panose="02010600000101010101" charset="-122"/>
                <a:ea typeface="汉仪中宋简" panose="02010600000101010101" charset="-122"/>
              </a:rPr>
              <a:t>反比例</a:t>
            </a:r>
            <a:endParaRPr sz="2100" b="1">
              <a:solidFill>
                <a:srgbClr val="4A355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5068"/>
                </a:solidFill>
                <a:latin typeface="汉仪中宋简" panose="02010600000101010101" charset="-122"/>
                <a:ea typeface="汉仪中宋简" panose="02010600000101010101" charset="-122"/>
              </a:rPr>
              <a:t>乘积一定，发现反向制约</a:t>
            </a:r>
            <a:endParaRPr sz="1350">
              <a:solidFill>
                <a:srgbClr val="5C506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D8D0E0"/>
            </a:solidFill>
            <a:prstDash val="solid"/>
          </a:ln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4A355A"/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3600" b="1">
              <a:solidFill>
                <a:srgbClr val="4A355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8E3E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4A355A"/>
                </a:solidFill>
                <a:latin typeface="汉仪中宋简" panose="02010600000101010101" charset="-122"/>
                <a:ea typeface="汉仪中宋简" panose="02010600000101010101" charset="-122"/>
              </a:rPr>
              <a:t>文化智慧</a:t>
            </a:r>
            <a:endParaRPr sz="2100" b="1">
              <a:solidFill>
                <a:srgbClr val="4A355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5068"/>
                </a:solidFill>
                <a:latin typeface="汉仪中宋简" panose="02010600000101010101" charset="-122"/>
                <a:ea typeface="汉仪中宋简" panose="02010600000101010101" charset="-122"/>
              </a:rPr>
              <a:t>古人智慧中的比例思想</a:t>
            </a:r>
            <a:endParaRPr sz="1350">
              <a:solidFill>
                <a:srgbClr val="5C506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1557309"/>
            <a:ext cx="824513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spc="63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</a:rPr>
              <a:t>CHAPTER</a:t>
            </a:r>
            <a:endParaRPr sz="1050" spc="63">
              <a:solidFill>
                <a:srgbClr val="7A708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3512772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变量初探</a:t>
            </a:r>
            <a:endParaRPr sz="4200" b="1" spc="252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4464320"/>
            <a:ext cx="32042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万物皆流，万物皆变</a:t>
            </a:r>
            <a:endParaRPr sz="1500" spc="3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认识变化的量，发现变量之间的关联</a:t>
            </a:r>
            <a:endParaRPr sz="1500" spc="3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66750" y="2078307"/>
            <a:ext cx="180446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 spc="360">
                <a:solidFill>
                  <a:srgbClr val="4A355A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6000" b="1" spc="360">
              <a:solidFill>
                <a:srgbClr val="4A355A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66750" y="3344545"/>
            <a:ext cx="381000" cy="9525"/>
          </a:xfrm>
          <a:prstGeom prst="rect">
            <a:avLst/>
          </a:prstGeom>
          <a:solidFill>
            <a:srgbClr val="4A355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66750" y="5278120"/>
            <a:ext cx="381000" cy="9525"/>
          </a:xfrm>
          <a:prstGeom prst="rect">
            <a:avLst/>
          </a:prstGeom>
          <a:solidFill>
            <a:srgbClr val="4A355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妙想体重与骆驼体温的变化</a:t>
            </a:r>
            <a:endParaRPr sz="3000" b="1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371298ca-8c95-11f1-a725-564f4dce713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3" name="任意多边形 72"/>
          <p:cNvSpPr/>
          <p:nvPr>
            <p:custDataLst>
              <p:tags r:id="rId4"/>
            </p:custDataLst>
          </p:nvPr>
        </p:nvSpPr>
        <p:spPr>
          <a:xfrm>
            <a:off x="5150485" y="6010275"/>
            <a:ext cx="6470015" cy="466725"/>
          </a:xfrm>
          <a:custGeom>
            <a:avLst/>
            <a:gdLst>
              <a:gd name="sw" fmla="*/ 1 w 10188"/>
              <a:gd name="sh" fmla="*/ 1 h 735"/>
              <a:gd name="mins" fmla="min sw sh"/>
              <a:gd name="dsw" fmla="+- 0 sw mins"/>
              <a:gd name="dsh" fmla="+- 0 sh mins"/>
              <a:gd name="p0x0" fmla="*/ 120 w 10188"/>
              <a:gd name="p0y0" fmla="*/ 0 h 735"/>
              <a:gd name="p0x1" fmla="*/ 10068 w 10188"/>
              <a:gd name="p0y1" fmla="*/ 0 h 735"/>
              <a:gd name="p0x2" fmla="*/ 10134 w 10188"/>
              <a:gd name="p0y2" fmla="*/ 0 h 735"/>
              <a:gd name="p0x3" fmla="*/ 10188 w 10188"/>
              <a:gd name="p0y3" fmla="*/ 53 h 735"/>
              <a:gd name="p0x4" fmla="*/ 10188 w 10188"/>
              <a:gd name="p0y4" fmla="*/ 120 h 735"/>
              <a:gd name="p0x5" fmla="*/ 10188 w 10188"/>
              <a:gd name="p0y5" fmla="*/ 615 h 735"/>
              <a:gd name="p0x6" fmla="*/ 10188 w 10188"/>
              <a:gd name="p0y6" fmla="*/ 681 h 735"/>
              <a:gd name="p0x7" fmla="*/ 10134 w 10188"/>
              <a:gd name="p0y7" fmla="*/ 735 h 735"/>
              <a:gd name="p0x8" fmla="*/ 10068 w 10188"/>
              <a:gd name="p0y8" fmla="*/ 735 h 735"/>
              <a:gd name="p0x9" fmla="*/ 120 w 10188"/>
              <a:gd name="p0y9" fmla="*/ 735 h 735"/>
              <a:gd name="p0x10" fmla="*/ 53 w 10188"/>
              <a:gd name="p0y10" fmla="*/ 735 h 735"/>
              <a:gd name="p0x11" fmla="*/ 0 w 10188"/>
              <a:gd name="p0y11" fmla="*/ 681 h 735"/>
              <a:gd name="p0x12" fmla="*/ 0 w 10188"/>
              <a:gd name="p0y12" fmla="*/ 615 h 735"/>
              <a:gd name="p0x13" fmla="*/ 0 w 10188"/>
              <a:gd name="p0y13" fmla="*/ 120 h 735"/>
              <a:gd name="p0x14" fmla="*/ 0 w 10188"/>
              <a:gd name="p0y14" fmla="*/ 53 h 735"/>
              <a:gd name="p0x15" fmla="*/ 53 w 10188"/>
              <a:gd name="p0y15" fmla="*/ 0 h 735"/>
              <a:gd name="p0x16" fmla="*/ 120 w 10188"/>
              <a:gd name="p0y16" fmla="*/ 0 h 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35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文本框 73"/>
          <p:cNvSpPr txBox="1"/>
          <p:nvPr>
            <p:custDataLst>
              <p:tags r:id="rId5"/>
            </p:custDataLst>
          </p:nvPr>
        </p:nvSpPr>
        <p:spPr>
          <a:xfrm>
            <a:off x="5623551" y="6110288"/>
            <a:ext cx="552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500"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一个量变化，另一个量也随着变化</a:t>
            </a:r>
            <a:r>
              <a:rPr lang="en-US" altLang="zh-CN" sz="1500"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这就是</a:t>
            </a:r>
            <a:r>
              <a:rPr sz="15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变量之间的关联</a:t>
            </a:r>
            <a:endParaRPr sz="150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6"/>
            </p:custDataLst>
          </p:nvPr>
        </p:nvSpPr>
        <p:spPr>
          <a:xfrm>
            <a:off x="5370166" y="1288732"/>
            <a:ext cx="2720359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妙想体重</a:t>
            </a:r>
            <a:r>
              <a:rPr lang="en-US" altLang="zh-CN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随年龄增长</a:t>
            </a:r>
            <a:endParaRPr lang="zh-CN" altLang="en-US"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7"/>
            </p:custDataLst>
          </p:nvPr>
        </p:nvSpPr>
        <p:spPr>
          <a:xfrm>
            <a:off x="5369560" y="20478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37129961-8c95-11f1-a725-564f4dce7135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199" r="199"/>
          <a:stretch>
            <a:fillRect/>
          </a:stretch>
        </p:blipFill>
        <p:spPr>
          <a:xfrm>
            <a:off x="5464810" y="2143125"/>
            <a:ext cx="304800" cy="3048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5979766" y="2083117"/>
            <a:ext cx="765048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3.5</a:t>
            </a:r>
            <a:endParaRPr sz="240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2"/>
            </p:custDataLst>
          </p:nvPr>
        </p:nvSpPr>
        <p:spPr>
          <a:xfrm>
            <a:off x="6478114" y="2219325"/>
            <a:ext cx="37050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kg</a:t>
            </a:r>
            <a:endParaRPr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3"/>
            </p:custDataLst>
          </p:nvPr>
        </p:nvSpPr>
        <p:spPr>
          <a:xfrm>
            <a:off x="6715278" y="2243138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</a:rPr>
              <a:t>出生</a:t>
            </a:r>
            <a:endParaRPr sz="1200">
              <a:solidFill>
                <a:srgbClr val="7A708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14"/>
            </p:custDataLst>
          </p:nvPr>
        </p:nvSpPr>
        <p:spPr>
          <a:xfrm>
            <a:off x="5369560" y="26193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37129a0e-8c95-11f1-a725-564f4dce7135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199" r="199"/>
          <a:stretch>
            <a:fillRect/>
          </a:stretch>
        </p:blipFill>
        <p:spPr>
          <a:xfrm>
            <a:off x="5464810" y="2714625"/>
            <a:ext cx="304800" cy="3048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18"/>
            </p:custDataLst>
          </p:nvPr>
        </p:nvSpPr>
        <p:spPr>
          <a:xfrm>
            <a:off x="5979766" y="2654617"/>
            <a:ext cx="955253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14.0</a:t>
            </a:r>
            <a:endParaRPr sz="240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19"/>
            </p:custDataLst>
          </p:nvPr>
        </p:nvSpPr>
        <p:spPr>
          <a:xfrm>
            <a:off x="6668319" y="2790825"/>
            <a:ext cx="37050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kg</a:t>
            </a:r>
            <a:endParaRPr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0"/>
            </p:custDataLst>
          </p:nvPr>
        </p:nvSpPr>
        <p:spPr>
          <a:xfrm>
            <a:off x="6905482" y="2814638"/>
            <a:ext cx="39989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</a:t>
            </a:r>
            <a:r>
              <a:rPr lang="zh-CN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</a:t>
            </a:r>
            <a:endParaRPr lang="zh-CN" sz="1200">
              <a:solidFill>
                <a:srgbClr val="7A7085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21"/>
            </p:custDataLst>
          </p:nvPr>
        </p:nvSpPr>
        <p:spPr>
          <a:xfrm>
            <a:off x="5369560" y="31908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 descr="37129a50-8c95-11f1-a725-564f4dce7135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199" r="199"/>
          <a:stretch>
            <a:fillRect/>
          </a:stretch>
        </p:blipFill>
        <p:spPr>
          <a:xfrm>
            <a:off x="5464810" y="3286125"/>
            <a:ext cx="304800" cy="3048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25"/>
            </p:custDataLst>
          </p:nvPr>
        </p:nvSpPr>
        <p:spPr>
          <a:xfrm>
            <a:off x="5979766" y="3226117"/>
            <a:ext cx="955253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18.0</a:t>
            </a:r>
            <a:endParaRPr sz="240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26"/>
            </p:custDataLst>
          </p:nvPr>
        </p:nvSpPr>
        <p:spPr>
          <a:xfrm>
            <a:off x="6668319" y="3362325"/>
            <a:ext cx="37050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kg</a:t>
            </a:r>
            <a:endParaRPr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27"/>
            </p:custDataLst>
          </p:nvPr>
        </p:nvSpPr>
        <p:spPr>
          <a:xfrm>
            <a:off x="6905482" y="3386138"/>
            <a:ext cx="39989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</a:t>
            </a:r>
            <a:r>
              <a:rPr lang="zh-CN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</a:t>
            </a:r>
            <a:endParaRPr lang="zh-CN" sz="1200">
              <a:solidFill>
                <a:srgbClr val="7A7085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28"/>
            </p:custDataLst>
          </p:nvPr>
        </p:nvSpPr>
        <p:spPr>
          <a:xfrm>
            <a:off x="5369560" y="37623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37129c1d-8c95-11f1-a725-564f4dce7135"/>
          <p:cNvPicPr/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199" r="199"/>
          <a:stretch>
            <a:fillRect/>
          </a:stretch>
        </p:blipFill>
        <p:spPr>
          <a:xfrm>
            <a:off x="5464810" y="3857625"/>
            <a:ext cx="304800" cy="30480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32"/>
            </p:custDataLst>
          </p:nvPr>
        </p:nvSpPr>
        <p:spPr>
          <a:xfrm>
            <a:off x="5979766" y="3797617"/>
            <a:ext cx="955253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21.0</a:t>
            </a:r>
            <a:endParaRPr sz="240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33"/>
            </p:custDataLst>
          </p:nvPr>
        </p:nvSpPr>
        <p:spPr>
          <a:xfrm>
            <a:off x="6668319" y="3933825"/>
            <a:ext cx="37050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kg</a:t>
            </a:r>
            <a:endParaRPr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34"/>
            </p:custDataLst>
          </p:nvPr>
        </p:nvSpPr>
        <p:spPr>
          <a:xfrm>
            <a:off x="6905482" y="3957638"/>
            <a:ext cx="39989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</a:t>
            </a:r>
            <a:endParaRPr lang="zh-CN" sz="1200">
              <a:solidFill>
                <a:srgbClr val="7A7085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5369560" y="5061585"/>
            <a:ext cx="2720340" cy="633730"/>
            <a:chOff x="8456" y="7971"/>
            <a:chExt cx="4284" cy="998"/>
          </a:xfrm>
        </p:grpSpPr>
        <p:sp>
          <p:nvSpPr>
            <p:cNvPr id="45" name="任意多边形 44"/>
            <p:cNvSpPr/>
            <p:nvPr>
              <p:custDataLst>
                <p:tags r:id="rId35"/>
              </p:custDataLst>
            </p:nvPr>
          </p:nvSpPr>
          <p:spPr>
            <a:xfrm>
              <a:off x="8456" y="7971"/>
              <a:ext cx="4284" cy="998"/>
            </a:xfrm>
            <a:custGeom>
              <a:avLst/>
              <a:gdLst>
                <a:gd name="sw" fmla="*/ 1 w 4284"/>
                <a:gd name="sh" fmla="*/ 1 h 998"/>
                <a:gd name="mins" fmla="min sw sh"/>
                <a:gd name="dsw" fmla="+- 0 sw mins"/>
                <a:gd name="dsh" fmla="+- 0 sh mins"/>
                <a:gd name="p0x0" fmla="*/ 0 w 4284"/>
                <a:gd name="p0y0" fmla="*/ 0 h 998"/>
                <a:gd name="p0x1" fmla="*/ 4284 w 4284"/>
                <a:gd name="p0y1" fmla="*/ 0 h 998"/>
                <a:gd name="p0x2" fmla="*/ 4284 w 4284"/>
                <a:gd name="p0y2" fmla="*/ 998 h 998"/>
                <a:gd name="p0x3" fmla="*/ 0 w 4284"/>
                <a:gd name="p0y3" fmla="*/ 998 h 998"/>
                <a:gd name="p0x4" fmla="*/ 0 w 4284"/>
                <a:gd name="p0y4" fmla="*/ 0 h 99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36"/>
              </p:custDataLst>
            </p:nvPr>
          </p:nvSpPr>
          <p:spPr>
            <a:xfrm>
              <a:off x="8456" y="7971"/>
              <a:ext cx="4284" cy="15"/>
            </a:xfrm>
            <a:custGeom>
              <a:avLst/>
              <a:gdLst>
                <a:gd name="sw" fmla="*/ 1 w 4284"/>
                <a:gd name="sh" fmla="*/ 1 h 15"/>
                <a:gd name="mins" fmla="min sw sh"/>
                <a:gd name="dsw" fmla="+- 0 sw mins"/>
                <a:gd name="dsh" fmla="+- 0 sh mins"/>
                <a:gd name="p0x0" fmla="*/ 0 w 4284"/>
                <a:gd name="p0y0" fmla="*/ 0 h 15"/>
                <a:gd name="p0x1" fmla="*/ 4284 w 4284"/>
                <a:gd name="p0y1" fmla="*/ 0 h 15"/>
                <a:gd name="p0x2" fmla="*/ 4284 w 4284"/>
                <a:gd name="p0y2" fmla="*/ 15 h 15"/>
                <a:gd name="p0x3" fmla="*/ 0 w 4284"/>
                <a:gd name="p0y3" fmla="*/ 15 h 15"/>
                <a:gd name="p0x4" fmla="*/ 0 w 4284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8E3EE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8" name="文本框 47"/>
          <p:cNvSpPr txBox="1"/>
          <p:nvPr>
            <p:custDataLst>
              <p:tags r:id="rId37"/>
            </p:custDataLst>
          </p:nvPr>
        </p:nvSpPr>
        <p:spPr>
          <a:xfrm>
            <a:off x="5370166" y="5132127"/>
            <a:ext cx="2720359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年龄和体重都是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变化的量</a:t>
            </a:r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，体重随年龄的变化而变化</a:t>
            </a:r>
            <a:endParaRPr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2" name="文本框 61"/>
          <p:cNvSpPr txBox="1"/>
          <p:nvPr>
            <p:custDataLst>
              <p:tags r:id="rId38"/>
            </p:custDataLst>
          </p:nvPr>
        </p:nvSpPr>
        <p:spPr>
          <a:xfrm>
            <a:off x="8700126" y="1288732"/>
            <a:ext cx="2720359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骆驼体温</a:t>
            </a:r>
            <a:r>
              <a:rPr lang="en-US" altLang="zh-CN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随时间周期变化</a:t>
            </a:r>
            <a:endParaRPr lang="zh-CN" altLang="en-US"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3" name="任意多边形 62"/>
          <p:cNvSpPr/>
          <p:nvPr>
            <p:custDataLst>
              <p:tags r:id="rId39"/>
            </p:custDataLst>
          </p:nvPr>
        </p:nvSpPr>
        <p:spPr>
          <a:xfrm>
            <a:off x="8699500" y="2047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4" name="图片 63" descr="37129c55-8c95-11f1-a725-564f4dce7135"/>
          <p:cNvPicPr/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52" r="252"/>
          <a:stretch>
            <a:fillRect/>
          </a:stretch>
        </p:blipFill>
        <p:spPr>
          <a:xfrm>
            <a:off x="8785225" y="2133600"/>
            <a:ext cx="247650" cy="247650"/>
          </a:xfrm>
          <a:prstGeom prst="rect">
            <a:avLst/>
          </a:prstGeom>
        </p:spPr>
      </p:pic>
      <p:sp>
        <p:nvSpPr>
          <p:cNvPr id="66" name="文本框 65"/>
          <p:cNvSpPr txBox="1"/>
          <p:nvPr>
            <p:custDataLst>
              <p:tags r:id="rId43"/>
            </p:custDataLst>
          </p:nvPr>
        </p:nvSpPr>
        <p:spPr>
          <a:xfrm>
            <a:off x="9233526" y="2131219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体温范围</a:t>
            </a:r>
            <a:endParaRPr sz="1500" b="1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7" name="文本框 66"/>
          <p:cNvSpPr txBox="1"/>
          <p:nvPr>
            <p:custDataLst>
              <p:tags r:id="rId44"/>
            </p:custDataLst>
          </p:nvPr>
        </p:nvSpPr>
        <p:spPr>
          <a:xfrm>
            <a:off x="9004926" y="2489835"/>
            <a:ext cx="225400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最高约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37℃</a:t>
            </a:r>
            <a:r>
              <a:rPr 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，最低约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35℃</a:t>
            </a:r>
            <a:endParaRPr sz="135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8" name="任意多边形 67"/>
          <p:cNvSpPr/>
          <p:nvPr>
            <p:custDataLst>
              <p:tags r:id="rId45"/>
            </p:custDataLst>
          </p:nvPr>
        </p:nvSpPr>
        <p:spPr>
          <a:xfrm>
            <a:off x="8699500" y="28930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9" name="图片 68" descr="37129ce8-8c95-11f1-a725-564f4dce7135"/>
          <p:cNvPicPr/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52" t="-245" r="252" b="245"/>
          <a:stretch>
            <a:fillRect/>
          </a:stretch>
        </p:blipFill>
        <p:spPr>
          <a:xfrm>
            <a:off x="8785225" y="2978785"/>
            <a:ext cx="247650" cy="247650"/>
          </a:xfrm>
          <a:prstGeom prst="rect">
            <a:avLst/>
          </a:prstGeom>
        </p:spPr>
      </p:pic>
      <p:sp>
        <p:nvSpPr>
          <p:cNvPr id="71" name="文本框 70"/>
          <p:cNvSpPr txBox="1"/>
          <p:nvPr>
            <p:custDataLst>
              <p:tags r:id="rId49"/>
            </p:custDataLst>
          </p:nvPr>
        </p:nvSpPr>
        <p:spPr>
          <a:xfrm>
            <a:off x="9233526" y="2977010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变化规律</a:t>
            </a:r>
            <a:endParaRPr sz="1500" b="1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2" name="文本框 71"/>
          <p:cNvSpPr txBox="1"/>
          <p:nvPr>
            <p:custDataLst>
              <p:tags r:id="rId50"/>
            </p:custDataLst>
          </p:nvPr>
        </p:nvSpPr>
        <p:spPr>
          <a:xfrm>
            <a:off x="9004926" y="3335626"/>
            <a:ext cx="2486177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凌晨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时到下午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时</a:t>
            </a:r>
            <a:r>
              <a:rPr sz="1350" b="1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上升</a:t>
            </a:r>
            <a:r>
              <a:rPr 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，下午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时到次日凌晨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时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下降</a:t>
            </a:r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，第二天同一时刻体温与前一天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大致相同</a:t>
            </a:r>
            <a:endParaRPr sz="135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12" name="组合 11"/>
          <p:cNvGrpSpPr/>
          <p:nvPr>
            <p:custDataLst>
              <p:tags r:id="rId51"/>
            </p:custDataLst>
          </p:nvPr>
        </p:nvGrpSpPr>
        <p:grpSpPr>
          <a:xfrm rot="0">
            <a:off x="5150485" y="1104900"/>
            <a:ext cx="3139440" cy="4791075"/>
            <a:chOff x="8111" y="1740"/>
            <a:chExt cx="4944" cy="754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7" name="任意多边形 6"/>
            <p:cNvSpPr/>
            <p:nvPr>
              <p:custDataLst>
                <p:tags r:id="rId52"/>
              </p:custDataLst>
            </p:nvPr>
          </p:nvSpPr>
          <p:spPr>
            <a:xfrm>
              <a:off x="8111" y="1740"/>
              <a:ext cx="4944" cy="7545"/>
            </a:xfrm>
            <a:custGeom>
              <a:avLst/>
              <a:gdLst>
                <a:gd name="sw" fmla="*/ 1 w 4944"/>
                <a:gd name="sh" fmla="*/ 1 h 7545"/>
                <a:gd name="mins" fmla="min sw sh"/>
                <a:gd name="dsw" fmla="+- 0 sw mins"/>
                <a:gd name="dsh" fmla="+- 0 sh mins"/>
                <a:gd name="p0x0" fmla="*/ 120 w 4944"/>
                <a:gd name="p0y0" fmla="*/ 0 h 7545"/>
                <a:gd name="p0x1" fmla="*/ 4824 w 4944"/>
                <a:gd name="p0y1" fmla="*/ 0 h 7545"/>
                <a:gd name="p0x2" fmla="*/ 4890 w 4944"/>
                <a:gd name="p0y2" fmla="*/ 0 h 7545"/>
                <a:gd name="p0x3" fmla="*/ 4944 w 4944"/>
                <a:gd name="p0y3" fmla="*/ 53 h 7545"/>
                <a:gd name="p0x4" fmla="*/ 4944 w 4944"/>
                <a:gd name="p0y4" fmla="*/ 120 h 7545"/>
                <a:gd name="p0x5" fmla="*/ 4944 w 4944"/>
                <a:gd name="p0y5" fmla="*/ 7425 h 7545"/>
                <a:gd name="p0x6" fmla="*/ 4944 w 4944"/>
                <a:gd name="p0y6" fmla="*/ 7491 h 7545"/>
                <a:gd name="p0x7" fmla="*/ 4890 w 4944"/>
                <a:gd name="p0y7" fmla="*/ 7545 h 7545"/>
                <a:gd name="p0x8" fmla="*/ 4824 w 4944"/>
                <a:gd name="p0y8" fmla="*/ 7545 h 7545"/>
                <a:gd name="p0x9" fmla="*/ 120 w 4944"/>
                <a:gd name="p0y9" fmla="*/ 7545 h 7545"/>
                <a:gd name="p0x10" fmla="*/ 53 w 4944"/>
                <a:gd name="p0y10" fmla="*/ 7545 h 7545"/>
                <a:gd name="p0x11" fmla="*/ 0 w 4944"/>
                <a:gd name="p0y11" fmla="*/ 7491 h 7545"/>
                <a:gd name="p0x12" fmla="*/ 0 w 4944"/>
                <a:gd name="p0y12" fmla="*/ 7425 h 7545"/>
                <a:gd name="p0x13" fmla="*/ 0 w 4944"/>
                <a:gd name="p0y13" fmla="*/ 120 h 7545"/>
                <a:gd name="p0x14" fmla="*/ 0 w 4944"/>
                <a:gd name="p0y14" fmla="*/ 53 h 7545"/>
                <a:gd name="p0x15" fmla="*/ 53 w 4944"/>
                <a:gd name="p0y15" fmla="*/ 0 h 7545"/>
                <a:gd name="p0x16" fmla="*/ 120 w 4944"/>
                <a:gd name="p0y16" fmla="*/ 0 h 75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53"/>
              </p:custDataLst>
            </p:nvPr>
          </p:nvSpPr>
          <p:spPr>
            <a:xfrm>
              <a:off x="8185" y="1740"/>
              <a:ext cx="4835" cy="45"/>
            </a:xfrm>
            <a:custGeom>
              <a:avLst/>
              <a:gdLst>
                <a:gd name="sw" fmla="*/ 1 w 4834"/>
                <a:gd name="sh" fmla="*/ 1 h 45"/>
                <a:gd name="mins" fmla="min sw sh"/>
                <a:gd name="dsw" fmla="+- 0 sw mins"/>
                <a:gd name="dsh" fmla="+- 0 sh mins"/>
                <a:gd name="p0x0" fmla="*/ 45 w 4834"/>
                <a:gd name="p0y0" fmla="*/ 0 h 45"/>
                <a:gd name="p0x1" fmla="*/ 4749 w 4834"/>
                <a:gd name="p0y1" fmla="*/ 0 h 45"/>
                <a:gd name="p0x2" fmla="*/ 4783 w 4834"/>
                <a:gd name="p0y2" fmla="*/ 0 h 45"/>
                <a:gd name="p0x3" fmla="*/ 4813 w 4834"/>
                <a:gd name="p0y3" fmla="*/ 13 h 45"/>
                <a:gd name="p0x4" fmla="*/ 4834 w 4834"/>
                <a:gd name="p0y4" fmla="*/ 35 h 45"/>
                <a:gd name="p0x5" fmla="*/ 4824 w 4834"/>
                <a:gd name="p0y5" fmla="*/ 45 h 45"/>
                <a:gd name="p0x6" fmla="*/ 4805 w 4834"/>
                <a:gd name="p0y6" fmla="*/ 26 h 45"/>
                <a:gd name="p0x7" fmla="*/ 4778 w 4834"/>
                <a:gd name="p0y7" fmla="*/ 15 h 45"/>
                <a:gd name="p0x8" fmla="*/ 4749 w 4834"/>
                <a:gd name="p0y8" fmla="*/ 15 h 45"/>
                <a:gd name="p0x9" fmla="*/ 45 w 4834"/>
                <a:gd name="p0y9" fmla="*/ 15 h 45"/>
                <a:gd name="p0x10" fmla="*/ 35 w 4834"/>
                <a:gd name="p0y10" fmla="*/ 15 h 45"/>
                <a:gd name="p0x11" fmla="*/ 26 w 4834"/>
                <a:gd name="p0y11" fmla="*/ 17 h 45"/>
                <a:gd name="p0x12" fmla="*/ 17 w 4834"/>
                <a:gd name="p0y12" fmla="*/ 22 h 45"/>
                <a:gd name="p0x13" fmla="*/ 0 w 4834"/>
                <a:gd name="p0y13" fmla="*/ 9 h 45"/>
                <a:gd name="p0x14" fmla="*/ 0 w 4834"/>
                <a:gd name="p0y14" fmla="*/ 9 h 45"/>
                <a:gd name="p0x15" fmla="*/ 14 w 4834"/>
                <a:gd name="p0y15" fmla="*/ 3 h 45"/>
                <a:gd name="p0x16" fmla="*/ 29 w 4834"/>
                <a:gd name="p0y16" fmla="*/ 0 h 45"/>
                <a:gd name="p0x17" fmla="*/ 45 w 4834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54"/>
              </p:custDataLst>
            </p:nvPr>
          </p:nvSpPr>
          <p:spPr>
            <a:xfrm>
              <a:off x="13010" y="1775"/>
              <a:ext cx="45" cy="7474"/>
            </a:xfrm>
            <a:custGeom>
              <a:avLst/>
              <a:gdLst>
                <a:gd name="sw" fmla="*/ 1 w 45"/>
                <a:gd name="sh" fmla="*/ 1 h 7474"/>
                <a:gd name="mins" fmla="min sw sh"/>
                <a:gd name="dsw" fmla="+- 0 sw mins"/>
                <a:gd name="dsh" fmla="+- 0 sh mins"/>
                <a:gd name="p0x0" fmla="*/ 45 w 45"/>
                <a:gd name="p0y0" fmla="*/ 84 h 7474"/>
                <a:gd name="p0x1" fmla="*/ 45 w 45"/>
                <a:gd name="p0y1" fmla="*/ 7389 h 7474"/>
                <a:gd name="p0x2" fmla="*/ 45 w 45"/>
                <a:gd name="p0y2" fmla="*/ 7422 h 7474"/>
                <a:gd name="p0x3" fmla="*/ 32 w 45"/>
                <a:gd name="p0y3" fmla="*/ 7452 h 7474"/>
                <a:gd name="p0x4" fmla="*/ 10 w 45"/>
                <a:gd name="p0y4" fmla="*/ 7474 h 7474"/>
                <a:gd name="p0x5" fmla="*/ 0 w 45"/>
                <a:gd name="p0y5" fmla="*/ 7464 h 7474"/>
                <a:gd name="p0x6" fmla="*/ 19 w 45"/>
                <a:gd name="p0y6" fmla="*/ 7445 h 7474"/>
                <a:gd name="p0x7" fmla="*/ 30 w 45"/>
                <a:gd name="p0y7" fmla="*/ 7418 h 7474"/>
                <a:gd name="p0x8" fmla="*/ 30 w 45"/>
                <a:gd name="p0y8" fmla="*/ 7389 h 7474"/>
                <a:gd name="p0x9" fmla="*/ 30 w 45"/>
                <a:gd name="p0y9" fmla="*/ 84 h 7474"/>
                <a:gd name="p0x10" fmla="*/ 30 w 45"/>
                <a:gd name="p0y10" fmla="*/ 55 h 7474"/>
                <a:gd name="p0x11" fmla="*/ 19 w 45"/>
                <a:gd name="p0y11" fmla="*/ 29 h 7474"/>
                <a:gd name="p0x12" fmla="*/ 0 w 45"/>
                <a:gd name="p0y12" fmla="*/ 10 h 7474"/>
                <a:gd name="p0x13" fmla="*/ 10 w 45"/>
                <a:gd name="p0y13" fmla="*/ 0 h 7474"/>
                <a:gd name="p0x14" fmla="*/ 32 w 45"/>
                <a:gd name="p0y14" fmla="*/ 21 h 7474"/>
                <a:gd name="p0x15" fmla="*/ 45 w 45"/>
                <a:gd name="p0y15" fmla="*/ 51 h 7474"/>
                <a:gd name="p0x16" fmla="*/ 45 w 45"/>
                <a:gd name="p0y16" fmla="*/ 84 h 74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55"/>
              </p:custDataLst>
            </p:nvPr>
          </p:nvSpPr>
          <p:spPr>
            <a:xfrm>
              <a:off x="8186" y="9239"/>
              <a:ext cx="4834" cy="46"/>
            </a:xfrm>
            <a:custGeom>
              <a:avLst/>
              <a:gdLst>
                <a:gd name="sw" fmla="*/ 1 w 4834"/>
                <a:gd name="sh" fmla="*/ 1 h 45"/>
                <a:gd name="mins" fmla="min sw sh"/>
                <a:gd name="dsw" fmla="+- 0 sw mins"/>
                <a:gd name="dsh" fmla="+- 0 sh mins"/>
                <a:gd name="p0x0" fmla="*/ 4749 w 4834"/>
                <a:gd name="p0y0" fmla="*/ 45 h 45"/>
                <a:gd name="p0x1" fmla="*/ 45 w 4834"/>
                <a:gd name="p0y1" fmla="*/ 45 h 45"/>
                <a:gd name="p0x2" fmla="*/ 29 w 4834"/>
                <a:gd name="p0y2" fmla="*/ 45 h 45"/>
                <a:gd name="p0x3" fmla="*/ 14 w 4834"/>
                <a:gd name="p0y3" fmla="*/ 42 h 45"/>
                <a:gd name="p0x4" fmla="*/ 0 w 4834"/>
                <a:gd name="p0y4" fmla="*/ 36 h 45"/>
                <a:gd name="p0x5" fmla="*/ 17 w 4834"/>
                <a:gd name="p0y5" fmla="*/ 22 h 45"/>
                <a:gd name="p0x6" fmla="*/ 17 w 4834"/>
                <a:gd name="p0y6" fmla="*/ 22 h 45"/>
                <a:gd name="p0x7" fmla="*/ 26 w 4834"/>
                <a:gd name="p0y7" fmla="*/ 27 h 45"/>
                <a:gd name="p0x8" fmla="*/ 35 w 4834"/>
                <a:gd name="p0y8" fmla="*/ 30 h 45"/>
                <a:gd name="p0x9" fmla="*/ 45 w 4834"/>
                <a:gd name="p0y9" fmla="*/ 30 h 45"/>
                <a:gd name="p0x10" fmla="*/ 4749 w 4834"/>
                <a:gd name="p0y10" fmla="*/ 30 h 45"/>
                <a:gd name="p0x11" fmla="*/ 4778 w 4834"/>
                <a:gd name="p0y11" fmla="*/ 30 h 45"/>
                <a:gd name="p0x12" fmla="*/ 4805 w 4834"/>
                <a:gd name="p0y12" fmla="*/ 19 h 45"/>
                <a:gd name="p0x13" fmla="*/ 4824 w 4834"/>
                <a:gd name="p0y13" fmla="*/ 0 h 45"/>
                <a:gd name="p0x14" fmla="*/ 4834 w 4834"/>
                <a:gd name="p0y14" fmla="*/ 10 h 45"/>
                <a:gd name="p0x15" fmla="*/ 4813 w 4834"/>
                <a:gd name="p0y15" fmla="*/ 32 h 45"/>
                <a:gd name="p0x16" fmla="*/ 4783 w 4834"/>
                <a:gd name="p0y16" fmla="*/ 45 h 45"/>
                <a:gd name="p0x17" fmla="*/ 4749 w 4834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56"/>
              </p:custDataLst>
            </p:nvPr>
          </p:nvSpPr>
          <p:spPr>
            <a:xfrm>
              <a:off x="8111" y="1749"/>
              <a:ext cx="92" cy="7526"/>
            </a:xfrm>
            <a:custGeom>
              <a:avLst/>
              <a:gdLst>
                <a:gd name="sw" fmla="*/ 1 w 91"/>
                <a:gd name="sh" fmla="*/ 1 h 7526"/>
                <a:gd name="mins" fmla="min sw sh"/>
                <a:gd name="dsw" fmla="+- 0 sw mins"/>
                <a:gd name="dsh" fmla="+- 0 sh mins"/>
                <a:gd name="p0x0" fmla="*/ 0 w 91"/>
                <a:gd name="p0y0" fmla="*/ 7415 h 7526"/>
                <a:gd name="p0x1" fmla="*/ 0 w 91"/>
                <a:gd name="p0y1" fmla="*/ 110 h 7526"/>
                <a:gd name="p0x2" fmla="*/ 0 w 91"/>
                <a:gd name="p0y2" fmla="*/ 60 h 7526"/>
                <a:gd name="p0x3" fmla="*/ 30 w 91"/>
                <a:gd name="p0y3" fmla="*/ 18 h 7526"/>
                <a:gd name="p0x4" fmla="*/ 74 w 91"/>
                <a:gd name="p0y4" fmla="*/ 0 h 7526"/>
                <a:gd name="p0x5" fmla="*/ 91 w 91"/>
                <a:gd name="p0y5" fmla="*/ 13 h 7526"/>
                <a:gd name="p0x6" fmla="*/ 91 w 91"/>
                <a:gd name="p0y6" fmla="*/ 13 h 7526"/>
                <a:gd name="p0x7" fmla="*/ 64 w 91"/>
                <a:gd name="p0y7" fmla="*/ 29 h 7526"/>
                <a:gd name="p0x8" fmla="*/ 45 w 91"/>
                <a:gd name="p0y8" fmla="*/ 67 h 7526"/>
                <a:gd name="p0x9" fmla="*/ 45 w 91"/>
                <a:gd name="p0y9" fmla="*/ 110 h 7526"/>
                <a:gd name="p0x10" fmla="*/ 45 w 91"/>
                <a:gd name="p0y10" fmla="*/ 7415 h 7526"/>
                <a:gd name="p0x11" fmla="*/ 45 w 91"/>
                <a:gd name="p0y11" fmla="*/ 7459 h 7526"/>
                <a:gd name="p0x12" fmla="*/ 64 w 91"/>
                <a:gd name="p0y12" fmla="*/ 7497 h 7526"/>
                <a:gd name="p0x13" fmla="*/ 91 w 91"/>
                <a:gd name="p0y13" fmla="*/ 7512 h 7526"/>
                <a:gd name="p0x14" fmla="*/ 74 w 91"/>
                <a:gd name="p0y14" fmla="*/ 7526 h 7526"/>
                <a:gd name="p0x15" fmla="*/ 74 w 91"/>
                <a:gd name="p0y15" fmla="*/ 7526 h 7526"/>
                <a:gd name="p0x16" fmla="*/ 30 w 91"/>
                <a:gd name="p0y16" fmla="*/ 7508 h 7526"/>
                <a:gd name="p0x17" fmla="*/ 0 w 91"/>
                <a:gd name="p0y17" fmla="*/ 7465 h 7526"/>
                <a:gd name="p0x18" fmla="*/ 0 w 91"/>
                <a:gd name="p0y18" fmla="*/ 7415 h 75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>
            <p:custDataLst>
              <p:tags r:id="rId57"/>
            </p:custDataLst>
          </p:nvPr>
        </p:nvGrpSpPr>
        <p:grpSpPr>
          <a:xfrm rot="0">
            <a:off x="5150485" y="1104900"/>
            <a:ext cx="3139440" cy="4791075"/>
            <a:chOff x="8111" y="1740"/>
            <a:chExt cx="4944" cy="754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13" name="任意多边形 12"/>
            <p:cNvSpPr/>
            <p:nvPr>
              <p:custDataLst>
                <p:tags r:id="rId58"/>
              </p:custDataLst>
            </p:nvPr>
          </p:nvSpPr>
          <p:spPr>
            <a:xfrm>
              <a:off x="8111" y="1740"/>
              <a:ext cx="4944" cy="7545"/>
            </a:xfrm>
            <a:custGeom>
              <a:avLst/>
              <a:gdLst>
                <a:gd name="sw" fmla="*/ 1 w 4944"/>
                <a:gd name="sh" fmla="*/ 1 h 7545"/>
                <a:gd name="mins" fmla="min sw sh"/>
                <a:gd name="dsw" fmla="+- 0 sw mins"/>
                <a:gd name="dsh" fmla="+- 0 sh mins"/>
                <a:gd name="p0x0" fmla="*/ 120 w 4944"/>
                <a:gd name="p0y0" fmla="*/ 0 h 7545"/>
                <a:gd name="p0x1" fmla="*/ 4824 w 4944"/>
                <a:gd name="p0y1" fmla="*/ 0 h 7545"/>
                <a:gd name="p0x2" fmla="*/ 4890 w 4944"/>
                <a:gd name="p0y2" fmla="*/ 0 h 7545"/>
                <a:gd name="p0x3" fmla="*/ 4944 w 4944"/>
                <a:gd name="p0y3" fmla="*/ 53 h 7545"/>
                <a:gd name="p0x4" fmla="*/ 4944 w 4944"/>
                <a:gd name="p0y4" fmla="*/ 120 h 7545"/>
                <a:gd name="p0x5" fmla="*/ 4944 w 4944"/>
                <a:gd name="p0y5" fmla="*/ 7425 h 7545"/>
                <a:gd name="p0x6" fmla="*/ 4944 w 4944"/>
                <a:gd name="p0y6" fmla="*/ 7491 h 7545"/>
                <a:gd name="p0x7" fmla="*/ 4890 w 4944"/>
                <a:gd name="p0y7" fmla="*/ 7545 h 7545"/>
                <a:gd name="p0x8" fmla="*/ 4824 w 4944"/>
                <a:gd name="p0y8" fmla="*/ 7545 h 7545"/>
                <a:gd name="p0x9" fmla="*/ 120 w 4944"/>
                <a:gd name="p0y9" fmla="*/ 7545 h 7545"/>
                <a:gd name="p0x10" fmla="*/ 53 w 4944"/>
                <a:gd name="p0y10" fmla="*/ 7545 h 7545"/>
                <a:gd name="p0x11" fmla="*/ 0 w 4944"/>
                <a:gd name="p0y11" fmla="*/ 7491 h 7545"/>
                <a:gd name="p0x12" fmla="*/ 0 w 4944"/>
                <a:gd name="p0y12" fmla="*/ 7425 h 7545"/>
                <a:gd name="p0x13" fmla="*/ 0 w 4944"/>
                <a:gd name="p0y13" fmla="*/ 120 h 7545"/>
                <a:gd name="p0x14" fmla="*/ 0 w 4944"/>
                <a:gd name="p0y14" fmla="*/ 53 h 7545"/>
                <a:gd name="p0x15" fmla="*/ 53 w 4944"/>
                <a:gd name="p0y15" fmla="*/ 0 h 7545"/>
                <a:gd name="p0x16" fmla="*/ 120 w 4944"/>
                <a:gd name="p0y16" fmla="*/ 0 h 75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59"/>
              </p:custDataLst>
            </p:nvPr>
          </p:nvSpPr>
          <p:spPr>
            <a:xfrm>
              <a:off x="8185" y="1740"/>
              <a:ext cx="4835" cy="45"/>
            </a:xfrm>
            <a:custGeom>
              <a:avLst/>
              <a:gdLst>
                <a:gd name="sw" fmla="*/ 1 w 4834"/>
                <a:gd name="sh" fmla="*/ 1 h 45"/>
                <a:gd name="mins" fmla="min sw sh"/>
                <a:gd name="dsw" fmla="+- 0 sw mins"/>
                <a:gd name="dsh" fmla="+- 0 sh mins"/>
                <a:gd name="p0x0" fmla="*/ 45 w 4834"/>
                <a:gd name="p0y0" fmla="*/ 0 h 45"/>
                <a:gd name="p0x1" fmla="*/ 4749 w 4834"/>
                <a:gd name="p0y1" fmla="*/ 0 h 45"/>
                <a:gd name="p0x2" fmla="*/ 4783 w 4834"/>
                <a:gd name="p0y2" fmla="*/ 0 h 45"/>
                <a:gd name="p0x3" fmla="*/ 4813 w 4834"/>
                <a:gd name="p0y3" fmla="*/ 13 h 45"/>
                <a:gd name="p0x4" fmla="*/ 4834 w 4834"/>
                <a:gd name="p0y4" fmla="*/ 35 h 45"/>
                <a:gd name="p0x5" fmla="*/ 4824 w 4834"/>
                <a:gd name="p0y5" fmla="*/ 45 h 45"/>
                <a:gd name="p0x6" fmla="*/ 4805 w 4834"/>
                <a:gd name="p0y6" fmla="*/ 26 h 45"/>
                <a:gd name="p0x7" fmla="*/ 4778 w 4834"/>
                <a:gd name="p0y7" fmla="*/ 15 h 45"/>
                <a:gd name="p0x8" fmla="*/ 4749 w 4834"/>
                <a:gd name="p0y8" fmla="*/ 15 h 45"/>
                <a:gd name="p0x9" fmla="*/ 45 w 4834"/>
                <a:gd name="p0y9" fmla="*/ 15 h 45"/>
                <a:gd name="p0x10" fmla="*/ 35 w 4834"/>
                <a:gd name="p0y10" fmla="*/ 15 h 45"/>
                <a:gd name="p0x11" fmla="*/ 26 w 4834"/>
                <a:gd name="p0y11" fmla="*/ 17 h 45"/>
                <a:gd name="p0x12" fmla="*/ 17 w 4834"/>
                <a:gd name="p0y12" fmla="*/ 22 h 45"/>
                <a:gd name="p0x13" fmla="*/ 0 w 4834"/>
                <a:gd name="p0y13" fmla="*/ 9 h 45"/>
                <a:gd name="p0x14" fmla="*/ 0 w 4834"/>
                <a:gd name="p0y14" fmla="*/ 9 h 45"/>
                <a:gd name="p0x15" fmla="*/ 14 w 4834"/>
                <a:gd name="p0y15" fmla="*/ 3 h 45"/>
                <a:gd name="p0x16" fmla="*/ 29 w 4834"/>
                <a:gd name="p0y16" fmla="*/ 0 h 45"/>
                <a:gd name="p0x17" fmla="*/ 45 w 4834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60"/>
              </p:custDataLst>
            </p:nvPr>
          </p:nvSpPr>
          <p:spPr>
            <a:xfrm>
              <a:off x="13010" y="1775"/>
              <a:ext cx="45" cy="7474"/>
            </a:xfrm>
            <a:custGeom>
              <a:avLst/>
              <a:gdLst>
                <a:gd name="sw" fmla="*/ 1 w 45"/>
                <a:gd name="sh" fmla="*/ 1 h 7474"/>
                <a:gd name="mins" fmla="min sw sh"/>
                <a:gd name="dsw" fmla="+- 0 sw mins"/>
                <a:gd name="dsh" fmla="+- 0 sh mins"/>
                <a:gd name="p0x0" fmla="*/ 45 w 45"/>
                <a:gd name="p0y0" fmla="*/ 84 h 7474"/>
                <a:gd name="p0x1" fmla="*/ 45 w 45"/>
                <a:gd name="p0y1" fmla="*/ 7389 h 7474"/>
                <a:gd name="p0x2" fmla="*/ 45 w 45"/>
                <a:gd name="p0y2" fmla="*/ 7422 h 7474"/>
                <a:gd name="p0x3" fmla="*/ 32 w 45"/>
                <a:gd name="p0y3" fmla="*/ 7452 h 7474"/>
                <a:gd name="p0x4" fmla="*/ 10 w 45"/>
                <a:gd name="p0y4" fmla="*/ 7474 h 7474"/>
                <a:gd name="p0x5" fmla="*/ 0 w 45"/>
                <a:gd name="p0y5" fmla="*/ 7464 h 7474"/>
                <a:gd name="p0x6" fmla="*/ 19 w 45"/>
                <a:gd name="p0y6" fmla="*/ 7445 h 7474"/>
                <a:gd name="p0x7" fmla="*/ 30 w 45"/>
                <a:gd name="p0y7" fmla="*/ 7418 h 7474"/>
                <a:gd name="p0x8" fmla="*/ 30 w 45"/>
                <a:gd name="p0y8" fmla="*/ 7389 h 7474"/>
                <a:gd name="p0x9" fmla="*/ 30 w 45"/>
                <a:gd name="p0y9" fmla="*/ 84 h 7474"/>
                <a:gd name="p0x10" fmla="*/ 30 w 45"/>
                <a:gd name="p0y10" fmla="*/ 55 h 7474"/>
                <a:gd name="p0x11" fmla="*/ 19 w 45"/>
                <a:gd name="p0y11" fmla="*/ 29 h 7474"/>
                <a:gd name="p0x12" fmla="*/ 0 w 45"/>
                <a:gd name="p0y12" fmla="*/ 10 h 7474"/>
                <a:gd name="p0x13" fmla="*/ 10 w 45"/>
                <a:gd name="p0y13" fmla="*/ 0 h 7474"/>
                <a:gd name="p0x14" fmla="*/ 32 w 45"/>
                <a:gd name="p0y14" fmla="*/ 21 h 7474"/>
                <a:gd name="p0x15" fmla="*/ 45 w 45"/>
                <a:gd name="p0y15" fmla="*/ 51 h 7474"/>
                <a:gd name="p0x16" fmla="*/ 45 w 45"/>
                <a:gd name="p0y16" fmla="*/ 84 h 74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61"/>
              </p:custDataLst>
            </p:nvPr>
          </p:nvSpPr>
          <p:spPr>
            <a:xfrm>
              <a:off x="8186" y="9239"/>
              <a:ext cx="4834" cy="46"/>
            </a:xfrm>
            <a:custGeom>
              <a:avLst/>
              <a:gdLst>
                <a:gd name="sw" fmla="*/ 1 w 4834"/>
                <a:gd name="sh" fmla="*/ 1 h 45"/>
                <a:gd name="mins" fmla="min sw sh"/>
                <a:gd name="dsw" fmla="+- 0 sw mins"/>
                <a:gd name="dsh" fmla="+- 0 sh mins"/>
                <a:gd name="p0x0" fmla="*/ 4749 w 4834"/>
                <a:gd name="p0y0" fmla="*/ 45 h 45"/>
                <a:gd name="p0x1" fmla="*/ 45 w 4834"/>
                <a:gd name="p0y1" fmla="*/ 45 h 45"/>
                <a:gd name="p0x2" fmla="*/ 29 w 4834"/>
                <a:gd name="p0y2" fmla="*/ 45 h 45"/>
                <a:gd name="p0x3" fmla="*/ 14 w 4834"/>
                <a:gd name="p0y3" fmla="*/ 42 h 45"/>
                <a:gd name="p0x4" fmla="*/ 0 w 4834"/>
                <a:gd name="p0y4" fmla="*/ 36 h 45"/>
                <a:gd name="p0x5" fmla="*/ 17 w 4834"/>
                <a:gd name="p0y5" fmla="*/ 22 h 45"/>
                <a:gd name="p0x6" fmla="*/ 17 w 4834"/>
                <a:gd name="p0y6" fmla="*/ 22 h 45"/>
                <a:gd name="p0x7" fmla="*/ 26 w 4834"/>
                <a:gd name="p0y7" fmla="*/ 27 h 45"/>
                <a:gd name="p0x8" fmla="*/ 35 w 4834"/>
                <a:gd name="p0y8" fmla="*/ 30 h 45"/>
                <a:gd name="p0x9" fmla="*/ 45 w 4834"/>
                <a:gd name="p0y9" fmla="*/ 30 h 45"/>
                <a:gd name="p0x10" fmla="*/ 4749 w 4834"/>
                <a:gd name="p0y10" fmla="*/ 30 h 45"/>
                <a:gd name="p0x11" fmla="*/ 4778 w 4834"/>
                <a:gd name="p0y11" fmla="*/ 30 h 45"/>
                <a:gd name="p0x12" fmla="*/ 4805 w 4834"/>
                <a:gd name="p0y12" fmla="*/ 19 h 45"/>
                <a:gd name="p0x13" fmla="*/ 4824 w 4834"/>
                <a:gd name="p0y13" fmla="*/ 0 h 45"/>
                <a:gd name="p0x14" fmla="*/ 4834 w 4834"/>
                <a:gd name="p0y14" fmla="*/ 10 h 45"/>
                <a:gd name="p0x15" fmla="*/ 4813 w 4834"/>
                <a:gd name="p0y15" fmla="*/ 32 h 45"/>
                <a:gd name="p0x16" fmla="*/ 4783 w 4834"/>
                <a:gd name="p0y16" fmla="*/ 45 h 45"/>
                <a:gd name="p0x17" fmla="*/ 4749 w 4834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62"/>
              </p:custDataLst>
            </p:nvPr>
          </p:nvSpPr>
          <p:spPr>
            <a:xfrm>
              <a:off x="8111" y="1749"/>
              <a:ext cx="92" cy="7526"/>
            </a:xfrm>
            <a:custGeom>
              <a:avLst/>
              <a:gdLst>
                <a:gd name="sw" fmla="*/ 1 w 91"/>
                <a:gd name="sh" fmla="*/ 1 h 7526"/>
                <a:gd name="mins" fmla="min sw sh"/>
                <a:gd name="dsw" fmla="+- 0 sw mins"/>
                <a:gd name="dsh" fmla="+- 0 sh mins"/>
                <a:gd name="p0x0" fmla="*/ 0 w 91"/>
                <a:gd name="p0y0" fmla="*/ 7415 h 7526"/>
                <a:gd name="p0x1" fmla="*/ 0 w 91"/>
                <a:gd name="p0y1" fmla="*/ 110 h 7526"/>
                <a:gd name="p0x2" fmla="*/ 0 w 91"/>
                <a:gd name="p0y2" fmla="*/ 60 h 7526"/>
                <a:gd name="p0x3" fmla="*/ 30 w 91"/>
                <a:gd name="p0y3" fmla="*/ 18 h 7526"/>
                <a:gd name="p0x4" fmla="*/ 74 w 91"/>
                <a:gd name="p0y4" fmla="*/ 0 h 7526"/>
                <a:gd name="p0x5" fmla="*/ 91 w 91"/>
                <a:gd name="p0y5" fmla="*/ 13 h 7526"/>
                <a:gd name="p0x6" fmla="*/ 91 w 91"/>
                <a:gd name="p0y6" fmla="*/ 13 h 7526"/>
                <a:gd name="p0x7" fmla="*/ 64 w 91"/>
                <a:gd name="p0y7" fmla="*/ 29 h 7526"/>
                <a:gd name="p0x8" fmla="*/ 45 w 91"/>
                <a:gd name="p0y8" fmla="*/ 67 h 7526"/>
                <a:gd name="p0x9" fmla="*/ 45 w 91"/>
                <a:gd name="p0y9" fmla="*/ 110 h 7526"/>
                <a:gd name="p0x10" fmla="*/ 45 w 91"/>
                <a:gd name="p0y10" fmla="*/ 7415 h 7526"/>
                <a:gd name="p0x11" fmla="*/ 45 w 91"/>
                <a:gd name="p0y11" fmla="*/ 7459 h 7526"/>
                <a:gd name="p0x12" fmla="*/ 64 w 91"/>
                <a:gd name="p0y12" fmla="*/ 7497 h 7526"/>
                <a:gd name="p0x13" fmla="*/ 91 w 91"/>
                <a:gd name="p0y13" fmla="*/ 7512 h 7526"/>
                <a:gd name="p0x14" fmla="*/ 74 w 91"/>
                <a:gd name="p0y14" fmla="*/ 7526 h 7526"/>
                <a:gd name="p0x15" fmla="*/ 74 w 91"/>
                <a:gd name="p0y15" fmla="*/ 7526 h 7526"/>
                <a:gd name="p0x16" fmla="*/ 30 w 91"/>
                <a:gd name="p0y16" fmla="*/ 7508 h 7526"/>
                <a:gd name="p0x17" fmla="*/ 0 w 91"/>
                <a:gd name="p0y17" fmla="*/ 7465 h 7526"/>
                <a:gd name="p0x18" fmla="*/ 0 w 91"/>
                <a:gd name="p0y18" fmla="*/ 7415 h 75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>
            <p:custDataLst>
              <p:tags r:id="rId63"/>
            </p:custDataLst>
          </p:nvPr>
        </p:nvGrpSpPr>
        <p:grpSpPr>
          <a:xfrm rot="0">
            <a:off x="8480425" y="1104900"/>
            <a:ext cx="3140075" cy="4791075"/>
            <a:chOff x="13355" y="1740"/>
            <a:chExt cx="4945" cy="754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49" name="任意多边形 48"/>
            <p:cNvSpPr/>
            <p:nvPr>
              <p:custDataLst>
                <p:tags r:id="rId64"/>
              </p:custDataLst>
            </p:nvPr>
          </p:nvSpPr>
          <p:spPr>
            <a:xfrm>
              <a:off x="13355" y="1740"/>
              <a:ext cx="4945" cy="7545"/>
            </a:xfrm>
            <a:custGeom>
              <a:avLst/>
              <a:gdLst>
                <a:gd name="sw" fmla="*/ 1 w 4944"/>
                <a:gd name="sh" fmla="*/ 1 h 7545"/>
                <a:gd name="mins" fmla="min sw sh"/>
                <a:gd name="dsw" fmla="+- 0 sw mins"/>
                <a:gd name="dsh" fmla="+- 0 sh mins"/>
                <a:gd name="p0x0" fmla="*/ 120 w 4944"/>
                <a:gd name="p0y0" fmla="*/ 0 h 7545"/>
                <a:gd name="p0x1" fmla="*/ 4824 w 4944"/>
                <a:gd name="p0y1" fmla="*/ 0 h 7545"/>
                <a:gd name="p0x2" fmla="*/ 4890 w 4944"/>
                <a:gd name="p0y2" fmla="*/ 0 h 7545"/>
                <a:gd name="p0x3" fmla="*/ 4944 w 4944"/>
                <a:gd name="p0y3" fmla="*/ 53 h 7545"/>
                <a:gd name="p0x4" fmla="*/ 4944 w 4944"/>
                <a:gd name="p0y4" fmla="*/ 120 h 7545"/>
                <a:gd name="p0x5" fmla="*/ 4944 w 4944"/>
                <a:gd name="p0y5" fmla="*/ 7425 h 7545"/>
                <a:gd name="p0x6" fmla="*/ 4944 w 4944"/>
                <a:gd name="p0y6" fmla="*/ 7491 h 7545"/>
                <a:gd name="p0x7" fmla="*/ 4890 w 4944"/>
                <a:gd name="p0y7" fmla="*/ 7545 h 7545"/>
                <a:gd name="p0x8" fmla="*/ 4824 w 4944"/>
                <a:gd name="p0y8" fmla="*/ 7545 h 7545"/>
                <a:gd name="p0x9" fmla="*/ 120 w 4944"/>
                <a:gd name="p0y9" fmla="*/ 7545 h 7545"/>
                <a:gd name="p0x10" fmla="*/ 53 w 4944"/>
                <a:gd name="p0y10" fmla="*/ 7545 h 7545"/>
                <a:gd name="p0x11" fmla="*/ 0 w 4944"/>
                <a:gd name="p0y11" fmla="*/ 7491 h 7545"/>
                <a:gd name="p0x12" fmla="*/ 0 w 4944"/>
                <a:gd name="p0y12" fmla="*/ 7425 h 7545"/>
                <a:gd name="p0x13" fmla="*/ 0 w 4944"/>
                <a:gd name="p0y13" fmla="*/ 120 h 7545"/>
                <a:gd name="p0x14" fmla="*/ 0 w 4944"/>
                <a:gd name="p0y14" fmla="*/ 53 h 7545"/>
                <a:gd name="p0x15" fmla="*/ 53 w 4944"/>
                <a:gd name="p0y15" fmla="*/ 0 h 7545"/>
                <a:gd name="p0x16" fmla="*/ 120 w 4944"/>
                <a:gd name="p0y16" fmla="*/ 0 h 75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65"/>
              </p:custDataLst>
            </p:nvPr>
          </p:nvSpPr>
          <p:spPr>
            <a:xfrm>
              <a:off x="13430" y="1740"/>
              <a:ext cx="4834" cy="45"/>
            </a:xfrm>
            <a:custGeom>
              <a:avLst/>
              <a:gdLst>
                <a:gd name="sw" fmla="*/ 1 w 4834"/>
                <a:gd name="sh" fmla="*/ 1 h 45"/>
                <a:gd name="mins" fmla="min sw sh"/>
                <a:gd name="dsw" fmla="+- 0 sw mins"/>
                <a:gd name="dsh" fmla="+- 0 sh mins"/>
                <a:gd name="p0x0" fmla="*/ 45 w 4834"/>
                <a:gd name="p0y0" fmla="*/ 0 h 45"/>
                <a:gd name="p0x1" fmla="*/ 4749 w 4834"/>
                <a:gd name="p0y1" fmla="*/ 0 h 45"/>
                <a:gd name="p0x2" fmla="*/ 4783 w 4834"/>
                <a:gd name="p0y2" fmla="*/ 0 h 45"/>
                <a:gd name="p0x3" fmla="*/ 4813 w 4834"/>
                <a:gd name="p0y3" fmla="*/ 13 h 45"/>
                <a:gd name="p0x4" fmla="*/ 4834 w 4834"/>
                <a:gd name="p0y4" fmla="*/ 35 h 45"/>
                <a:gd name="p0x5" fmla="*/ 4824 w 4834"/>
                <a:gd name="p0y5" fmla="*/ 45 h 45"/>
                <a:gd name="p0x6" fmla="*/ 4805 w 4834"/>
                <a:gd name="p0y6" fmla="*/ 26 h 45"/>
                <a:gd name="p0x7" fmla="*/ 4778 w 4834"/>
                <a:gd name="p0y7" fmla="*/ 15 h 45"/>
                <a:gd name="p0x8" fmla="*/ 4749 w 4834"/>
                <a:gd name="p0y8" fmla="*/ 15 h 45"/>
                <a:gd name="p0x9" fmla="*/ 45 w 4834"/>
                <a:gd name="p0y9" fmla="*/ 15 h 45"/>
                <a:gd name="p0x10" fmla="*/ 35 w 4834"/>
                <a:gd name="p0y10" fmla="*/ 15 h 45"/>
                <a:gd name="p0x11" fmla="*/ 26 w 4834"/>
                <a:gd name="p0y11" fmla="*/ 17 h 45"/>
                <a:gd name="p0x12" fmla="*/ 17 w 4834"/>
                <a:gd name="p0y12" fmla="*/ 22 h 45"/>
                <a:gd name="p0x13" fmla="*/ 0 w 4834"/>
                <a:gd name="p0y13" fmla="*/ 9 h 45"/>
                <a:gd name="p0x14" fmla="*/ 0 w 4834"/>
                <a:gd name="p0y14" fmla="*/ 9 h 45"/>
                <a:gd name="p0x15" fmla="*/ 14 w 4834"/>
                <a:gd name="p0y15" fmla="*/ 3 h 45"/>
                <a:gd name="p0x16" fmla="*/ 29 w 4834"/>
                <a:gd name="p0y16" fmla="*/ 0 h 45"/>
                <a:gd name="p0x17" fmla="*/ 45 w 4834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66"/>
              </p:custDataLst>
            </p:nvPr>
          </p:nvSpPr>
          <p:spPr>
            <a:xfrm>
              <a:off x="18254" y="1775"/>
              <a:ext cx="46" cy="7474"/>
            </a:xfrm>
            <a:custGeom>
              <a:avLst/>
              <a:gdLst>
                <a:gd name="sw" fmla="*/ 1 w 45"/>
                <a:gd name="sh" fmla="*/ 1 h 7474"/>
                <a:gd name="mins" fmla="min sw sh"/>
                <a:gd name="dsw" fmla="+- 0 sw mins"/>
                <a:gd name="dsh" fmla="+- 0 sh mins"/>
                <a:gd name="p0x0" fmla="*/ 45 w 45"/>
                <a:gd name="p0y0" fmla="*/ 84 h 7474"/>
                <a:gd name="p0x1" fmla="*/ 45 w 45"/>
                <a:gd name="p0y1" fmla="*/ 7389 h 7474"/>
                <a:gd name="p0x2" fmla="*/ 45 w 45"/>
                <a:gd name="p0y2" fmla="*/ 7422 h 7474"/>
                <a:gd name="p0x3" fmla="*/ 32 w 45"/>
                <a:gd name="p0y3" fmla="*/ 7452 h 7474"/>
                <a:gd name="p0x4" fmla="*/ 10 w 45"/>
                <a:gd name="p0y4" fmla="*/ 7474 h 7474"/>
                <a:gd name="p0x5" fmla="*/ 0 w 45"/>
                <a:gd name="p0y5" fmla="*/ 7464 h 7474"/>
                <a:gd name="p0x6" fmla="*/ 19 w 45"/>
                <a:gd name="p0y6" fmla="*/ 7445 h 7474"/>
                <a:gd name="p0x7" fmla="*/ 30 w 45"/>
                <a:gd name="p0y7" fmla="*/ 7418 h 7474"/>
                <a:gd name="p0x8" fmla="*/ 30 w 45"/>
                <a:gd name="p0y8" fmla="*/ 7389 h 7474"/>
                <a:gd name="p0x9" fmla="*/ 30 w 45"/>
                <a:gd name="p0y9" fmla="*/ 84 h 7474"/>
                <a:gd name="p0x10" fmla="*/ 30 w 45"/>
                <a:gd name="p0y10" fmla="*/ 55 h 7474"/>
                <a:gd name="p0x11" fmla="*/ 19 w 45"/>
                <a:gd name="p0y11" fmla="*/ 29 h 7474"/>
                <a:gd name="p0x12" fmla="*/ 0 w 45"/>
                <a:gd name="p0y12" fmla="*/ 10 h 7474"/>
                <a:gd name="p0x13" fmla="*/ 10 w 45"/>
                <a:gd name="p0y13" fmla="*/ 0 h 7474"/>
                <a:gd name="p0x14" fmla="*/ 32 w 45"/>
                <a:gd name="p0y14" fmla="*/ 21 h 7474"/>
                <a:gd name="p0x15" fmla="*/ 45 w 45"/>
                <a:gd name="p0y15" fmla="*/ 51 h 7474"/>
                <a:gd name="p0x16" fmla="*/ 45 w 45"/>
                <a:gd name="p0y16" fmla="*/ 84 h 74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67"/>
              </p:custDataLst>
            </p:nvPr>
          </p:nvSpPr>
          <p:spPr>
            <a:xfrm>
              <a:off x="13430" y="9239"/>
              <a:ext cx="4834" cy="46"/>
            </a:xfrm>
            <a:custGeom>
              <a:avLst/>
              <a:gdLst>
                <a:gd name="sw" fmla="*/ 1 w 4834"/>
                <a:gd name="sh" fmla="*/ 1 h 45"/>
                <a:gd name="mins" fmla="min sw sh"/>
                <a:gd name="dsw" fmla="+- 0 sw mins"/>
                <a:gd name="dsh" fmla="+- 0 sh mins"/>
                <a:gd name="p0x0" fmla="*/ 4749 w 4834"/>
                <a:gd name="p0y0" fmla="*/ 45 h 45"/>
                <a:gd name="p0x1" fmla="*/ 45 w 4834"/>
                <a:gd name="p0y1" fmla="*/ 45 h 45"/>
                <a:gd name="p0x2" fmla="*/ 29 w 4834"/>
                <a:gd name="p0y2" fmla="*/ 45 h 45"/>
                <a:gd name="p0x3" fmla="*/ 14 w 4834"/>
                <a:gd name="p0y3" fmla="*/ 42 h 45"/>
                <a:gd name="p0x4" fmla="*/ 0 w 4834"/>
                <a:gd name="p0y4" fmla="*/ 36 h 45"/>
                <a:gd name="p0x5" fmla="*/ 17 w 4834"/>
                <a:gd name="p0y5" fmla="*/ 22 h 45"/>
                <a:gd name="p0x6" fmla="*/ 17 w 4834"/>
                <a:gd name="p0y6" fmla="*/ 22 h 45"/>
                <a:gd name="p0x7" fmla="*/ 26 w 4834"/>
                <a:gd name="p0y7" fmla="*/ 27 h 45"/>
                <a:gd name="p0x8" fmla="*/ 35 w 4834"/>
                <a:gd name="p0y8" fmla="*/ 30 h 45"/>
                <a:gd name="p0x9" fmla="*/ 45 w 4834"/>
                <a:gd name="p0y9" fmla="*/ 30 h 45"/>
                <a:gd name="p0x10" fmla="*/ 4749 w 4834"/>
                <a:gd name="p0y10" fmla="*/ 30 h 45"/>
                <a:gd name="p0x11" fmla="*/ 4778 w 4834"/>
                <a:gd name="p0y11" fmla="*/ 30 h 45"/>
                <a:gd name="p0x12" fmla="*/ 4805 w 4834"/>
                <a:gd name="p0y12" fmla="*/ 19 h 45"/>
                <a:gd name="p0x13" fmla="*/ 4824 w 4834"/>
                <a:gd name="p0y13" fmla="*/ 0 h 45"/>
                <a:gd name="p0x14" fmla="*/ 4834 w 4834"/>
                <a:gd name="p0y14" fmla="*/ 10 h 45"/>
                <a:gd name="p0x15" fmla="*/ 4813 w 4834"/>
                <a:gd name="p0y15" fmla="*/ 32 h 45"/>
                <a:gd name="p0x16" fmla="*/ 4783 w 4834"/>
                <a:gd name="p0y16" fmla="*/ 45 h 45"/>
                <a:gd name="p0x17" fmla="*/ 4749 w 4834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68"/>
              </p:custDataLst>
            </p:nvPr>
          </p:nvSpPr>
          <p:spPr>
            <a:xfrm>
              <a:off x="13355" y="1749"/>
              <a:ext cx="92" cy="7526"/>
            </a:xfrm>
            <a:custGeom>
              <a:avLst/>
              <a:gdLst>
                <a:gd name="sw" fmla="*/ 1 w 91"/>
                <a:gd name="sh" fmla="*/ 1 h 7526"/>
                <a:gd name="mins" fmla="min sw sh"/>
                <a:gd name="dsw" fmla="+- 0 sw mins"/>
                <a:gd name="dsh" fmla="+- 0 sh mins"/>
                <a:gd name="p0x0" fmla="*/ 0 w 91"/>
                <a:gd name="p0y0" fmla="*/ 7415 h 7526"/>
                <a:gd name="p0x1" fmla="*/ 0 w 91"/>
                <a:gd name="p0y1" fmla="*/ 110 h 7526"/>
                <a:gd name="p0x2" fmla="*/ 0 w 91"/>
                <a:gd name="p0y2" fmla="*/ 60 h 7526"/>
                <a:gd name="p0x3" fmla="*/ 30 w 91"/>
                <a:gd name="p0y3" fmla="*/ 18 h 7526"/>
                <a:gd name="p0x4" fmla="*/ 74 w 91"/>
                <a:gd name="p0y4" fmla="*/ 0 h 7526"/>
                <a:gd name="p0x5" fmla="*/ 91 w 91"/>
                <a:gd name="p0y5" fmla="*/ 13 h 7526"/>
                <a:gd name="p0x6" fmla="*/ 91 w 91"/>
                <a:gd name="p0y6" fmla="*/ 13 h 7526"/>
                <a:gd name="p0x7" fmla="*/ 64 w 91"/>
                <a:gd name="p0y7" fmla="*/ 29 h 7526"/>
                <a:gd name="p0x8" fmla="*/ 45 w 91"/>
                <a:gd name="p0y8" fmla="*/ 67 h 7526"/>
                <a:gd name="p0x9" fmla="*/ 45 w 91"/>
                <a:gd name="p0y9" fmla="*/ 110 h 7526"/>
                <a:gd name="p0x10" fmla="*/ 45 w 91"/>
                <a:gd name="p0y10" fmla="*/ 7415 h 7526"/>
                <a:gd name="p0x11" fmla="*/ 45 w 91"/>
                <a:gd name="p0y11" fmla="*/ 7459 h 7526"/>
                <a:gd name="p0x12" fmla="*/ 64 w 91"/>
                <a:gd name="p0y12" fmla="*/ 7497 h 7526"/>
                <a:gd name="p0x13" fmla="*/ 91 w 91"/>
                <a:gd name="p0y13" fmla="*/ 7512 h 7526"/>
                <a:gd name="p0x14" fmla="*/ 74 w 91"/>
                <a:gd name="p0y14" fmla="*/ 7526 h 7526"/>
                <a:gd name="p0x15" fmla="*/ 74 w 91"/>
                <a:gd name="p0y15" fmla="*/ 7526 h 7526"/>
                <a:gd name="p0x16" fmla="*/ 30 w 91"/>
                <a:gd name="p0y16" fmla="*/ 7508 h 7526"/>
                <a:gd name="p0x17" fmla="*/ 0 w 91"/>
                <a:gd name="p0y17" fmla="*/ 7465 h 7526"/>
                <a:gd name="p0x18" fmla="*/ 0 w 91"/>
                <a:gd name="p0y18" fmla="*/ 7415 h 75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>
            <p:custDataLst>
              <p:tags r:id="rId69"/>
            </p:custDataLst>
          </p:nvPr>
        </p:nvGrpSpPr>
        <p:grpSpPr>
          <a:xfrm rot="0">
            <a:off x="8480425" y="1104900"/>
            <a:ext cx="3140075" cy="4791075"/>
            <a:chOff x="13355" y="1740"/>
            <a:chExt cx="4945" cy="754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55" name="任意多边形 54"/>
            <p:cNvSpPr/>
            <p:nvPr>
              <p:custDataLst>
                <p:tags r:id="rId70"/>
              </p:custDataLst>
            </p:nvPr>
          </p:nvSpPr>
          <p:spPr>
            <a:xfrm>
              <a:off x="13355" y="1740"/>
              <a:ext cx="4945" cy="7545"/>
            </a:xfrm>
            <a:custGeom>
              <a:avLst/>
              <a:gdLst>
                <a:gd name="sw" fmla="*/ 1 w 4944"/>
                <a:gd name="sh" fmla="*/ 1 h 7545"/>
                <a:gd name="mins" fmla="min sw sh"/>
                <a:gd name="dsw" fmla="+- 0 sw mins"/>
                <a:gd name="dsh" fmla="+- 0 sh mins"/>
                <a:gd name="p0x0" fmla="*/ 120 w 4944"/>
                <a:gd name="p0y0" fmla="*/ 0 h 7545"/>
                <a:gd name="p0x1" fmla="*/ 4824 w 4944"/>
                <a:gd name="p0y1" fmla="*/ 0 h 7545"/>
                <a:gd name="p0x2" fmla="*/ 4890 w 4944"/>
                <a:gd name="p0y2" fmla="*/ 0 h 7545"/>
                <a:gd name="p0x3" fmla="*/ 4944 w 4944"/>
                <a:gd name="p0y3" fmla="*/ 53 h 7545"/>
                <a:gd name="p0x4" fmla="*/ 4944 w 4944"/>
                <a:gd name="p0y4" fmla="*/ 120 h 7545"/>
                <a:gd name="p0x5" fmla="*/ 4944 w 4944"/>
                <a:gd name="p0y5" fmla="*/ 7425 h 7545"/>
                <a:gd name="p0x6" fmla="*/ 4944 w 4944"/>
                <a:gd name="p0y6" fmla="*/ 7491 h 7545"/>
                <a:gd name="p0x7" fmla="*/ 4890 w 4944"/>
                <a:gd name="p0y7" fmla="*/ 7545 h 7545"/>
                <a:gd name="p0x8" fmla="*/ 4824 w 4944"/>
                <a:gd name="p0y8" fmla="*/ 7545 h 7545"/>
                <a:gd name="p0x9" fmla="*/ 120 w 4944"/>
                <a:gd name="p0y9" fmla="*/ 7545 h 7545"/>
                <a:gd name="p0x10" fmla="*/ 53 w 4944"/>
                <a:gd name="p0y10" fmla="*/ 7545 h 7545"/>
                <a:gd name="p0x11" fmla="*/ 0 w 4944"/>
                <a:gd name="p0y11" fmla="*/ 7491 h 7545"/>
                <a:gd name="p0x12" fmla="*/ 0 w 4944"/>
                <a:gd name="p0y12" fmla="*/ 7425 h 7545"/>
                <a:gd name="p0x13" fmla="*/ 0 w 4944"/>
                <a:gd name="p0y13" fmla="*/ 120 h 7545"/>
                <a:gd name="p0x14" fmla="*/ 0 w 4944"/>
                <a:gd name="p0y14" fmla="*/ 53 h 7545"/>
                <a:gd name="p0x15" fmla="*/ 53 w 4944"/>
                <a:gd name="p0y15" fmla="*/ 0 h 7545"/>
                <a:gd name="p0x16" fmla="*/ 120 w 4944"/>
                <a:gd name="p0y16" fmla="*/ 0 h 75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71"/>
              </p:custDataLst>
            </p:nvPr>
          </p:nvSpPr>
          <p:spPr>
            <a:xfrm>
              <a:off x="13430" y="1740"/>
              <a:ext cx="4834" cy="45"/>
            </a:xfrm>
            <a:custGeom>
              <a:avLst/>
              <a:gdLst>
                <a:gd name="sw" fmla="*/ 1 w 4834"/>
                <a:gd name="sh" fmla="*/ 1 h 45"/>
                <a:gd name="mins" fmla="min sw sh"/>
                <a:gd name="dsw" fmla="+- 0 sw mins"/>
                <a:gd name="dsh" fmla="+- 0 sh mins"/>
                <a:gd name="p0x0" fmla="*/ 45 w 4834"/>
                <a:gd name="p0y0" fmla="*/ 0 h 45"/>
                <a:gd name="p0x1" fmla="*/ 4749 w 4834"/>
                <a:gd name="p0y1" fmla="*/ 0 h 45"/>
                <a:gd name="p0x2" fmla="*/ 4783 w 4834"/>
                <a:gd name="p0y2" fmla="*/ 0 h 45"/>
                <a:gd name="p0x3" fmla="*/ 4813 w 4834"/>
                <a:gd name="p0y3" fmla="*/ 13 h 45"/>
                <a:gd name="p0x4" fmla="*/ 4834 w 4834"/>
                <a:gd name="p0y4" fmla="*/ 35 h 45"/>
                <a:gd name="p0x5" fmla="*/ 4824 w 4834"/>
                <a:gd name="p0y5" fmla="*/ 45 h 45"/>
                <a:gd name="p0x6" fmla="*/ 4805 w 4834"/>
                <a:gd name="p0y6" fmla="*/ 26 h 45"/>
                <a:gd name="p0x7" fmla="*/ 4778 w 4834"/>
                <a:gd name="p0y7" fmla="*/ 15 h 45"/>
                <a:gd name="p0x8" fmla="*/ 4749 w 4834"/>
                <a:gd name="p0y8" fmla="*/ 15 h 45"/>
                <a:gd name="p0x9" fmla="*/ 45 w 4834"/>
                <a:gd name="p0y9" fmla="*/ 15 h 45"/>
                <a:gd name="p0x10" fmla="*/ 35 w 4834"/>
                <a:gd name="p0y10" fmla="*/ 15 h 45"/>
                <a:gd name="p0x11" fmla="*/ 26 w 4834"/>
                <a:gd name="p0y11" fmla="*/ 17 h 45"/>
                <a:gd name="p0x12" fmla="*/ 17 w 4834"/>
                <a:gd name="p0y12" fmla="*/ 22 h 45"/>
                <a:gd name="p0x13" fmla="*/ 0 w 4834"/>
                <a:gd name="p0y13" fmla="*/ 9 h 45"/>
                <a:gd name="p0x14" fmla="*/ 0 w 4834"/>
                <a:gd name="p0y14" fmla="*/ 9 h 45"/>
                <a:gd name="p0x15" fmla="*/ 14 w 4834"/>
                <a:gd name="p0y15" fmla="*/ 3 h 45"/>
                <a:gd name="p0x16" fmla="*/ 29 w 4834"/>
                <a:gd name="p0y16" fmla="*/ 0 h 45"/>
                <a:gd name="p0x17" fmla="*/ 45 w 4834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>
              <p:custDataLst>
                <p:tags r:id="rId72"/>
              </p:custDataLst>
            </p:nvPr>
          </p:nvSpPr>
          <p:spPr>
            <a:xfrm>
              <a:off x="18254" y="1775"/>
              <a:ext cx="46" cy="7474"/>
            </a:xfrm>
            <a:custGeom>
              <a:avLst/>
              <a:gdLst>
                <a:gd name="sw" fmla="*/ 1 w 45"/>
                <a:gd name="sh" fmla="*/ 1 h 7474"/>
                <a:gd name="mins" fmla="min sw sh"/>
                <a:gd name="dsw" fmla="+- 0 sw mins"/>
                <a:gd name="dsh" fmla="+- 0 sh mins"/>
                <a:gd name="p0x0" fmla="*/ 45 w 45"/>
                <a:gd name="p0y0" fmla="*/ 84 h 7474"/>
                <a:gd name="p0x1" fmla="*/ 45 w 45"/>
                <a:gd name="p0y1" fmla="*/ 7389 h 7474"/>
                <a:gd name="p0x2" fmla="*/ 45 w 45"/>
                <a:gd name="p0y2" fmla="*/ 7422 h 7474"/>
                <a:gd name="p0x3" fmla="*/ 32 w 45"/>
                <a:gd name="p0y3" fmla="*/ 7452 h 7474"/>
                <a:gd name="p0x4" fmla="*/ 10 w 45"/>
                <a:gd name="p0y4" fmla="*/ 7474 h 7474"/>
                <a:gd name="p0x5" fmla="*/ 0 w 45"/>
                <a:gd name="p0y5" fmla="*/ 7464 h 7474"/>
                <a:gd name="p0x6" fmla="*/ 19 w 45"/>
                <a:gd name="p0y6" fmla="*/ 7445 h 7474"/>
                <a:gd name="p0x7" fmla="*/ 30 w 45"/>
                <a:gd name="p0y7" fmla="*/ 7418 h 7474"/>
                <a:gd name="p0x8" fmla="*/ 30 w 45"/>
                <a:gd name="p0y8" fmla="*/ 7389 h 7474"/>
                <a:gd name="p0x9" fmla="*/ 30 w 45"/>
                <a:gd name="p0y9" fmla="*/ 84 h 7474"/>
                <a:gd name="p0x10" fmla="*/ 30 w 45"/>
                <a:gd name="p0y10" fmla="*/ 55 h 7474"/>
                <a:gd name="p0x11" fmla="*/ 19 w 45"/>
                <a:gd name="p0y11" fmla="*/ 29 h 7474"/>
                <a:gd name="p0x12" fmla="*/ 0 w 45"/>
                <a:gd name="p0y12" fmla="*/ 10 h 7474"/>
                <a:gd name="p0x13" fmla="*/ 10 w 45"/>
                <a:gd name="p0y13" fmla="*/ 0 h 7474"/>
                <a:gd name="p0x14" fmla="*/ 32 w 45"/>
                <a:gd name="p0y14" fmla="*/ 21 h 7474"/>
                <a:gd name="p0x15" fmla="*/ 45 w 45"/>
                <a:gd name="p0y15" fmla="*/ 51 h 7474"/>
                <a:gd name="p0x16" fmla="*/ 45 w 45"/>
                <a:gd name="p0y16" fmla="*/ 84 h 74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73"/>
              </p:custDataLst>
            </p:nvPr>
          </p:nvSpPr>
          <p:spPr>
            <a:xfrm>
              <a:off x="13430" y="9239"/>
              <a:ext cx="4834" cy="46"/>
            </a:xfrm>
            <a:custGeom>
              <a:avLst/>
              <a:gdLst>
                <a:gd name="sw" fmla="*/ 1 w 4834"/>
                <a:gd name="sh" fmla="*/ 1 h 45"/>
                <a:gd name="mins" fmla="min sw sh"/>
                <a:gd name="dsw" fmla="+- 0 sw mins"/>
                <a:gd name="dsh" fmla="+- 0 sh mins"/>
                <a:gd name="p0x0" fmla="*/ 4749 w 4834"/>
                <a:gd name="p0y0" fmla="*/ 45 h 45"/>
                <a:gd name="p0x1" fmla="*/ 45 w 4834"/>
                <a:gd name="p0y1" fmla="*/ 45 h 45"/>
                <a:gd name="p0x2" fmla="*/ 29 w 4834"/>
                <a:gd name="p0y2" fmla="*/ 45 h 45"/>
                <a:gd name="p0x3" fmla="*/ 14 w 4834"/>
                <a:gd name="p0y3" fmla="*/ 42 h 45"/>
                <a:gd name="p0x4" fmla="*/ 0 w 4834"/>
                <a:gd name="p0y4" fmla="*/ 36 h 45"/>
                <a:gd name="p0x5" fmla="*/ 17 w 4834"/>
                <a:gd name="p0y5" fmla="*/ 22 h 45"/>
                <a:gd name="p0x6" fmla="*/ 17 w 4834"/>
                <a:gd name="p0y6" fmla="*/ 22 h 45"/>
                <a:gd name="p0x7" fmla="*/ 26 w 4834"/>
                <a:gd name="p0y7" fmla="*/ 27 h 45"/>
                <a:gd name="p0x8" fmla="*/ 35 w 4834"/>
                <a:gd name="p0y8" fmla="*/ 30 h 45"/>
                <a:gd name="p0x9" fmla="*/ 45 w 4834"/>
                <a:gd name="p0y9" fmla="*/ 30 h 45"/>
                <a:gd name="p0x10" fmla="*/ 4749 w 4834"/>
                <a:gd name="p0y10" fmla="*/ 30 h 45"/>
                <a:gd name="p0x11" fmla="*/ 4778 w 4834"/>
                <a:gd name="p0y11" fmla="*/ 30 h 45"/>
                <a:gd name="p0x12" fmla="*/ 4805 w 4834"/>
                <a:gd name="p0y12" fmla="*/ 19 h 45"/>
                <a:gd name="p0x13" fmla="*/ 4824 w 4834"/>
                <a:gd name="p0y13" fmla="*/ 0 h 45"/>
                <a:gd name="p0x14" fmla="*/ 4834 w 4834"/>
                <a:gd name="p0y14" fmla="*/ 10 h 45"/>
                <a:gd name="p0x15" fmla="*/ 4813 w 4834"/>
                <a:gd name="p0y15" fmla="*/ 32 h 45"/>
                <a:gd name="p0x16" fmla="*/ 4783 w 4834"/>
                <a:gd name="p0y16" fmla="*/ 45 h 45"/>
                <a:gd name="p0x17" fmla="*/ 4749 w 4834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74"/>
              </p:custDataLst>
            </p:nvPr>
          </p:nvSpPr>
          <p:spPr>
            <a:xfrm>
              <a:off x="13355" y="1749"/>
              <a:ext cx="92" cy="7526"/>
            </a:xfrm>
            <a:custGeom>
              <a:avLst/>
              <a:gdLst>
                <a:gd name="sw" fmla="*/ 1 w 91"/>
                <a:gd name="sh" fmla="*/ 1 h 7526"/>
                <a:gd name="mins" fmla="min sw sh"/>
                <a:gd name="dsw" fmla="+- 0 sw mins"/>
                <a:gd name="dsh" fmla="+- 0 sh mins"/>
                <a:gd name="p0x0" fmla="*/ 0 w 91"/>
                <a:gd name="p0y0" fmla="*/ 7415 h 7526"/>
                <a:gd name="p0x1" fmla="*/ 0 w 91"/>
                <a:gd name="p0y1" fmla="*/ 110 h 7526"/>
                <a:gd name="p0x2" fmla="*/ 0 w 91"/>
                <a:gd name="p0y2" fmla="*/ 60 h 7526"/>
                <a:gd name="p0x3" fmla="*/ 30 w 91"/>
                <a:gd name="p0y3" fmla="*/ 18 h 7526"/>
                <a:gd name="p0x4" fmla="*/ 74 w 91"/>
                <a:gd name="p0y4" fmla="*/ 0 h 7526"/>
                <a:gd name="p0x5" fmla="*/ 91 w 91"/>
                <a:gd name="p0y5" fmla="*/ 13 h 7526"/>
                <a:gd name="p0x6" fmla="*/ 91 w 91"/>
                <a:gd name="p0y6" fmla="*/ 13 h 7526"/>
                <a:gd name="p0x7" fmla="*/ 64 w 91"/>
                <a:gd name="p0y7" fmla="*/ 29 h 7526"/>
                <a:gd name="p0x8" fmla="*/ 45 w 91"/>
                <a:gd name="p0y8" fmla="*/ 67 h 7526"/>
                <a:gd name="p0x9" fmla="*/ 45 w 91"/>
                <a:gd name="p0y9" fmla="*/ 110 h 7526"/>
                <a:gd name="p0x10" fmla="*/ 45 w 91"/>
                <a:gd name="p0y10" fmla="*/ 7415 h 7526"/>
                <a:gd name="p0x11" fmla="*/ 45 w 91"/>
                <a:gd name="p0y11" fmla="*/ 7459 h 7526"/>
                <a:gd name="p0x12" fmla="*/ 64 w 91"/>
                <a:gd name="p0y12" fmla="*/ 7497 h 7526"/>
                <a:gd name="p0x13" fmla="*/ 91 w 91"/>
                <a:gd name="p0y13" fmla="*/ 7512 h 7526"/>
                <a:gd name="p0x14" fmla="*/ 74 w 91"/>
                <a:gd name="p0y14" fmla="*/ 7526 h 7526"/>
                <a:gd name="p0x15" fmla="*/ 74 w 91"/>
                <a:gd name="p0y15" fmla="*/ 7526 h 7526"/>
                <a:gd name="p0x16" fmla="*/ 30 w 91"/>
                <a:gd name="p0y16" fmla="*/ 7508 h 7526"/>
                <a:gd name="p0x17" fmla="*/ 0 w 91"/>
                <a:gd name="p0y17" fmla="*/ 7465 h 7526"/>
                <a:gd name="p0x18" fmla="*/ 0 w 91"/>
                <a:gd name="p0y18" fmla="*/ 7415 h 75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1557309"/>
            <a:ext cx="824513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spc="63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</a:rPr>
              <a:t>CHAPTER</a:t>
            </a:r>
            <a:endParaRPr sz="1050" spc="63">
              <a:solidFill>
                <a:srgbClr val="7A708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3512772"/>
            <a:ext cx="222966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正比例</a:t>
            </a:r>
            <a:endParaRPr sz="4200" b="1" spc="252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4464320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同增同减，比值不变</a:t>
            </a:r>
            <a:endParaRPr sz="1500" spc="3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路程与时间、周长与边长，探寻正向关联的奥秘</a:t>
            </a:r>
            <a:endParaRPr sz="1500" spc="3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66750" y="2078307"/>
            <a:ext cx="180446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 spc="360">
                <a:solidFill>
                  <a:srgbClr val="4A355A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6000" b="1" spc="360">
              <a:solidFill>
                <a:srgbClr val="4A355A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66750" y="3344545"/>
            <a:ext cx="381000" cy="9525"/>
          </a:xfrm>
          <a:prstGeom prst="rect">
            <a:avLst/>
          </a:prstGeom>
          <a:solidFill>
            <a:srgbClr val="4A355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66750" y="5278120"/>
            <a:ext cx="381000" cy="9525"/>
          </a:xfrm>
          <a:prstGeom prst="rect">
            <a:avLst/>
          </a:prstGeom>
          <a:solidFill>
            <a:srgbClr val="4A355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周长与边长、路程与时间</a:t>
            </a:r>
            <a:endParaRPr sz="3000" b="1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790575" y="1288732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正方形周长与边长</a:t>
            </a:r>
            <a:endParaRPr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18" name="表格 17"/>
          <p:cNvGraphicFramePr/>
          <p:nvPr>
            <p:custDataLst>
              <p:tags r:id="rId3"/>
            </p:custDataLst>
          </p:nvPr>
        </p:nvGraphicFramePr>
        <p:xfrm>
          <a:off x="790575" y="1714500"/>
          <a:ext cx="4991100" cy="2343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5858"/>
                <a:gridCol w="663773"/>
                <a:gridCol w="663773"/>
                <a:gridCol w="833809"/>
                <a:gridCol w="833884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F5F0F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边长</a:t>
                      </a:r>
                      <a:r>
                        <a:rPr lang="en-US" altLang="zh-CN" sz="1800" b="1">
                          <a:solidFill>
                            <a:srgbClr val="F5F0F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/cm</a:t>
                      </a:r>
                      <a:endParaRPr lang="en-US" altLang="zh-CN" sz="1800" b="1">
                        <a:solidFill>
                          <a:srgbClr val="F5F0F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F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</a:t>
                      </a:r>
                      <a:endParaRPr sz="1800" b="1">
                        <a:solidFill>
                          <a:srgbClr val="F5F0F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F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</a:t>
                      </a:r>
                      <a:endParaRPr sz="1800" b="1">
                        <a:solidFill>
                          <a:srgbClr val="F5F0F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F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800" b="1">
                        <a:solidFill>
                          <a:srgbClr val="F5F0F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F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</a:t>
                      </a:r>
                      <a:endParaRPr sz="1800" b="1">
                        <a:solidFill>
                          <a:srgbClr val="F5F0F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355A"/>
                    </a:solidFill>
                  </a:tcPr>
                </a:tc>
              </a:tr>
              <a:tr h="1825009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周长</a:t>
                      </a:r>
                      <a:r>
                        <a:rPr lang="en-US" altLang="zh-CN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/cm</a:t>
                      </a:r>
                      <a:endParaRPr lang="en-US" altLang="zh-CN"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8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12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16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>
            <a:off x="790575" y="4171950"/>
            <a:ext cx="4991100" cy="571500"/>
          </a:xfrm>
          <a:custGeom>
            <a:avLst/>
            <a:gdLst>
              <a:gd name="sw" fmla="*/ 1 w 7860"/>
              <a:gd name="sh" fmla="*/ 1 h 900"/>
              <a:gd name="mins" fmla="min sw sh"/>
              <a:gd name="dsw" fmla="+- 0 sw mins"/>
              <a:gd name="dsh" fmla="+- 0 sh mins"/>
              <a:gd name="p0x0" fmla="*/ 120 w 7860"/>
              <a:gd name="p0y0" fmla="*/ 0 h 900"/>
              <a:gd name="p0x1" fmla="*/ 7740 w 7860"/>
              <a:gd name="p0y1" fmla="*/ 0 h 900"/>
              <a:gd name="p0x2" fmla="*/ 7806 w 7860"/>
              <a:gd name="p0y2" fmla="*/ 0 h 900"/>
              <a:gd name="p0x3" fmla="*/ 7860 w 7860"/>
              <a:gd name="p0y3" fmla="*/ 53 h 900"/>
              <a:gd name="p0x4" fmla="*/ 7860 w 7860"/>
              <a:gd name="p0y4" fmla="*/ 120 h 900"/>
              <a:gd name="p0x5" fmla="*/ 7860 w 7860"/>
              <a:gd name="p0y5" fmla="*/ 780 h 900"/>
              <a:gd name="p0x6" fmla="*/ 7860 w 7860"/>
              <a:gd name="p0y6" fmla="*/ 846 h 900"/>
              <a:gd name="p0x7" fmla="*/ 7806 w 7860"/>
              <a:gd name="p0y7" fmla="*/ 900 h 900"/>
              <a:gd name="p0x8" fmla="*/ 7740 w 7860"/>
              <a:gd name="p0y8" fmla="*/ 900 h 900"/>
              <a:gd name="p0x9" fmla="*/ 120 w 7860"/>
              <a:gd name="p0y9" fmla="*/ 900 h 900"/>
              <a:gd name="p0x10" fmla="*/ 53 w 7860"/>
              <a:gd name="p0y10" fmla="*/ 900 h 900"/>
              <a:gd name="p0x11" fmla="*/ 0 w 7860"/>
              <a:gd name="p0y11" fmla="*/ 846 h 900"/>
              <a:gd name="p0x12" fmla="*/ 0 w 7860"/>
              <a:gd name="p0y12" fmla="*/ 780 h 900"/>
              <a:gd name="p0x13" fmla="*/ 0 w 7860"/>
              <a:gd name="p0y13" fmla="*/ 120 h 900"/>
              <a:gd name="p0x14" fmla="*/ 0 w 7860"/>
              <a:gd name="p0y14" fmla="*/ 53 h 900"/>
              <a:gd name="p0x15" fmla="*/ 53 w 7860"/>
              <a:gd name="p0y15" fmla="*/ 0 h 900"/>
              <a:gd name="p0x16" fmla="*/ 120 w 7860"/>
              <a:gd name="p0y16" fmla="*/ 0 h 9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5"/>
            </p:custDataLst>
          </p:nvPr>
        </p:nvSpPr>
        <p:spPr>
          <a:xfrm>
            <a:off x="1536065" y="42862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35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c114b39a-8c94-11f1-ab32-b6341fa560fa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9" r="29"/>
          <a:stretch>
            <a:fillRect/>
          </a:stretch>
        </p:blipFill>
        <p:spPr>
          <a:xfrm>
            <a:off x="1602740" y="4352925"/>
            <a:ext cx="209550" cy="2095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9"/>
            </p:custDataLst>
          </p:nvPr>
        </p:nvSpPr>
        <p:spPr>
          <a:xfrm>
            <a:off x="1859975" y="4331494"/>
            <a:ext cx="327131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正方形周长</a:t>
            </a:r>
            <a:r>
              <a:rPr lang="en-US" altLang="zh-CN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边长</a:t>
            </a:r>
            <a:r>
              <a:rPr lang="en-US" altLang="zh-CN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4（比值一定）</a:t>
            </a:r>
            <a:endParaRPr sz="1500" b="1">
              <a:solidFill>
                <a:srgbClr val="2D1F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10"/>
            </p:custDataLst>
          </p:nvPr>
        </p:nvSpPr>
        <p:spPr>
          <a:xfrm>
            <a:off x="6429375" y="1288732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汽车路程与时间</a:t>
            </a:r>
            <a:endParaRPr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38" name="表格 37"/>
          <p:cNvGraphicFramePr/>
          <p:nvPr>
            <p:custDataLst>
              <p:tags r:id="rId11"/>
            </p:custDataLst>
          </p:nvPr>
        </p:nvGraphicFramePr>
        <p:xfrm>
          <a:off x="6438900" y="1724025"/>
          <a:ext cx="4981568" cy="2171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4029"/>
                <a:gridCol w="612948"/>
                <a:gridCol w="766092"/>
                <a:gridCol w="766092"/>
                <a:gridCol w="766092"/>
                <a:gridCol w="766315"/>
              </a:tblGrid>
              <a:tr h="527669"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时间</a:t>
                      </a:r>
                      <a:r>
                        <a:rPr lang="en-US" altLang="zh-CN"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/</a:t>
                      </a:r>
                      <a:r>
                        <a:rPr lang="zh-CN" altLang="en-US"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时</a:t>
                      </a:r>
                      <a:endParaRPr lang="zh-CN" altLang="en-US"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5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</a:tr>
              <a:tr h="1644034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路程</a:t>
                      </a:r>
                      <a:r>
                        <a:rPr lang="en-US" altLang="zh-CN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/km</a:t>
                      </a:r>
                      <a:endParaRPr lang="en-US" altLang="zh-CN"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90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180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270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360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450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9" name="任意多边形 38"/>
          <p:cNvSpPr/>
          <p:nvPr>
            <p:custDataLst>
              <p:tags r:id="rId12"/>
            </p:custDataLst>
          </p:nvPr>
        </p:nvSpPr>
        <p:spPr>
          <a:xfrm>
            <a:off x="6429375" y="4010025"/>
            <a:ext cx="4991100" cy="733425"/>
          </a:xfrm>
          <a:custGeom>
            <a:avLst/>
            <a:gdLst>
              <a:gd name="sw" fmla="*/ 1 w 7860"/>
              <a:gd name="sh" fmla="*/ 1 h 1155"/>
              <a:gd name="mins" fmla="min sw sh"/>
              <a:gd name="dsw" fmla="+- 0 sw mins"/>
              <a:gd name="dsh" fmla="+- 0 sh mins"/>
              <a:gd name="p0x0" fmla="*/ 120 w 7860"/>
              <a:gd name="p0y0" fmla="*/ 0 h 1155"/>
              <a:gd name="p0x1" fmla="*/ 7740 w 7860"/>
              <a:gd name="p0y1" fmla="*/ 0 h 1155"/>
              <a:gd name="p0x2" fmla="*/ 7806 w 7860"/>
              <a:gd name="p0y2" fmla="*/ 0 h 1155"/>
              <a:gd name="p0x3" fmla="*/ 7860 w 7860"/>
              <a:gd name="p0y3" fmla="*/ 53 h 1155"/>
              <a:gd name="p0x4" fmla="*/ 7860 w 7860"/>
              <a:gd name="p0y4" fmla="*/ 120 h 1155"/>
              <a:gd name="p0x5" fmla="*/ 7860 w 7860"/>
              <a:gd name="p0y5" fmla="*/ 1035 h 1155"/>
              <a:gd name="p0x6" fmla="*/ 7860 w 7860"/>
              <a:gd name="p0y6" fmla="*/ 1101 h 1155"/>
              <a:gd name="p0x7" fmla="*/ 7806 w 7860"/>
              <a:gd name="p0y7" fmla="*/ 1155 h 1155"/>
              <a:gd name="p0x8" fmla="*/ 7740 w 7860"/>
              <a:gd name="p0y8" fmla="*/ 1155 h 1155"/>
              <a:gd name="p0x9" fmla="*/ 120 w 7860"/>
              <a:gd name="p0y9" fmla="*/ 1155 h 1155"/>
              <a:gd name="p0x10" fmla="*/ 53 w 7860"/>
              <a:gd name="p0y10" fmla="*/ 1155 h 1155"/>
              <a:gd name="p0x11" fmla="*/ 0 w 7860"/>
              <a:gd name="p0y11" fmla="*/ 1101 h 1155"/>
              <a:gd name="p0x12" fmla="*/ 0 w 7860"/>
              <a:gd name="p0y12" fmla="*/ 1035 h 1155"/>
              <a:gd name="p0x13" fmla="*/ 0 w 7860"/>
              <a:gd name="p0y13" fmla="*/ 120 h 1155"/>
              <a:gd name="p0x14" fmla="*/ 0 w 7860"/>
              <a:gd name="p0y14" fmla="*/ 53 h 1155"/>
              <a:gd name="p0x15" fmla="*/ 53 w 7860"/>
              <a:gd name="p0y15" fmla="*/ 0 h 1155"/>
              <a:gd name="p0x16" fmla="*/ 120 w 7860"/>
              <a:gd name="p0y16" fmla="*/ 0 h 1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13"/>
            </p:custDataLst>
          </p:nvPr>
        </p:nvSpPr>
        <p:spPr>
          <a:xfrm>
            <a:off x="6543675" y="42049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35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 descr="c114b64e-8c94-11f1-ab32-b6341fa560fa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151" b="151"/>
          <a:stretch>
            <a:fillRect/>
          </a:stretch>
        </p:blipFill>
        <p:spPr>
          <a:xfrm>
            <a:off x="6610350" y="4271645"/>
            <a:ext cx="209550" cy="20955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17"/>
            </p:custDataLst>
          </p:nvPr>
        </p:nvSpPr>
        <p:spPr>
          <a:xfrm>
            <a:off x="7289530" y="4124325"/>
            <a:ext cx="3689823" cy="504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汽车路程</a:t>
            </a:r>
            <a:r>
              <a:rPr lang="en-US" altLang="zh-CN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时间</a:t>
            </a:r>
            <a:r>
              <a:rPr lang="en-US" altLang="zh-CN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90</a:t>
            </a:r>
            <a:r>
              <a:rPr lang="zh-CN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（比值一定，速度</a:t>
            </a:r>
            <a:r>
              <a:rPr lang="en-US" altLang="zh-CN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90 km/h</a:t>
            </a:r>
            <a:r>
              <a:rPr lang="zh-CN" altLang="en-US"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）</a:t>
            </a:r>
            <a:endParaRPr lang="zh-CN" altLang="en-US" sz="1500" b="1">
              <a:solidFill>
                <a:srgbClr val="2D1F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18"/>
            </p:custDataLst>
          </p:nvPr>
        </p:nvSpPr>
        <p:spPr>
          <a:xfrm>
            <a:off x="571500" y="549084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355A"/>
          </a:solidFill>
          <a:ln>
            <a:noFill/>
          </a:ln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19"/>
            </p:custDataLst>
          </p:nvPr>
        </p:nvSpPr>
        <p:spPr>
          <a:xfrm>
            <a:off x="762000" y="5666422"/>
            <a:ext cx="80012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两个量中一个变化另一个也随着变化，且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比值一定</a:t>
            </a:r>
            <a:r>
              <a:rPr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，我们就说它们成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正比例</a:t>
            </a:r>
            <a:endParaRPr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20"/>
            </p:custDataLst>
          </p:nvPr>
        </p:nvGrpSpPr>
        <p:grpSpPr>
          <a:xfrm rot="0">
            <a:off x="571500" y="1104900"/>
            <a:ext cx="5410200" cy="3838575"/>
            <a:chOff x="900" y="1740"/>
            <a:chExt cx="8520" cy="604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4" name="任意多边形 3"/>
            <p:cNvSpPr/>
            <p:nvPr>
              <p:custDataLst>
                <p:tags r:id="rId21"/>
              </p:custDataLst>
            </p:nvPr>
          </p:nvSpPr>
          <p:spPr>
            <a:xfrm>
              <a:off x="900" y="1740"/>
              <a:ext cx="8520" cy="6045"/>
            </a:xfrm>
            <a:custGeom>
              <a:avLst/>
              <a:gdLst>
                <a:gd name="sw" fmla="*/ 1 w 8520"/>
                <a:gd name="sh" fmla="*/ 1 h 6045"/>
                <a:gd name="mins" fmla="min sw sh"/>
                <a:gd name="dsw" fmla="+- 0 sw mins"/>
                <a:gd name="dsh" fmla="+- 0 sh mins"/>
                <a:gd name="p0x0" fmla="*/ 120 w 8520"/>
                <a:gd name="p0y0" fmla="*/ 0 h 6045"/>
                <a:gd name="p0x1" fmla="*/ 8400 w 8520"/>
                <a:gd name="p0y1" fmla="*/ 0 h 6045"/>
                <a:gd name="p0x2" fmla="*/ 8466 w 8520"/>
                <a:gd name="p0y2" fmla="*/ 0 h 6045"/>
                <a:gd name="p0x3" fmla="*/ 8520 w 8520"/>
                <a:gd name="p0y3" fmla="*/ 53 h 6045"/>
                <a:gd name="p0x4" fmla="*/ 8520 w 8520"/>
                <a:gd name="p0y4" fmla="*/ 120 h 6045"/>
                <a:gd name="p0x5" fmla="*/ 8520 w 8520"/>
                <a:gd name="p0y5" fmla="*/ 5925 h 6045"/>
                <a:gd name="p0x6" fmla="*/ 8520 w 8520"/>
                <a:gd name="p0y6" fmla="*/ 5991 h 6045"/>
                <a:gd name="p0x7" fmla="*/ 8466 w 8520"/>
                <a:gd name="p0y7" fmla="*/ 6045 h 6045"/>
                <a:gd name="p0x8" fmla="*/ 8400 w 8520"/>
                <a:gd name="p0y8" fmla="*/ 6045 h 6045"/>
                <a:gd name="p0x9" fmla="*/ 120 w 8520"/>
                <a:gd name="p0y9" fmla="*/ 6045 h 6045"/>
                <a:gd name="p0x10" fmla="*/ 53 w 8520"/>
                <a:gd name="p0y10" fmla="*/ 6045 h 6045"/>
                <a:gd name="p0x11" fmla="*/ 0 w 8520"/>
                <a:gd name="p0y11" fmla="*/ 5991 h 6045"/>
                <a:gd name="p0x12" fmla="*/ 0 w 8520"/>
                <a:gd name="p0y12" fmla="*/ 5925 h 6045"/>
                <a:gd name="p0x13" fmla="*/ 0 w 8520"/>
                <a:gd name="p0y13" fmla="*/ 120 h 6045"/>
                <a:gd name="p0x14" fmla="*/ 0 w 8520"/>
                <a:gd name="p0y14" fmla="*/ 53 h 6045"/>
                <a:gd name="p0x15" fmla="*/ 53 w 8520"/>
                <a:gd name="p0y15" fmla="*/ 0 h 6045"/>
                <a:gd name="p0x16" fmla="*/ 120 w 8520"/>
                <a:gd name="p0y16" fmla="*/ 0 h 60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>
              <p:custDataLst>
                <p:tags r:id="rId22"/>
              </p:custDataLst>
            </p:nvPr>
          </p:nvSpPr>
          <p:spPr>
            <a:xfrm>
              <a:off x="974" y="174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45 w 8410"/>
                <a:gd name="p0y0" fmla="*/ 0 h 45"/>
                <a:gd name="p0x1" fmla="*/ 8325 w 8410"/>
                <a:gd name="p0y1" fmla="*/ 0 h 45"/>
                <a:gd name="p0x2" fmla="*/ 8359 w 8410"/>
                <a:gd name="p0y2" fmla="*/ 0 h 45"/>
                <a:gd name="p0x3" fmla="*/ 8389 w 8410"/>
                <a:gd name="p0y3" fmla="*/ 13 h 45"/>
                <a:gd name="p0x4" fmla="*/ 8410 w 8410"/>
                <a:gd name="p0y4" fmla="*/ 35 h 45"/>
                <a:gd name="p0x5" fmla="*/ 8400 w 8410"/>
                <a:gd name="p0y5" fmla="*/ 45 h 45"/>
                <a:gd name="p0x6" fmla="*/ 8381 w 8410"/>
                <a:gd name="p0y6" fmla="*/ 26 h 45"/>
                <a:gd name="p0x7" fmla="*/ 8354 w 8410"/>
                <a:gd name="p0y7" fmla="*/ 15 h 45"/>
                <a:gd name="p0x8" fmla="*/ 8325 w 8410"/>
                <a:gd name="p0y8" fmla="*/ 15 h 45"/>
                <a:gd name="p0x9" fmla="*/ 45 w 8410"/>
                <a:gd name="p0y9" fmla="*/ 15 h 45"/>
                <a:gd name="p0x10" fmla="*/ 35 w 8410"/>
                <a:gd name="p0y10" fmla="*/ 15 h 45"/>
                <a:gd name="p0x11" fmla="*/ 26 w 8410"/>
                <a:gd name="p0y11" fmla="*/ 17 h 45"/>
                <a:gd name="p0x12" fmla="*/ 17 w 8410"/>
                <a:gd name="p0y12" fmla="*/ 22 h 45"/>
                <a:gd name="p0x13" fmla="*/ 0 w 8410"/>
                <a:gd name="p0y13" fmla="*/ 9 h 45"/>
                <a:gd name="p0x14" fmla="*/ 0 w 8410"/>
                <a:gd name="p0y14" fmla="*/ 9 h 45"/>
                <a:gd name="p0x15" fmla="*/ 14 w 8410"/>
                <a:gd name="p0y15" fmla="*/ 3 h 45"/>
                <a:gd name="p0x16" fmla="*/ 29 w 8410"/>
                <a:gd name="p0y16" fmla="*/ 0 h 45"/>
                <a:gd name="p0x17" fmla="*/ 45 w 84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23"/>
              </p:custDataLst>
            </p:nvPr>
          </p:nvSpPr>
          <p:spPr>
            <a:xfrm>
              <a:off x="9374" y="1775"/>
              <a:ext cx="46" cy="5974"/>
            </a:xfrm>
            <a:custGeom>
              <a:avLst/>
              <a:gdLst>
                <a:gd name="sw" fmla="*/ 1 w 45"/>
                <a:gd name="sh" fmla="*/ 1 h 5974"/>
                <a:gd name="mins" fmla="min sw sh"/>
                <a:gd name="dsw" fmla="+- 0 sw mins"/>
                <a:gd name="dsh" fmla="+- 0 sh mins"/>
                <a:gd name="p0x0" fmla="*/ 45 w 45"/>
                <a:gd name="p0y0" fmla="*/ 84 h 5974"/>
                <a:gd name="p0x1" fmla="*/ 45 w 45"/>
                <a:gd name="p0y1" fmla="*/ 5889 h 5974"/>
                <a:gd name="p0x2" fmla="*/ 45 w 45"/>
                <a:gd name="p0y2" fmla="*/ 5922 h 5974"/>
                <a:gd name="p0x3" fmla="*/ 32 w 45"/>
                <a:gd name="p0y3" fmla="*/ 5952 h 5974"/>
                <a:gd name="p0x4" fmla="*/ 10 w 45"/>
                <a:gd name="p0y4" fmla="*/ 5974 h 5974"/>
                <a:gd name="p0x5" fmla="*/ 0 w 45"/>
                <a:gd name="p0y5" fmla="*/ 5964 h 5974"/>
                <a:gd name="p0x6" fmla="*/ 19 w 45"/>
                <a:gd name="p0y6" fmla="*/ 5945 h 5974"/>
                <a:gd name="p0x7" fmla="*/ 30 w 45"/>
                <a:gd name="p0y7" fmla="*/ 5918 h 5974"/>
                <a:gd name="p0x8" fmla="*/ 30 w 45"/>
                <a:gd name="p0y8" fmla="*/ 5889 h 5974"/>
                <a:gd name="p0x9" fmla="*/ 30 w 45"/>
                <a:gd name="p0y9" fmla="*/ 84 h 5974"/>
                <a:gd name="p0x10" fmla="*/ 30 w 45"/>
                <a:gd name="p0y10" fmla="*/ 55 h 5974"/>
                <a:gd name="p0x11" fmla="*/ 19 w 45"/>
                <a:gd name="p0y11" fmla="*/ 29 h 5974"/>
                <a:gd name="p0x12" fmla="*/ 0 w 45"/>
                <a:gd name="p0y12" fmla="*/ 10 h 5974"/>
                <a:gd name="p0x13" fmla="*/ 10 w 45"/>
                <a:gd name="p0y13" fmla="*/ 0 h 5974"/>
                <a:gd name="p0x14" fmla="*/ 32 w 45"/>
                <a:gd name="p0y14" fmla="*/ 21 h 5974"/>
                <a:gd name="p0x15" fmla="*/ 45 w 45"/>
                <a:gd name="p0y15" fmla="*/ 51 h 5974"/>
                <a:gd name="p0x16" fmla="*/ 45 w 45"/>
                <a:gd name="p0y16" fmla="*/ 84 h 59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24"/>
              </p:custDataLst>
            </p:nvPr>
          </p:nvSpPr>
          <p:spPr>
            <a:xfrm>
              <a:off x="974" y="7739"/>
              <a:ext cx="8410" cy="46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8325 w 8410"/>
                <a:gd name="p0y0" fmla="*/ 45 h 45"/>
                <a:gd name="p0x1" fmla="*/ 45 w 8410"/>
                <a:gd name="p0y1" fmla="*/ 45 h 45"/>
                <a:gd name="p0x2" fmla="*/ 29 w 8410"/>
                <a:gd name="p0y2" fmla="*/ 45 h 45"/>
                <a:gd name="p0x3" fmla="*/ 14 w 8410"/>
                <a:gd name="p0y3" fmla="*/ 42 h 45"/>
                <a:gd name="p0x4" fmla="*/ 0 w 8410"/>
                <a:gd name="p0y4" fmla="*/ 36 h 45"/>
                <a:gd name="p0x5" fmla="*/ 17 w 8410"/>
                <a:gd name="p0y5" fmla="*/ 22 h 45"/>
                <a:gd name="p0x6" fmla="*/ 17 w 8410"/>
                <a:gd name="p0y6" fmla="*/ 22 h 45"/>
                <a:gd name="p0x7" fmla="*/ 26 w 8410"/>
                <a:gd name="p0y7" fmla="*/ 27 h 45"/>
                <a:gd name="p0x8" fmla="*/ 35 w 8410"/>
                <a:gd name="p0y8" fmla="*/ 30 h 45"/>
                <a:gd name="p0x9" fmla="*/ 45 w 8410"/>
                <a:gd name="p0y9" fmla="*/ 30 h 45"/>
                <a:gd name="p0x10" fmla="*/ 8325 w 8410"/>
                <a:gd name="p0y10" fmla="*/ 30 h 45"/>
                <a:gd name="p0x11" fmla="*/ 8354 w 8410"/>
                <a:gd name="p0y11" fmla="*/ 30 h 45"/>
                <a:gd name="p0x12" fmla="*/ 8381 w 8410"/>
                <a:gd name="p0y12" fmla="*/ 19 h 45"/>
                <a:gd name="p0x13" fmla="*/ 8400 w 8410"/>
                <a:gd name="p0y13" fmla="*/ 0 h 45"/>
                <a:gd name="p0x14" fmla="*/ 8410 w 8410"/>
                <a:gd name="p0y14" fmla="*/ 10 h 45"/>
                <a:gd name="p0x15" fmla="*/ 8389 w 8410"/>
                <a:gd name="p0y15" fmla="*/ 32 h 45"/>
                <a:gd name="p0x16" fmla="*/ 8359 w 8410"/>
                <a:gd name="p0y16" fmla="*/ 45 h 45"/>
                <a:gd name="p0x17" fmla="*/ 8325 w 84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25"/>
              </p:custDataLst>
            </p:nvPr>
          </p:nvSpPr>
          <p:spPr>
            <a:xfrm>
              <a:off x="900" y="1749"/>
              <a:ext cx="91" cy="6026"/>
            </a:xfrm>
            <a:custGeom>
              <a:avLst/>
              <a:gdLst>
                <a:gd name="sw" fmla="*/ 1 w 91"/>
                <a:gd name="sh" fmla="*/ 1 h 6026"/>
                <a:gd name="mins" fmla="min sw sh"/>
                <a:gd name="dsw" fmla="+- 0 sw mins"/>
                <a:gd name="dsh" fmla="+- 0 sh mins"/>
                <a:gd name="p0x0" fmla="*/ 0 w 91"/>
                <a:gd name="p0y0" fmla="*/ 5915 h 6026"/>
                <a:gd name="p0x1" fmla="*/ 0 w 91"/>
                <a:gd name="p0y1" fmla="*/ 110 h 6026"/>
                <a:gd name="p0x2" fmla="*/ 0 w 91"/>
                <a:gd name="p0y2" fmla="*/ 60 h 6026"/>
                <a:gd name="p0x3" fmla="*/ 30 w 91"/>
                <a:gd name="p0y3" fmla="*/ 18 h 6026"/>
                <a:gd name="p0x4" fmla="*/ 74 w 91"/>
                <a:gd name="p0y4" fmla="*/ 0 h 6026"/>
                <a:gd name="p0x5" fmla="*/ 91 w 91"/>
                <a:gd name="p0y5" fmla="*/ 13 h 6026"/>
                <a:gd name="p0x6" fmla="*/ 91 w 91"/>
                <a:gd name="p0y6" fmla="*/ 13 h 6026"/>
                <a:gd name="p0x7" fmla="*/ 64 w 91"/>
                <a:gd name="p0y7" fmla="*/ 29 h 6026"/>
                <a:gd name="p0x8" fmla="*/ 45 w 91"/>
                <a:gd name="p0y8" fmla="*/ 67 h 6026"/>
                <a:gd name="p0x9" fmla="*/ 45 w 91"/>
                <a:gd name="p0y9" fmla="*/ 110 h 6026"/>
                <a:gd name="p0x10" fmla="*/ 45 w 91"/>
                <a:gd name="p0y10" fmla="*/ 5915 h 6026"/>
                <a:gd name="p0x11" fmla="*/ 45 w 91"/>
                <a:gd name="p0y11" fmla="*/ 5959 h 6026"/>
                <a:gd name="p0x12" fmla="*/ 64 w 91"/>
                <a:gd name="p0y12" fmla="*/ 5997 h 6026"/>
                <a:gd name="p0x13" fmla="*/ 91 w 91"/>
                <a:gd name="p0y13" fmla="*/ 6012 h 6026"/>
                <a:gd name="p0x14" fmla="*/ 74 w 91"/>
                <a:gd name="p0y14" fmla="*/ 6026 h 6026"/>
                <a:gd name="p0x15" fmla="*/ 74 w 91"/>
                <a:gd name="p0y15" fmla="*/ 6026 h 6026"/>
                <a:gd name="p0x16" fmla="*/ 30 w 91"/>
                <a:gd name="p0y16" fmla="*/ 6008 h 6026"/>
                <a:gd name="p0x17" fmla="*/ 0 w 91"/>
                <a:gd name="p0y17" fmla="*/ 5965 h 6026"/>
                <a:gd name="p0x18" fmla="*/ 0 w 91"/>
                <a:gd name="p0y18" fmla="*/ 5915 h 60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>
            <p:custDataLst>
              <p:tags r:id="rId26"/>
            </p:custDataLst>
          </p:nvPr>
        </p:nvGrpSpPr>
        <p:grpSpPr>
          <a:xfrm rot="0">
            <a:off x="571500" y="1104900"/>
            <a:ext cx="5410200" cy="3838575"/>
            <a:chOff x="900" y="1740"/>
            <a:chExt cx="8520" cy="604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10" name="任意多边形 9"/>
            <p:cNvSpPr/>
            <p:nvPr>
              <p:custDataLst>
                <p:tags r:id="rId27"/>
              </p:custDataLst>
            </p:nvPr>
          </p:nvSpPr>
          <p:spPr>
            <a:xfrm>
              <a:off x="900" y="1740"/>
              <a:ext cx="8520" cy="6045"/>
            </a:xfrm>
            <a:custGeom>
              <a:avLst/>
              <a:gdLst>
                <a:gd name="sw" fmla="*/ 1 w 8520"/>
                <a:gd name="sh" fmla="*/ 1 h 6045"/>
                <a:gd name="mins" fmla="min sw sh"/>
                <a:gd name="dsw" fmla="+- 0 sw mins"/>
                <a:gd name="dsh" fmla="+- 0 sh mins"/>
                <a:gd name="p0x0" fmla="*/ 120 w 8520"/>
                <a:gd name="p0y0" fmla="*/ 0 h 6045"/>
                <a:gd name="p0x1" fmla="*/ 8400 w 8520"/>
                <a:gd name="p0y1" fmla="*/ 0 h 6045"/>
                <a:gd name="p0x2" fmla="*/ 8466 w 8520"/>
                <a:gd name="p0y2" fmla="*/ 0 h 6045"/>
                <a:gd name="p0x3" fmla="*/ 8520 w 8520"/>
                <a:gd name="p0y3" fmla="*/ 53 h 6045"/>
                <a:gd name="p0x4" fmla="*/ 8520 w 8520"/>
                <a:gd name="p0y4" fmla="*/ 120 h 6045"/>
                <a:gd name="p0x5" fmla="*/ 8520 w 8520"/>
                <a:gd name="p0y5" fmla="*/ 5925 h 6045"/>
                <a:gd name="p0x6" fmla="*/ 8520 w 8520"/>
                <a:gd name="p0y6" fmla="*/ 5991 h 6045"/>
                <a:gd name="p0x7" fmla="*/ 8466 w 8520"/>
                <a:gd name="p0y7" fmla="*/ 6045 h 6045"/>
                <a:gd name="p0x8" fmla="*/ 8400 w 8520"/>
                <a:gd name="p0y8" fmla="*/ 6045 h 6045"/>
                <a:gd name="p0x9" fmla="*/ 120 w 8520"/>
                <a:gd name="p0y9" fmla="*/ 6045 h 6045"/>
                <a:gd name="p0x10" fmla="*/ 53 w 8520"/>
                <a:gd name="p0y10" fmla="*/ 6045 h 6045"/>
                <a:gd name="p0x11" fmla="*/ 0 w 8520"/>
                <a:gd name="p0y11" fmla="*/ 5991 h 6045"/>
                <a:gd name="p0x12" fmla="*/ 0 w 8520"/>
                <a:gd name="p0y12" fmla="*/ 5925 h 6045"/>
                <a:gd name="p0x13" fmla="*/ 0 w 8520"/>
                <a:gd name="p0y13" fmla="*/ 120 h 6045"/>
                <a:gd name="p0x14" fmla="*/ 0 w 8520"/>
                <a:gd name="p0y14" fmla="*/ 53 h 6045"/>
                <a:gd name="p0x15" fmla="*/ 53 w 8520"/>
                <a:gd name="p0y15" fmla="*/ 0 h 6045"/>
                <a:gd name="p0x16" fmla="*/ 120 w 8520"/>
                <a:gd name="p0y16" fmla="*/ 0 h 60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28"/>
              </p:custDataLst>
            </p:nvPr>
          </p:nvSpPr>
          <p:spPr>
            <a:xfrm>
              <a:off x="974" y="174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45 w 8410"/>
                <a:gd name="p0y0" fmla="*/ 0 h 45"/>
                <a:gd name="p0x1" fmla="*/ 8325 w 8410"/>
                <a:gd name="p0y1" fmla="*/ 0 h 45"/>
                <a:gd name="p0x2" fmla="*/ 8359 w 8410"/>
                <a:gd name="p0y2" fmla="*/ 0 h 45"/>
                <a:gd name="p0x3" fmla="*/ 8389 w 8410"/>
                <a:gd name="p0y3" fmla="*/ 13 h 45"/>
                <a:gd name="p0x4" fmla="*/ 8410 w 8410"/>
                <a:gd name="p0y4" fmla="*/ 35 h 45"/>
                <a:gd name="p0x5" fmla="*/ 8400 w 8410"/>
                <a:gd name="p0y5" fmla="*/ 45 h 45"/>
                <a:gd name="p0x6" fmla="*/ 8381 w 8410"/>
                <a:gd name="p0y6" fmla="*/ 26 h 45"/>
                <a:gd name="p0x7" fmla="*/ 8354 w 8410"/>
                <a:gd name="p0y7" fmla="*/ 15 h 45"/>
                <a:gd name="p0x8" fmla="*/ 8325 w 8410"/>
                <a:gd name="p0y8" fmla="*/ 15 h 45"/>
                <a:gd name="p0x9" fmla="*/ 45 w 8410"/>
                <a:gd name="p0y9" fmla="*/ 15 h 45"/>
                <a:gd name="p0x10" fmla="*/ 35 w 8410"/>
                <a:gd name="p0y10" fmla="*/ 15 h 45"/>
                <a:gd name="p0x11" fmla="*/ 26 w 8410"/>
                <a:gd name="p0y11" fmla="*/ 17 h 45"/>
                <a:gd name="p0x12" fmla="*/ 17 w 8410"/>
                <a:gd name="p0y12" fmla="*/ 22 h 45"/>
                <a:gd name="p0x13" fmla="*/ 0 w 8410"/>
                <a:gd name="p0y13" fmla="*/ 9 h 45"/>
                <a:gd name="p0x14" fmla="*/ 0 w 8410"/>
                <a:gd name="p0y14" fmla="*/ 9 h 45"/>
                <a:gd name="p0x15" fmla="*/ 14 w 8410"/>
                <a:gd name="p0y15" fmla="*/ 3 h 45"/>
                <a:gd name="p0x16" fmla="*/ 29 w 8410"/>
                <a:gd name="p0y16" fmla="*/ 0 h 45"/>
                <a:gd name="p0x17" fmla="*/ 45 w 84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29"/>
              </p:custDataLst>
            </p:nvPr>
          </p:nvSpPr>
          <p:spPr>
            <a:xfrm>
              <a:off x="9374" y="1775"/>
              <a:ext cx="46" cy="5974"/>
            </a:xfrm>
            <a:custGeom>
              <a:avLst/>
              <a:gdLst>
                <a:gd name="sw" fmla="*/ 1 w 45"/>
                <a:gd name="sh" fmla="*/ 1 h 5974"/>
                <a:gd name="mins" fmla="min sw sh"/>
                <a:gd name="dsw" fmla="+- 0 sw mins"/>
                <a:gd name="dsh" fmla="+- 0 sh mins"/>
                <a:gd name="p0x0" fmla="*/ 45 w 45"/>
                <a:gd name="p0y0" fmla="*/ 84 h 5974"/>
                <a:gd name="p0x1" fmla="*/ 45 w 45"/>
                <a:gd name="p0y1" fmla="*/ 5889 h 5974"/>
                <a:gd name="p0x2" fmla="*/ 45 w 45"/>
                <a:gd name="p0y2" fmla="*/ 5922 h 5974"/>
                <a:gd name="p0x3" fmla="*/ 32 w 45"/>
                <a:gd name="p0y3" fmla="*/ 5952 h 5974"/>
                <a:gd name="p0x4" fmla="*/ 10 w 45"/>
                <a:gd name="p0y4" fmla="*/ 5974 h 5974"/>
                <a:gd name="p0x5" fmla="*/ 0 w 45"/>
                <a:gd name="p0y5" fmla="*/ 5964 h 5974"/>
                <a:gd name="p0x6" fmla="*/ 19 w 45"/>
                <a:gd name="p0y6" fmla="*/ 5945 h 5974"/>
                <a:gd name="p0x7" fmla="*/ 30 w 45"/>
                <a:gd name="p0y7" fmla="*/ 5918 h 5974"/>
                <a:gd name="p0x8" fmla="*/ 30 w 45"/>
                <a:gd name="p0y8" fmla="*/ 5889 h 5974"/>
                <a:gd name="p0x9" fmla="*/ 30 w 45"/>
                <a:gd name="p0y9" fmla="*/ 84 h 5974"/>
                <a:gd name="p0x10" fmla="*/ 30 w 45"/>
                <a:gd name="p0y10" fmla="*/ 55 h 5974"/>
                <a:gd name="p0x11" fmla="*/ 19 w 45"/>
                <a:gd name="p0y11" fmla="*/ 29 h 5974"/>
                <a:gd name="p0x12" fmla="*/ 0 w 45"/>
                <a:gd name="p0y12" fmla="*/ 10 h 5974"/>
                <a:gd name="p0x13" fmla="*/ 10 w 45"/>
                <a:gd name="p0y13" fmla="*/ 0 h 5974"/>
                <a:gd name="p0x14" fmla="*/ 32 w 45"/>
                <a:gd name="p0y14" fmla="*/ 21 h 5974"/>
                <a:gd name="p0x15" fmla="*/ 45 w 45"/>
                <a:gd name="p0y15" fmla="*/ 51 h 5974"/>
                <a:gd name="p0x16" fmla="*/ 45 w 45"/>
                <a:gd name="p0y16" fmla="*/ 84 h 59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30"/>
              </p:custDataLst>
            </p:nvPr>
          </p:nvSpPr>
          <p:spPr>
            <a:xfrm>
              <a:off x="974" y="7739"/>
              <a:ext cx="8410" cy="46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8325 w 8410"/>
                <a:gd name="p0y0" fmla="*/ 45 h 45"/>
                <a:gd name="p0x1" fmla="*/ 45 w 8410"/>
                <a:gd name="p0y1" fmla="*/ 45 h 45"/>
                <a:gd name="p0x2" fmla="*/ 29 w 8410"/>
                <a:gd name="p0y2" fmla="*/ 45 h 45"/>
                <a:gd name="p0x3" fmla="*/ 14 w 8410"/>
                <a:gd name="p0y3" fmla="*/ 42 h 45"/>
                <a:gd name="p0x4" fmla="*/ 0 w 8410"/>
                <a:gd name="p0y4" fmla="*/ 36 h 45"/>
                <a:gd name="p0x5" fmla="*/ 17 w 8410"/>
                <a:gd name="p0y5" fmla="*/ 22 h 45"/>
                <a:gd name="p0x6" fmla="*/ 17 w 8410"/>
                <a:gd name="p0y6" fmla="*/ 22 h 45"/>
                <a:gd name="p0x7" fmla="*/ 26 w 8410"/>
                <a:gd name="p0y7" fmla="*/ 27 h 45"/>
                <a:gd name="p0x8" fmla="*/ 35 w 8410"/>
                <a:gd name="p0y8" fmla="*/ 30 h 45"/>
                <a:gd name="p0x9" fmla="*/ 45 w 8410"/>
                <a:gd name="p0y9" fmla="*/ 30 h 45"/>
                <a:gd name="p0x10" fmla="*/ 8325 w 8410"/>
                <a:gd name="p0y10" fmla="*/ 30 h 45"/>
                <a:gd name="p0x11" fmla="*/ 8354 w 8410"/>
                <a:gd name="p0y11" fmla="*/ 30 h 45"/>
                <a:gd name="p0x12" fmla="*/ 8381 w 8410"/>
                <a:gd name="p0y12" fmla="*/ 19 h 45"/>
                <a:gd name="p0x13" fmla="*/ 8400 w 8410"/>
                <a:gd name="p0y13" fmla="*/ 0 h 45"/>
                <a:gd name="p0x14" fmla="*/ 8410 w 8410"/>
                <a:gd name="p0y14" fmla="*/ 10 h 45"/>
                <a:gd name="p0x15" fmla="*/ 8389 w 8410"/>
                <a:gd name="p0y15" fmla="*/ 32 h 45"/>
                <a:gd name="p0x16" fmla="*/ 8359 w 8410"/>
                <a:gd name="p0y16" fmla="*/ 45 h 45"/>
                <a:gd name="p0x17" fmla="*/ 8325 w 84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31"/>
              </p:custDataLst>
            </p:nvPr>
          </p:nvSpPr>
          <p:spPr>
            <a:xfrm>
              <a:off x="900" y="1749"/>
              <a:ext cx="91" cy="6026"/>
            </a:xfrm>
            <a:custGeom>
              <a:avLst/>
              <a:gdLst>
                <a:gd name="sw" fmla="*/ 1 w 91"/>
                <a:gd name="sh" fmla="*/ 1 h 6026"/>
                <a:gd name="mins" fmla="min sw sh"/>
                <a:gd name="dsw" fmla="+- 0 sw mins"/>
                <a:gd name="dsh" fmla="+- 0 sh mins"/>
                <a:gd name="p0x0" fmla="*/ 0 w 91"/>
                <a:gd name="p0y0" fmla="*/ 5915 h 6026"/>
                <a:gd name="p0x1" fmla="*/ 0 w 91"/>
                <a:gd name="p0y1" fmla="*/ 110 h 6026"/>
                <a:gd name="p0x2" fmla="*/ 0 w 91"/>
                <a:gd name="p0y2" fmla="*/ 60 h 6026"/>
                <a:gd name="p0x3" fmla="*/ 30 w 91"/>
                <a:gd name="p0y3" fmla="*/ 18 h 6026"/>
                <a:gd name="p0x4" fmla="*/ 74 w 91"/>
                <a:gd name="p0y4" fmla="*/ 0 h 6026"/>
                <a:gd name="p0x5" fmla="*/ 91 w 91"/>
                <a:gd name="p0y5" fmla="*/ 13 h 6026"/>
                <a:gd name="p0x6" fmla="*/ 91 w 91"/>
                <a:gd name="p0y6" fmla="*/ 13 h 6026"/>
                <a:gd name="p0x7" fmla="*/ 64 w 91"/>
                <a:gd name="p0y7" fmla="*/ 29 h 6026"/>
                <a:gd name="p0x8" fmla="*/ 45 w 91"/>
                <a:gd name="p0y8" fmla="*/ 67 h 6026"/>
                <a:gd name="p0x9" fmla="*/ 45 w 91"/>
                <a:gd name="p0y9" fmla="*/ 110 h 6026"/>
                <a:gd name="p0x10" fmla="*/ 45 w 91"/>
                <a:gd name="p0y10" fmla="*/ 5915 h 6026"/>
                <a:gd name="p0x11" fmla="*/ 45 w 91"/>
                <a:gd name="p0y11" fmla="*/ 5959 h 6026"/>
                <a:gd name="p0x12" fmla="*/ 64 w 91"/>
                <a:gd name="p0y12" fmla="*/ 5997 h 6026"/>
                <a:gd name="p0x13" fmla="*/ 91 w 91"/>
                <a:gd name="p0y13" fmla="*/ 6012 h 6026"/>
                <a:gd name="p0x14" fmla="*/ 74 w 91"/>
                <a:gd name="p0y14" fmla="*/ 6026 h 6026"/>
                <a:gd name="p0x15" fmla="*/ 74 w 91"/>
                <a:gd name="p0y15" fmla="*/ 6026 h 6026"/>
                <a:gd name="p0x16" fmla="*/ 30 w 91"/>
                <a:gd name="p0y16" fmla="*/ 6008 h 6026"/>
                <a:gd name="p0x17" fmla="*/ 0 w 91"/>
                <a:gd name="p0y17" fmla="*/ 5965 h 6026"/>
                <a:gd name="p0x18" fmla="*/ 0 w 91"/>
                <a:gd name="p0y18" fmla="*/ 5915 h 60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>
            <p:custDataLst>
              <p:tags r:id="rId32"/>
            </p:custDataLst>
          </p:nvPr>
        </p:nvGrpSpPr>
        <p:grpSpPr>
          <a:xfrm rot="0">
            <a:off x="6210300" y="1104900"/>
            <a:ext cx="5410200" cy="3838575"/>
            <a:chOff x="9780" y="1740"/>
            <a:chExt cx="8520" cy="604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24" name="任意多边形 23"/>
            <p:cNvSpPr/>
            <p:nvPr>
              <p:custDataLst>
                <p:tags r:id="rId33"/>
              </p:custDataLst>
            </p:nvPr>
          </p:nvSpPr>
          <p:spPr>
            <a:xfrm>
              <a:off x="9780" y="1740"/>
              <a:ext cx="8520" cy="6045"/>
            </a:xfrm>
            <a:custGeom>
              <a:avLst/>
              <a:gdLst>
                <a:gd name="sw" fmla="*/ 1 w 8520"/>
                <a:gd name="sh" fmla="*/ 1 h 6045"/>
                <a:gd name="mins" fmla="min sw sh"/>
                <a:gd name="dsw" fmla="+- 0 sw mins"/>
                <a:gd name="dsh" fmla="+- 0 sh mins"/>
                <a:gd name="p0x0" fmla="*/ 120 w 8520"/>
                <a:gd name="p0y0" fmla="*/ 0 h 6045"/>
                <a:gd name="p0x1" fmla="*/ 8400 w 8520"/>
                <a:gd name="p0y1" fmla="*/ 0 h 6045"/>
                <a:gd name="p0x2" fmla="*/ 8466 w 8520"/>
                <a:gd name="p0y2" fmla="*/ 0 h 6045"/>
                <a:gd name="p0x3" fmla="*/ 8520 w 8520"/>
                <a:gd name="p0y3" fmla="*/ 53 h 6045"/>
                <a:gd name="p0x4" fmla="*/ 8520 w 8520"/>
                <a:gd name="p0y4" fmla="*/ 120 h 6045"/>
                <a:gd name="p0x5" fmla="*/ 8520 w 8520"/>
                <a:gd name="p0y5" fmla="*/ 5925 h 6045"/>
                <a:gd name="p0x6" fmla="*/ 8520 w 8520"/>
                <a:gd name="p0y6" fmla="*/ 5991 h 6045"/>
                <a:gd name="p0x7" fmla="*/ 8466 w 8520"/>
                <a:gd name="p0y7" fmla="*/ 6045 h 6045"/>
                <a:gd name="p0x8" fmla="*/ 8400 w 8520"/>
                <a:gd name="p0y8" fmla="*/ 6045 h 6045"/>
                <a:gd name="p0x9" fmla="*/ 120 w 8520"/>
                <a:gd name="p0y9" fmla="*/ 6045 h 6045"/>
                <a:gd name="p0x10" fmla="*/ 53 w 8520"/>
                <a:gd name="p0y10" fmla="*/ 6045 h 6045"/>
                <a:gd name="p0x11" fmla="*/ 0 w 8520"/>
                <a:gd name="p0y11" fmla="*/ 5991 h 6045"/>
                <a:gd name="p0x12" fmla="*/ 0 w 8520"/>
                <a:gd name="p0y12" fmla="*/ 5925 h 6045"/>
                <a:gd name="p0x13" fmla="*/ 0 w 8520"/>
                <a:gd name="p0y13" fmla="*/ 120 h 6045"/>
                <a:gd name="p0x14" fmla="*/ 0 w 8520"/>
                <a:gd name="p0y14" fmla="*/ 53 h 6045"/>
                <a:gd name="p0x15" fmla="*/ 53 w 8520"/>
                <a:gd name="p0y15" fmla="*/ 0 h 6045"/>
                <a:gd name="p0x16" fmla="*/ 120 w 8520"/>
                <a:gd name="p0y16" fmla="*/ 0 h 60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34"/>
              </p:custDataLst>
            </p:nvPr>
          </p:nvSpPr>
          <p:spPr>
            <a:xfrm>
              <a:off x="9854" y="174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45 w 8410"/>
                <a:gd name="p0y0" fmla="*/ 0 h 45"/>
                <a:gd name="p0x1" fmla="*/ 8325 w 8410"/>
                <a:gd name="p0y1" fmla="*/ 0 h 45"/>
                <a:gd name="p0x2" fmla="*/ 8359 w 8410"/>
                <a:gd name="p0y2" fmla="*/ 0 h 45"/>
                <a:gd name="p0x3" fmla="*/ 8389 w 8410"/>
                <a:gd name="p0y3" fmla="*/ 13 h 45"/>
                <a:gd name="p0x4" fmla="*/ 8410 w 8410"/>
                <a:gd name="p0y4" fmla="*/ 35 h 45"/>
                <a:gd name="p0x5" fmla="*/ 8400 w 8410"/>
                <a:gd name="p0y5" fmla="*/ 45 h 45"/>
                <a:gd name="p0x6" fmla="*/ 8381 w 8410"/>
                <a:gd name="p0y6" fmla="*/ 26 h 45"/>
                <a:gd name="p0x7" fmla="*/ 8354 w 8410"/>
                <a:gd name="p0y7" fmla="*/ 15 h 45"/>
                <a:gd name="p0x8" fmla="*/ 8325 w 8410"/>
                <a:gd name="p0y8" fmla="*/ 15 h 45"/>
                <a:gd name="p0x9" fmla="*/ 45 w 8410"/>
                <a:gd name="p0y9" fmla="*/ 15 h 45"/>
                <a:gd name="p0x10" fmla="*/ 35 w 8410"/>
                <a:gd name="p0y10" fmla="*/ 15 h 45"/>
                <a:gd name="p0x11" fmla="*/ 26 w 8410"/>
                <a:gd name="p0y11" fmla="*/ 17 h 45"/>
                <a:gd name="p0x12" fmla="*/ 17 w 8410"/>
                <a:gd name="p0y12" fmla="*/ 22 h 45"/>
                <a:gd name="p0x13" fmla="*/ 0 w 8410"/>
                <a:gd name="p0y13" fmla="*/ 9 h 45"/>
                <a:gd name="p0x14" fmla="*/ 0 w 8410"/>
                <a:gd name="p0y14" fmla="*/ 9 h 45"/>
                <a:gd name="p0x15" fmla="*/ 14 w 8410"/>
                <a:gd name="p0y15" fmla="*/ 3 h 45"/>
                <a:gd name="p0x16" fmla="*/ 29 w 8410"/>
                <a:gd name="p0y16" fmla="*/ 0 h 45"/>
                <a:gd name="p0x17" fmla="*/ 45 w 84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35"/>
              </p:custDataLst>
            </p:nvPr>
          </p:nvSpPr>
          <p:spPr>
            <a:xfrm>
              <a:off x="18254" y="1775"/>
              <a:ext cx="46" cy="5974"/>
            </a:xfrm>
            <a:custGeom>
              <a:avLst/>
              <a:gdLst>
                <a:gd name="sw" fmla="*/ 1 w 45"/>
                <a:gd name="sh" fmla="*/ 1 h 5974"/>
                <a:gd name="mins" fmla="min sw sh"/>
                <a:gd name="dsw" fmla="+- 0 sw mins"/>
                <a:gd name="dsh" fmla="+- 0 sh mins"/>
                <a:gd name="p0x0" fmla="*/ 45 w 45"/>
                <a:gd name="p0y0" fmla="*/ 84 h 5974"/>
                <a:gd name="p0x1" fmla="*/ 45 w 45"/>
                <a:gd name="p0y1" fmla="*/ 5889 h 5974"/>
                <a:gd name="p0x2" fmla="*/ 45 w 45"/>
                <a:gd name="p0y2" fmla="*/ 5922 h 5974"/>
                <a:gd name="p0x3" fmla="*/ 32 w 45"/>
                <a:gd name="p0y3" fmla="*/ 5952 h 5974"/>
                <a:gd name="p0x4" fmla="*/ 10 w 45"/>
                <a:gd name="p0y4" fmla="*/ 5974 h 5974"/>
                <a:gd name="p0x5" fmla="*/ 0 w 45"/>
                <a:gd name="p0y5" fmla="*/ 5964 h 5974"/>
                <a:gd name="p0x6" fmla="*/ 19 w 45"/>
                <a:gd name="p0y6" fmla="*/ 5945 h 5974"/>
                <a:gd name="p0x7" fmla="*/ 30 w 45"/>
                <a:gd name="p0y7" fmla="*/ 5918 h 5974"/>
                <a:gd name="p0x8" fmla="*/ 30 w 45"/>
                <a:gd name="p0y8" fmla="*/ 5889 h 5974"/>
                <a:gd name="p0x9" fmla="*/ 30 w 45"/>
                <a:gd name="p0y9" fmla="*/ 84 h 5974"/>
                <a:gd name="p0x10" fmla="*/ 30 w 45"/>
                <a:gd name="p0y10" fmla="*/ 55 h 5974"/>
                <a:gd name="p0x11" fmla="*/ 19 w 45"/>
                <a:gd name="p0y11" fmla="*/ 29 h 5974"/>
                <a:gd name="p0x12" fmla="*/ 0 w 45"/>
                <a:gd name="p0y12" fmla="*/ 10 h 5974"/>
                <a:gd name="p0x13" fmla="*/ 10 w 45"/>
                <a:gd name="p0y13" fmla="*/ 0 h 5974"/>
                <a:gd name="p0x14" fmla="*/ 32 w 45"/>
                <a:gd name="p0y14" fmla="*/ 21 h 5974"/>
                <a:gd name="p0x15" fmla="*/ 45 w 45"/>
                <a:gd name="p0y15" fmla="*/ 51 h 5974"/>
                <a:gd name="p0x16" fmla="*/ 45 w 45"/>
                <a:gd name="p0y16" fmla="*/ 84 h 59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36"/>
              </p:custDataLst>
            </p:nvPr>
          </p:nvSpPr>
          <p:spPr>
            <a:xfrm>
              <a:off x="9854" y="7739"/>
              <a:ext cx="8410" cy="46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8325 w 8410"/>
                <a:gd name="p0y0" fmla="*/ 45 h 45"/>
                <a:gd name="p0x1" fmla="*/ 45 w 8410"/>
                <a:gd name="p0y1" fmla="*/ 45 h 45"/>
                <a:gd name="p0x2" fmla="*/ 29 w 8410"/>
                <a:gd name="p0y2" fmla="*/ 45 h 45"/>
                <a:gd name="p0x3" fmla="*/ 14 w 8410"/>
                <a:gd name="p0y3" fmla="*/ 42 h 45"/>
                <a:gd name="p0x4" fmla="*/ 0 w 8410"/>
                <a:gd name="p0y4" fmla="*/ 36 h 45"/>
                <a:gd name="p0x5" fmla="*/ 17 w 8410"/>
                <a:gd name="p0y5" fmla="*/ 22 h 45"/>
                <a:gd name="p0x6" fmla="*/ 17 w 8410"/>
                <a:gd name="p0y6" fmla="*/ 22 h 45"/>
                <a:gd name="p0x7" fmla="*/ 26 w 8410"/>
                <a:gd name="p0y7" fmla="*/ 27 h 45"/>
                <a:gd name="p0x8" fmla="*/ 35 w 8410"/>
                <a:gd name="p0y8" fmla="*/ 30 h 45"/>
                <a:gd name="p0x9" fmla="*/ 45 w 8410"/>
                <a:gd name="p0y9" fmla="*/ 30 h 45"/>
                <a:gd name="p0x10" fmla="*/ 8325 w 8410"/>
                <a:gd name="p0y10" fmla="*/ 30 h 45"/>
                <a:gd name="p0x11" fmla="*/ 8354 w 8410"/>
                <a:gd name="p0y11" fmla="*/ 30 h 45"/>
                <a:gd name="p0x12" fmla="*/ 8381 w 8410"/>
                <a:gd name="p0y12" fmla="*/ 19 h 45"/>
                <a:gd name="p0x13" fmla="*/ 8400 w 8410"/>
                <a:gd name="p0y13" fmla="*/ 0 h 45"/>
                <a:gd name="p0x14" fmla="*/ 8410 w 8410"/>
                <a:gd name="p0y14" fmla="*/ 10 h 45"/>
                <a:gd name="p0x15" fmla="*/ 8389 w 8410"/>
                <a:gd name="p0y15" fmla="*/ 32 h 45"/>
                <a:gd name="p0x16" fmla="*/ 8359 w 8410"/>
                <a:gd name="p0y16" fmla="*/ 45 h 45"/>
                <a:gd name="p0x17" fmla="*/ 8325 w 84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37"/>
              </p:custDataLst>
            </p:nvPr>
          </p:nvSpPr>
          <p:spPr>
            <a:xfrm>
              <a:off x="9780" y="1749"/>
              <a:ext cx="91" cy="6026"/>
            </a:xfrm>
            <a:custGeom>
              <a:avLst/>
              <a:gdLst>
                <a:gd name="sw" fmla="*/ 1 w 91"/>
                <a:gd name="sh" fmla="*/ 1 h 6026"/>
                <a:gd name="mins" fmla="min sw sh"/>
                <a:gd name="dsw" fmla="+- 0 sw mins"/>
                <a:gd name="dsh" fmla="+- 0 sh mins"/>
                <a:gd name="p0x0" fmla="*/ 0 w 91"/>
                <a:gd name="p0y0" fmla="*/ 5915 h 6026"/>
                <a:gd name="p0x1" fmla="*/ 0 w 91"/>
                <a:gd name="p0y1" fmla="*/ 110 h 6026"/>
                <a:gd name="p0x2" fmla="*/ 0 w 91"/>
                <a:gd name="p0y2" fmla="*/ 60 h 6026"/>
                <a:gd name="p0x3" fmla="*/ 30 w 91"/>
                <a:gd name="p0y3" fmla="*/ 18 h 6026"/>
                <a:gd name="p0x4" fmla="*/ 74 w 91"/>
                <a:gd name="p0y4" fmla="*/ 0 h 6026"/>
                <a:gd name="p0x5" fmla="*/ 91 w 91"/>
                <a:gd name="p0y5" fmla="*/ 13 h 6026"/>
                <a:gd name="p0x6" fmla="*/ 91 w 91"/>
                <a:gd name="p0y6" fmla="*/ 13 h 6026"/>
                <a:gd name="p0x7" fmla="*/ 64 w 91"/>
                <a:gd name="p0y7" fmla="*/ 29 h 6026"/>
                <a:gd name="p0x8" fmla="*/ 45 w 91"/>
                <a:gd name="p0y8" fmla="*/ 67 h 6026"/>
                <a:gd name="p0x9" fmla="*/ 45 w 91"/>
                <a:gd name="p0y9" fmla="*/ 110 h 6026"/>
                <a:gd name="p0x10" fmla="*/ 45 w 91"/>
                <a:gd name="p0y10" fmla="*/ 5915 h 6026"/>
                <a:gd name="p0x11" fmla="*/ 45 w 91"/>
                <a:gd name="p0y11" fmla="*/ 5959 h 6026"/>
                <a:gd name="p0x12" fmla="*/ 64 w 91"/>
                <a:gd name="p0y12" fmla="*/ 5997 h 6026"/>
                <a:gd name="p0x13" fmla="*/ 91 w 91"/>
                <a:gd name="p0y13" fmla="*/ 6012 h 6026"/>
                <a:gd name="p0x14" fmla="*/ 74 w 91"/>
                <a:gd name="p0y14" fmla="*/ 6026 h 6026"/>
                <a:gd name="p0x15" fmla="*/ 74 w 91"/>
                <a:gd name="p0y15" fmla="*/ 6026 h 6026"/>
                <a:gd name="p0x16" fmla="*/ 30 w 91"/>
                <a:gd name="p0y16" fmla="*/ 6008 h 6026"/>
                <a:gd name="p0x17" fmla="*/ 0 w 91"/>
                <a:gd name="p0y17" fmla="*/ 5965 h 6026"/>
                <a:gd name="p0x18" fmla="*/ 0 w 91"/>
                <a:gd name="p0y18" fmla="*/ 5915 h 60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>
            <p:custDataLst>
              <p:tags r:id="rId38"/>
            </p:custDataLst>
          </p:nvPr>
        </p:nvGrpSpPr>
        <p:grpSpPr>
          <a:xfrm rot="0">
            <a:off x="6210300" y="1104900"/>
            <a:ext cx="5410200" cy="3838575"/>
            <a:chOff x="9780" y="1740"/>
            <a:chExt cx="8520" cy="604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30" name="任意多边形 29"/>
            <p:cNvSpPr/>
            <p:nvPr>
              <p:custDataLst>
                <p:tags r:id="rId39"/>
              </p:custDataLst>
            </p:nvPr>
          </p:nvSpPr>
          <p:spPr>
            <a:xfrm>
              <a:off x="9780" y="1740"/>
              <a:ext cx="8520" cy="6045"/>
            </a:xfrm>
            <a:custGeom>
              <a:avLst/>
              <a:gdLst>
                <a:gd name="sw" fmla="*/ 1 w 8520"/>
                <a:gd name="sh" fmla="*/ 1 h 6045"/>
                <a:gd name="mins" fmla="min sw sh"/>
                <a:gd name="dsw" fmla="+- 0 sw mins"/>
                <a:gd name="dsh" fmla="+- 0 sh mins"/>
                <a:gd name="p0x0" fmla="*/ 120 w 8520"/>
                <a:gd name="p0y0" fmla="*/ 0 h 6045"/>
                <a:gd name="p0x1" fmla="*/ 8400 w 8520"/>
                <a:gd name="p0y1" fmla="*/ 0 h 6045"/>
                <a:gd name="p0x2" fmla="*/ 8466 w 8520"/>
                <a:gd name="p0y2" fmla="*/ 0 h 6045"/>
                <a:gd name="p0x3" fmla="*/ 8520 w 8520"/>
                <a:gd name="p0y3" fmla="*/ 53 h 6045"/>
                <a:gd name="p0x4" fmla="*/ 8520 w 8520"/>
                <a:gd name="p0y4" fmla="*/ 120 h 6045"/>
                <a:gd name="p0x5" fmla="*/ 8520 w 8520"/>
                <a:gd name="p0y5" fmla="*/ 5925 h 6045"/>
                <a:gd name="p0x6" fmla="*/ 8520 w 8520"/>
                <a:gd name="p0y6" fmla="*/ 5991 h 6045"/>
                <a:gd name="p0x7" fmla="*/ 8466 w 8520"/>
                <a:gd name="p0y7" fmla="*/ 6045 h 6045"/>
                <a:gd name="p0x8" fmla="*/ 8400 w 8520"/>
                <a:gd name="p0y8" fmla="*/ 6045 h 6045"/>
                <a:gd name="p0x9" fmla="*/ 120 w 8520"/>
                <a:gd name="p0y9" fmla="*/ 6045 h 6045"/>
                <a:gd name="p0x10" fmla="*/ 53 w 8520"/>
                <a:gd name="p0y10" fmla="*/ 6045 h 6045"/>
                <a:gd name="p0x11" fmla="*/ 0 w 8520"/>
                <a:gd name="p0y11" fmla="*/ 5991 h 6045"/>
                <a:gd name="p0x12" fmla="*/ 0 w 8520"/>
                <a:gd name="p0y12" fmla="*/ 5925 h 6045"/>
                <a:gd name="p0x13" fmla="*/ 0 w 8520"/>
                <a:gd name="p0y13" fmla="*/ 120 h 6045"/>
                <a:gd name="p0x14" fmla="*/ 0 w 8520"/>
                <a:gd name="p0y14" fmla="*/ 53 h 6045"/>
                <a:gd name="p0x15" fmla="*/ 53 w 8520"/>
                <a:gd name="p0y15" fmla="*/ 0 h 6045"/>
                <a:gd name="p0x16" fmla="*/ 120 w 8520"/>
                <a:gd name="p0y16" fmla="*/ 0 h 60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40"/>
              </p:custDataLst>
            </p:nvPr>
          </p:nvSpPr>
          <p:spPr>
            <a:xfrm>
              <a:off x="9854" y="174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45 w 8410"/>
                <a:gd name="p0y0" fmla="*/ 0 h 45"/>
                <a:gd name="p0x1" fmla="*/ 8325 w 8410"/>
                <a:gd name="p0y1" fmla="*/ 0 h 45"/>
                <a:gd name="p0x2" fmla="*/ 8359 w 8410"/>
                <a:gd name="p0y2" fmla="*/ 0 h 45"/>
                <a:gd name="p0x3" fmla="*/ 8389 w 8410"/>
                <a:gd name="p0y3" fmla="*/ 13 h 45"/>
                <a:gd name="p0x4" fmla="*/ 8410 w 8410"/>
                <a:gd name="p0y4" fmla="*/ 35 h 45"/>
                <a:gd name="p0x5" fmla="*/ 8400 w 8410"/>
                <a:gd name="p0y5" fmla="*/ 45 h 45"/>
                <a:gd name="p0x6" fmla="*/ 8381 w 8410"/>
                <a:gd name="p0y6" fmla="*/ 26 h 45"/>
                <a:gd name="p0x7" fmla="*/ 8354 w 8410"/>
                <a:gd name="p0y7" fmla="*/ 15 h 45"/>
                <a:gd name="p0x8" fmla="*/ 8325 w 8410"/>
                <a:gd name="p0y8" fmla="*/ 15 h 45"/>
                <a:gd name="p0x9" fmla="*/ 45 w 8410"/>
                <a:gd name="p0y9" fmla="*/ 15 h 45"/>
                <a:gd name="p0x10" fmla="*/ 35 w 8410"/>
                <a:gd name="p0y10" fmla="*/ 15 h 45"/>
                <a:gd name="p0x11" fmla="*/ 26 w 8410"/>
                <a:gd name="p0y11" fmla="*/ 17 h 45"/>
                <a:gd name="p0x12" fmla="*/ 17 w 8410"/>
                <a:gd name="p0y12" fmla="*/ 22 h 45"/>
                <a:gd name="p0x13" fmla="*/ 0 w 8410"/>
                <a:gd name="p0y13" fmla="*/ 9 h 45"/>
                <a:gd name="p0x14" fmla="*/ 0 w 8410"/>
                <a:gd name="p0y14" fmla="*/ 9 h 45"/>
                <a:gd name="p0x15" fmla="*/ 14 w 8410"/>
                <a:gd name="p0y15" fmla="*/ 3 h 45"/>
                <a:gd name="p0x16" fmla="*/ 29 w 8410"/>
                <a:gd name="p0y16" fmla="*/ 0 h 45"/>
                <a:gd name="p0x17" fmla="*/ 45 w 84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41"/>
              </p:custDataLst>
            </p:nvPr>
          </p:nvSpPr>
          <p:spPr>
            <a:xfrm>
              <a:off x="18254" y="1775"/>
              <a:ext cx="46" cy="5974"/>
            </a:xfrm>
            <a:custGeom>
              <a:avLst/>
              <a:gdLst>
                <a:gd name="sw" fmla="*/ 1 w 45"/>
                <a:gd name="sh" fmla="*/ 1 h 5974"/>
                <a:gd name="mins" fmla="min sw sh"/>
                <a:gd name="dsw" fmla="+- 0 sw mins"/>
                <a:gd name="dsh" fmla="+- 0 sh mins"/>
                <a:gd name="p0x0" fmla="*/ 45 w 45"/>
                <a:gd name="p0y0" fmla="*/ 84 h 5974"/>
                <a:gd name="p0x1" fmla="*/ 45 w 45"/>
                <a:gd name="p0y1" fmla="*/ 5889 h 5974"/>
                <a:gd name="p0x2" fmla="*/ 45 w 45"/>
                <a:gd name="p0y2" fmla="*/ 5922 h 5974"/>
                <a:gd name="p0x3" fmla="*/ 32 w 45"/>
                <a:gd name="p0y3" fmla="*/ 5952 h 5974"/>
                <a:gd name="p0x4" fmla="*/ 10 w 45"/>
                <a:gd name="p0y4" fmla="*/ 5974 h 5974"/>
                <a:gd name="p0x5" fmla="*/ 0 w 45"/>
                <a:gd name="p0y5" fmla="*/ 5964 h 5974"/>
                <a:gd name="p0x6" fmla="*/ 19 w 45"/>
                <a:gd name="p0y6" fmla="*/ 5945 h 5974"/>
                <a:gd name="p0x7" fmla="*/ 30 w 45"/>
                <a:gd name="p0y7" fmla="*/ 5918 h 5974"/>
                <a:gd name="p0x8" fmla="*/ 30 w 45"/>
                <a:gd name="p0y8" fmla="*/ 5889 h 5974"/>
                <a:gd name="p0x9" fmla="*/ 30 w 45"/>
                <a:gd name="p0y9" fmla="*/ 84 h 5974"/>
                <a:gd name="p0x10" fmla="*/ 30 w 45"/>
                <a:gd name="p0y10" fmla="*/ 55 h 5974"/>
                <a:gd name="p0x11" fmla="*/ 19 w 45"/>
                <a:gd name="p0y11" fmla="*/ 29 h 5974"/>
                <a:gd name="p0x12" fmla="*/ 0 w 45"/>
                <a:gd name="p0y12" fmla="*/ 10 h 5974"/>
                <a:gd name="p0x13" fmla="*/ 10 w 45"/>
                <a:gd name="p0y13" fmla="*/ 0 h 5974"/>
                <a:gd name="p0x14" fmla="*/ 32 w 45"/>
                <a:gd name="p0y14" fmla="*/ 21 h 5974"/>
                <a:gd name="p0x15" fmla="*/ 45 w 45"/>
                <a:gd name="p0y15" fmla="*/ 51 h 5974"/>
                <a:gd name="p0x16" fmla="*/ 45 w 45"/>
                <a:gd name="p0y16" fmla="*/ 84 h 59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42"/>
              </p:custDataLst>
            </p:nvPr>
          </p:nvSpPr>
          <p:spPr>
            <a:xfrm>
              <a:off x="9854" y="7739"/>
              <a:ext cx="8410" cy="46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8325 w 8410"/>
                <a:gd name="p0y0" fmla="*/ 45 h 45"/>
                <a:gd name="p0x1" fmla="*/ 45 w 8410"/>
                <a:gd name="p0y1" fmla="*/ 45 h 45"/>
                <a:gd name="p0x2" fmla="*/ 29 w 8410"/>
                <a:gd name="p0y2" fmla="*/ 45 h 45"/>
                <a:gd name="p0x3" fmla="*/ 14 w 8410"/>
                <a:gd name="p0y3" fmla="*/ 42 h 45"/>
                <a:gd name="p0x4" fmla="*/ 0 w 8410"/>
                <a:gd name="p0y4" fmla="*/ 36 h 45"/>
                <a:gd name="p0x5" fmla="*/ 17 w 8410"/>
                <a:gd name="p0y5" fmla="*/ 22 h 45"/>
                <a:gd name="p0x6" fmla="*/ 17 w 8410"/>
                <a:gd name="p0y6" fmla="*/ 22 h 45"/>
                <a:gd name="p0x7" fmla="*/ 26 w 8410"/>
                <a:gd name="p0y7" fmla="*/ 27 h 45"/>
                <a:gd name="p0x8" fmla="*/ 35 w 8410"/>
                <a:gd name="p0y8" fmla="*/ 30 h 45"/>
                <a:gd name="p0x9" fmla="*/ 45 w 8410"/>
                <a:gd name="p0y9" fmla="*/ 30 h 45"/>
                <a:gd name="p0x10" fmla="*/ 8325 w 8410"/>
                <a:gd name="p0y10" fmla="*/ 30 h 45"/>
                <a:gd name="p0x11" fmla="*/ 8354 w 8410"/>
                <a:gd name="p0y11" fmla="*/ 30 h 45"/>
                <a:gd name="p0x12" fmla="*/ 8381 w 8410"/>
                <a:gd name="p0y12" fmla="*/ 19 h 45"/>
                <a:gd name="p0x13" fmla="*/ 8400 w 8410"/>
                <a:gd name="p0y13" fmla="*/ 0 h 45"/>
                <a:gd name="p0x14" fmla="*/ 8410 w 8410"/>
                <a:gd name="p0y14" fmla="*/ 10 h 45"/>
                <a:gd name="p0x15" fmla="*/ 8389 w 8410"/>
                <a:gd name="p0y15" fmla="*/ 32 h 45"/>
                <a:gd name="p0x16" fmla="*/ 8359 w 8410"/>
                <a:gd name="p0y16" fmla="*/ 45 h 45"/>
                <a:gd name="p0x17" fmla="*/ 8325 w 84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43"/>
              </p:custDataLst>
            </p:nvPr>
          </p:nvSpPr>
          <p:spPr>
            <a:xfrm>
              <a:off x="9780" y="1749"/>
              <a:ext cx="91" cy="6026"/>
            </a:xfrm>
            <a:custGeom>
              <a:avLst/>
              <a:gdLst>
                <a:gd name="sw" fmla="*/ 1 w 91"/>
                <a:gd name="sh" fmla="*/ 1 h 6026"/>
                <a:gd name="mins" fmla="min sw sh"/>
                <a:gd name="dsw" fmla="+- 0 sw mins"/>
                <a:gd name="dsh" fmla="+- 0 sh mins"/>
                <a:gd name="p0x0" fmla="*/ 0 w 91"/>
                <a:gd name="p0y0" fmla="*/ 5915 h 6026"/>
                <a:gd name="p0x1" fmla="*/ 0 w 91"/>
                <a:gd name="p0y1" fmla="*/ 110 h 6026"/>
                <a:gd name="p0x2" fmla="*/ 0 w 91"/>
                <a:gd name="p0y2" fmla="*/ 60 h 6026"/>
                <a:gd name="p0x3" fmla="*/ 30 w 91"/>
                <a:gd name="p0y3" fmla="*/ 18 h 6026"/>
                <a:gd name="p0x4" fmla="*/ 74 w 91"/>
                <a:gd name="p0y4" fmla="*/ 0 h 6026"/>
                <a:gd name="p0x5" fmla="*/ 91 w 91"/>
                <a:gd name="p0y5" fmla="*/ 13 h 6026"/>
                <a:gd name="p0x6" fmla="*/ 91 w 91"/>
                <a:gd name="p0y6" fmla="*/ 13 h 6026"/>
                <a:gd name="p0x7" fmla="*/ 64 w 91"/>
                <a:gd name="p0y7" fmla="*/ 29 h 6026"/>
                <a:gd name="p0x8" fmla="*/ 45 w 91"/>
                <a:gd name="p0y8" fmla="*/ 67 h 6026"/>
                <a:gd name="p0x9" fmla="*/ 45 w 91"/>
                <a:gd name="p0y9" fmla="*/ 110 h 6026"/>
                <a:gd name="p0x10" fmla="*/ 45 w 91"/>
                <a:gd name="p0y10" fmla="*/ 5915 h 6026"/>
                <a:gd name="p0x11" fmla="*/ 45 w 91"/>
                <a:gd name="p0y11" fmla="*/ 5959 h 6026"/>
                <a:gd name="p0x12" fmla="*/ 64 w 91"/>
                <a:gd name="p0y12" fmla="*/ 5997 h 6026"/>
                <a:gd name="p0x13" fmla="*/ 91 w 91"/>
                <a:gd name="p0y13" fmla="*/ 6012 h 6026"/>
                <a:gd name="p0x14" fmla="*/ 74 w 91"/>
                <a:gd name="p0y14" fmla="*/ 6026 h 6026"/>
                <a:gd name="p0x15" fmla="*/ 74 w 91"/>
                <a:gd name="p0y15" fmla="*/ 6026 h 6026"/>
                <a:gd name="p0x16" fmla="*/ 30 w 91"/>
                <a:gd name="p0y16" fmla="*/ 6008 h 6026"/>
                <a:gd name="p0x17" fmla="*/ 0 w 91"/>
                <a:gd name="p0y17" fmla="*/ 5965 h 6026"/>
                <a:gd name="p0x18" fmla="*/ 0 w 91"/>
                <a:gd name="p0y18" fmla="*/ 5915 h 60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圆的面积与半径成比例吗</a:t>
            </a:r>
            <a:endParaRPr sz="3000" b="1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714375" y="1213485"/>
            <a:ext cx="62255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半径与面积对照表</a:t>
            </a:r>
            <a:endParaRPr b="1" spc="36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18" name="表格 17"/>
          <p:cNvGraphicFramePr/>
          <p:nvPr>
            <p:custDataLst>
              <p:tags r:id="rId3"/>
            </p:custDataLst>
          </p:nvPr>
        </p:nvGraphicFramePr>
        <p:xfrm>
          <a:off x="714375" y="1590675"/>
          <a:ext cx="6225547" cy="638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1961"/>
                <a:gridCol w="1213170"/>
                <a:gridCol w="1440132"/>
                <a:gridCol w="1440284"/>
              </a:tblGrid>
              <a:tr h="342900"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F5F0F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半径</a:t>
                      </a:r>
                      <a:r>
                        <a:rPr lang="en-US" altLang="zh-CN" sz="1800" b="1">
                          <a:solidFill>
                            <a:srgbClr val="F5F0F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/cm</a:t>
                      </a:r>
                      <a:endParaRPr lang="en-US" altLang="zh-CN" sz="1800" b="1">
                        <a:solidFill>
                          <a:srgbClr val="F5F0F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F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</a:t>
                      </a:r>
                      <a:endParaRPr sz="1800" b="1">
                        <a:solidFill>
                          <a:srgbClr val="F5F0F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F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</a:t>
                      </a:r>
                      <a:endParaRPr sz="1800" b="1">
                        <a:solidFill>
                          <a:srgbClr val="F5F0F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F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800" b="1">
                        <a:solidFill>
                          <a:srgbClr val="F5F0F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355A"/>
                    </a:solidFill>
                  </a:tcPr>
                </a:tc>
              </a:tr>
              <a:tr h="295275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面积</a:t>
                      </a:r>
                      <a:r>
                        <a:rPr lang="en-US" altLang="zh-CN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/cm²</a:t>
                      </a:r>
                      <a:endParaRPr lang="en-US" altLang="zh-CN"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3.14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12.56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28.26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714375" y="2478900"/>
            <a:ext cx="62255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面积÷半径比值</a:t>
            </a:r>
            <a:endParaRPr b="1" spc="36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5"/>
            </p:custDataLst>
          </p:nvPr>
        </p:nvSpPr>
        <p:spPr>
          <a:xfrm>
            <a:off x="1453534" y="2803036"/>
            <a:ext cx="83589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3.14</a:t>
            </a:r>
            <a:endParaRPr sz="210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6"/>
            </p:custDataLst>
          </p:nvPr>
        </p:nvSpPr>
        <p:spPr>
          <a:xfrm>
            <a:off x="1480395" y="3231661"/>
            <a:ext cx="66786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3.14</a:t>
            </a:r>
            <a:r>
              <a:rPr lang="zh-CN" altLang="en-US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</a:t>
            </a:r>
            <a:endParaRPr lang="en-US" altLang="zh-CN" sz="1200">
              <a:solidFill>
                <a:srgbClr val="7A7085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3521792" y="2803036"/>
            <a:ext cx="83589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6.28</a:t>
            </a:r>
            <a:endParaRPr sz="210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8"/>
            </p:custDataLst>
          </p:nvPr>
        </p:nvSpPr>
        <p:spPr>
          <a:xfrm>
            <a:off x="3501104" y="3231661"/>
            <a:ext cx="76297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12.56</a:t>
            </a:r>
            <a:r>
              <a:rPr lang="zh-CN" altLang="en-US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</a:t>
            </a:r>
            <a:endParaRPr lang="en-US" altLang="zh-CN" sz="1200">
              <a:solidFill>
                <a:srgbClr val="7A7085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9"/>
            </p:custDataLst>
          </p:nvPr>
        </p:nvSpPr>
        <p:spPr>
          <a:xfrm>
            <a:off x="5610749" y="2803036"/>
            <a:ext cx="83589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9.42</a:t>
            </a:r>
            <a:endParaRPr sz="210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0"/>
            </p:custDataLst>
          </p:nvPr>
        </p:nvSpPr>
        <p:spPr>
          <a:xfrm>
            <a:off x="5590061" y="3231661"/>
            <a:ext cx="76297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28.26</a:t>
            </a:r>
            <a:r>
              <a:rPr lang="zh-CN" altLang="en-US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200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</a:t>
            </a:r>
            <a:endParaRPr lang="en-US" altLang="zh-CN" sz="1200">
              <a:solidFill>
                <a:srgbClr val="7A7085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571500" y="3635375"/>
            <a:ext cx="6492240" cy="1151255"/>
            <a:chOff x="900" y="5725"/>
            <a:chExt cx="10224" cy="1813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39" name="任意多边形 38"/>
            <p:cNvSpPr/>
            <p:nvPr>
              <p:custDataLst>
                <p:tags r:id="rId11"/>
              </p:custDataLst>
            </p:nvPr>
          </p:nvSpPr>
          <p:spPr>
            <a:xfrm>
              <a:off x="900" y="5725"/>
              <a:ext cx="10224" cy="1813"/>
            </a:xfrm>
            <a:custGeom>
              <a:avLst/>
              <a:gdLst>
                <a:gd name="sw" fmla="*/ 1 w 10224"/>
                <a:gd name="sh" fmla="*/ 1 h 1812"/>
                <a:gd name="mins" fmla="min sw sh"/>
                <a:gd name="dsw" fmla="+- 0 sw mins"/>
                <a:gd name="dsh" fmla="+- 0 sh mins"/>
                <a:gd name="p0x0" fmla="*/ 120 w 10224"/>
                <a:gd name="p0y0" fmla="*/ 0 h 1812"/>
                <a:gd name="p0x1" fmla="*/ 10104 w 10224"/>
                <a:gd name="p0y1" fmla="*/ 0 h 1812"/>
                <a:gd name="p0x2" fmla="*/ 10170 w 10224"/>
                <a:gd name="p0y2" fmla="*/ 0 h 1812"/>
                <a:gd name="p0x3" fmla="*/ 10224 w 10224"/>
                <a:gd name="p0y3" fmla="*/ 53 h 1812"/>
                <a:gd name="p0x4" fmla="*/ 10224 w 10224"/>
                <a:gd name="p0y4" fmla="*/ 120 h 1812"/>
                <a:gd name="p0x5" fmla="*/ 10224 w 10224"/>
                <a:gd name="p0y5" fmla="*/ 1692 h 1812"/>
                <a:gd name="p0x6" fmla="*/ 10224 w 10224"/>
                <a:gd name="p0y6" fmla="*/ 1759 h 1812"/>
                <a:gd name="p0x7" fmla="*/ 10170 w 10224"/>
                <a:gd name="p0y7" fmla="*/ 1812 h 1812"/>
                <a:gd name="p0x8" fmla="*/ 10104 w 10224"/>
                <a:gd name="p0y8" fmla="*/ 1812 h 1812"/>
                <a:gd name="p0x9" fmla="*/ 120 w 10224"/>
                <a:gd name="p0y9" fmla="*/ 1812 h 1812"/>
                <a:gd name="p0x10" fmla="*/ 53 w 10224"/>
                <a:gd name="p0y10" fmla="*/ 1812 h 1812"/>
                <a:gd name="p0x11" fmla="*/ 0 w 10224"/>
                <a:gd name="p0y11" fmla="*/ 1759 h 1812"/>
                <a:gd name="p0x12" fmla="*/ 0 w 10224"/>
                <a:gd name="p0y12" fmla="*/ 1692 h 1812"/>
                <a:gd name="p0x13" fmla="*/ 0 w 10224"/>
                <a:gd name="p0y13" fmla="*/ 120 h 1812"/>
                <a:gd name="p0x14" fmla="*/ 0 w 10224"/>
                <a:gd name="p0y14" fmla="*/ 53 h 1812"/>
                <a:gd name="p0x15" fmla="*/ 53 w 10224"/>
                <a:gd name="p0y15" fmla="*/ 0 h 1812"/>
                <a:gd name="p0x16" fmla="*/ 120 w 10224"/>
                <a:gd name="p0y16" fmla="*/ 0 h 181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4A355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12"/>
              </p:custDataLst>
            </p:nvPr>
          </p:nvSpPr>
          <p:spPr>
            <a:xfrm>
              <a:off x="974" y="5725"/>
              <a:ext cx="10114" cy="46"/>
            </a:xfrm>
            <a:custGeom>
              <a:avLst/>
              <a:gdLst>
                <a:gd name="sw" fmla="*/ 1 w 10114"/>
                <a:gd name="sh" fmla="*/ 1 h 45"/>
                <a:gd name="mins" fmla="min sw sh"/>
                <a:gd name="dsw" fmla="+- 0 sw mins"/>
                <a:gd name="dsh" fmla="+- 0 sh mins"/>
                <a:gd name="p0x0" fmla="*/ 45 w 10114"/>
                <a:gd name="p0y0" fmla="*/ 0 h 45"/>
                <a:gd name="p0x1" fmla="*/ 10029 w 10114"/>
                <a:gd name="p0y1" fmla="*/ 0 h 45"/>
                <a:gd name="p0x2" fmla="*/ 10063 w 10114"/>
                <a:gd name="p0y2" fmla="*/ 0 h 45"/>
                <a:gd name="p0x3" fmla="*/ 10093 w 10114"/>
                <a:gd name="p0y3" fmla="*/ 13 h 45"/>
                <a:gd name="p0x4" fmla="*/ 10114 w 10114"/>
                <a:gd name="p0y4" fmla="*/ 35 h 45"/>
                <a:gd name="p0x5" fmla="*/ 10104 w 10114"/>
                <a:gd name="p0y5" fmla="*/ 45 h 45"/>
                <a:gd name="p0x6" fmla="*/ 10085 w 10114"/>
                <a:gd name="p0y6" fmla="*/ 26 h 45"/>
                <a:gd name="p0x7" fmla="*/ 10058 w 10114"/>
                <a:gd name="p0y7" fmla="*/ 15 h 45"/>
                <a:gd name="p0x8" fmla="*/ 10029 w 10114"/>
                <a:gd name="p0y8" fmla="*/ 15 h 45"/>
                <a:gd name="p0x9" fmla="*/ 45 w 10114"/>
                <a:gd name="p0y9" fmla="*/ 15 h 45"/>
                <a:gd name="p0x10" fmla="*/ 35 w 10114"/>
                <a:gd name="p0y10" fmla="*/ 15 h 45"/>
                <a:gd name="p0x11" fmla="*/ 26 w 10114"/>
                <a:gd name="p0y11" fmla="*/ 17 h 45"/>
                <a:gd name="p0x12" fmla="*/ 17 w 10114"/>
                <a:gd name="p0y12" fmla="*/ 22 h 45"/>
                <a:gd name="p0x13" fmla="*/ 0 w 10114"/>
                <a:gd name="p0y13" fmla="*/ 9 h 45"/>
                <a:gd name="p0x14" fmla="*/ 0 w 10114"/>
                <a:gd name="p0y14" fmla="*/ 9 h 45"/>
                <a:gd name="p0x15" fmla="*/ 14 w 10114"/>
                <a:gd name="p0y15" fmla="*/ 3 h 45"/>
                <a:gd name="p0x16" fmla="*/ 29 w 10114"/>
                <a:gd name="p0y16" fmla="*/ 0 h 45"/>
                <a:gd name="p0x17" fmla="*/ 45 w 10114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13"/>
              </p:custDataLst>
            </p:nvPr>
          </p:nvSpPr>
          <p:spPr>
            <a:xfrm>
              <a:off x="11078" y="5760"/>
              <a:ext cx="46" cy="1743"/>
            </a:xfrm>
            <a:custGeom>
              <a:avLst/>
              <a:gdLst>
                <a:gd name="sw" fmla="*/ 1 w 45"/>
                <a:gd name="sh" fmla="*/ 1 h 1742"/>
                <a:gd name="mins" fmla="min sw sh"/>
                <a:gd name="dsw" fmla="+- 0 sw mins"/>
                <a:gd name="dsh" fmla="+- 0 sh mins"/>
                <a:gd name="p0x0" fmla="*/ 45 w 45"/>
                <a:gd name="p0y0" fmla="*/ 84 h 1742"/>
                <a:gd name="p0x1" fmla="*/ 45 w 45"/>
                <a:gd name="p0y1" fmla="*/ 1657 h 1742"/>
                <a:gd name="p0x2" fmla="*/ 45 w 45"/>
                <a:gd name="p0y2" fmla="*/ 1690 h 1742"/>
                <a:gd name="p0x3" fmla="*/ 32 w 45"/>
                <a:gd name="p0y3" fmla="*/ 1720 h 1742"/>
                <a:gd name="p0x4" fmla="*/ 10 w 45"/>
                <a:gd name="p0y4" fmla="*/ 1742 h 1742"/>
                <a:gd name="p0x5" fmla="*/ 0 w 45"/>
                <a:gd name="p0y5" fmla="*/ 1731 h 1742"/>
                <a:gd name="p0x6" fmla="*/ 19 w 45"/>
                <a:gd name="p0y6" fmla="*/ 1712 h 1742"/>
                <a:gd name="p0x7" fmla="*/ 30 w 45"/>
                <a:gd name="p0y7" fmla="*/ 1686 h 1742"/>
                <a:gd name="p0x8" fmla="*/ 30 w 45"/>
                <a:gd name="p0y8" fmla="*/ 1657 h 1742"/>
                <a:gd name="p0x9" fmla="*/ 30 w 45"/>
                <a:gd name="p0y9" fmla="*/ 84 h 1742"/>
                <a:gd name="p0x10" fmla="*/ 30 w 45"/>
                <a:gd name="p0y10" fmla="*/ 55 h 1742"/>
                <a:gd name="p0x11" fmla="*/ 19 w 45"/>
                <a:gd name="p0y11" fmla="*/ 29 h 1742"/>
                <a:gd name="p0x12" fmla="*/ 0 w 45"/>
                <a:gd name="p0y12" fmla="*/ 10 h 1742"/>
                <a:gd name="p0x13" fmla="*/ 10 w 45"/>
                <a:gd name="p0y13" fmla="*/ 0 h 1742"/>
                <a:gd name="p0x14" fmla="*/ 32 w 45"/>
                <a:gd name="p0y14" fmla="*/ 21 h 1742"/>
                <a:gd name="p0x15" fmla="*/ 45 w 45"/>
                <a:gd name="p0y15" fmla="*/ 51 h 1742"/>
                <a:gd name="p0x16" fmla="*/ 45 w 45"/>
                <a:gd name="p0y16" fmla="*/ 84 h 174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14"/>
              </p:custDataLst>
            </p:nvPr>
          </p:nvSpPr>
          <p:spPr>
            <a:xfrm>
              <a:off x="974" y="7492"/>
              <a:ext cx="10114" cy="46"/>
            </a:xfrm>
            <a:custGeom>
              <a:avLst/>
              <a:gdLst>
                <a:gd name="sw" fmla="*/ 1 w 10114"/>
                <a:gd name="sh" fmla="*/ 1 h 45"/>
                <a:gd name="mins" fmla="min sw sh"/>
                <a:gd name="dsw" fmla="+- 0 sw mins"/>
                <a:gd name="dsh" fmla="+- 0 sh mins"/>
                <a:gd name="p0x0" fmla="*/ 10029 w 10114"/>
                <a:gd name="p0y0" fmla="*/ 45 h 45"/>
                <a:gd name="p0x1" fmla="*/ 45 w 10114"/>
                <a:gd name="p0y1" fmla="*/ 45 h 45"/>
                <a:gd name="p0x2" fmla="*/ 29 w 10114"/>
                <a:gd name="p0y2" fmla="*/ 45 h 45"/>
                <a:gd name="p0x3" fmla="*/ 14 w 10114"/>
                <a:gd name="p0y3" fmla="*/ 42 h 45"/>
                <a:gd name="p0x4" fmla="*/ 0 w 10114"/>
                <a:gd name="p0y4" fmla="*/ 36 h 45"/>
                <a:gd name="p0x5" fmla="*/ 17 w 10114"/>
                <a:gd name="p0y5" fmla="*/ 22 h 45"/>
                <a:gd name="p0x6" fmla="*/ 17 w 10114"/>
                <a:gd name="p0y6" fmla="*/ 22 h 45"/>
                <a:gd name="p0x7" fmla="*/ 26 w 10114"/>
                <a:gd name="p0y7" fmla="*/ 27 h 45"/>
                <a:gd name="p0x8" fmla="*/ 35 w 10114"/>
                <a:gd name="p0y8" fmla="*/ 30 h 45"/>
                <a:gd name="p0x9" fmla="*/ 45 w 10114"/>
                <a:gd name="p0y9" fmla="*/ 30 h 45"/>
                <a:gd name="p0x10" fmla="*/ 10029 w 10114"/>
                <a:gd name="p0y10" fmla="*/ 30 h 45"/>
                <a:gd name="p0x11" fmla="*/ 10058 w 10114"/>
                <a:gd name="p0y11" fmla="*/ 30 h 45"/>
                <a:gd name="p0x12" fmla="*/ 10085 w 10114"/>
                <a:gd name="p0y12" fmla="*/ 19 h 45"/>
                <a:gd name="p0x13" fmla="*/ 10104 w 10114"/>
                <a:gd name="p0y13" fmla="*/ 0 h 45"/>
                <a:gd name="p0x14" fmla="*/ 10114 w 10114"/>
                <a:gd name="p0y14" fmla="*/ 10 h 45"/>
                <a:gd name="p0x15" fmla="*/ 10093 w 10114"/>
                <a:gd name="p0y15" fmla="*/ 32 h 45"/>
                <a:gd name="p0x16" fmla="*/ 10063 w 10114"/>
                <a:gd name="p0y16" fmla="*/ 45 h 45"/>
                <a:gd name="p0x17" fmla="*/ 10029 w 10114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15"/>
              </p:custDataLst>
            </p:nvPr>
          </p:nvSpPr>
          <p:spPr>
            <a:xfrm>
              <a:off x="900" y="5734"/>
              <a:ext cx="91" cy="1795"/>
            </a:xfrm>
            <a:custGeom>
              <a:avLst/>
              <a:gdLst>
                <a:gd name="sw" fmla="*/ 1 w 91"/>
                <a:gd name="sh" fmla="*/ 1 h 1794"/>
                <a:gd name="mins" fmla="min sw sh"/>
                <a:gd name="dsw" fmla="+- 0 sw mins"/>
                <a:gd name="dsh" fmla="+- 0 sh mins"/>
                <a:gd name="p0x0" fmla="*/ 0 w 91"/>
                <a:gd name="p0y0" fmla="*/ 1683 h 1794"/>
                <a:gd name="p0x1" fmla="*/ 0 w 91"/>
                <a:gd name="p0y1" fmla="*/ 110 h 1794"/>
                <a:gd name="p0x2" fmla="*/ 0 w 91"/>
                <a:gd name="p0y2" fmla="*/ 60 h 1794"/>
                <a:gd name="p0x3" fmla="*/ 30 w 91"/>
                <a:gd name="p0y3" fmla="*/ 18 h 1794"/>
                <a:gd name="p0x4" fmla="*/ 74 w 91"/>
                <a:gd name="p0y4" fmla="*/ 0 h 1794"/>
                <a:gd name="p0x5" fmla="*/ 91 w 91"/>
                <a:gd name="p0y5" fmla="*/ 13 h 1794"/>
                <a:gd name="p0x6" fmla="*/ 91 w 91"/>
                <a:gd name="p0y6" fmla="*/ 13 h 1794"/>
                <a:gd name="p0x7" fmla="*/ 64 w 91"/>
                <a:gd name="p0y7" fmla="*/ 29 h 1794"/>
                <a:gd name="p0x8" fmla="*/ 45 w 91"/>
                <a:gd name="p0y8" fmla="*/ 67 h 1794"/>
                <a:gd name="p0x9" fmla="*/ 45 w 91"/>
                <a:gd name="p0y9" fmla="*/ 110 h 1794"/>
                <a:gd name="p0x10" fmla="*/ 45 w 91"/>
                <a:gd name="p0y10" fmla="*/ 1683 h 1794"/>
                <a:gd name="p0x11" fmla="*/ 45 w 91"/>
                <a:gd name="p0y11" fmla="*/ 1727 h 1794"/>
                <a:gd name="p0x12" fmla="*/ 64 w 91"/>
                <a:gd name="p0y12" fmla="*/ 1764 h 1794"/>
                <a:gd name="p0x13" fmla="*/ 91 w 91"/>
                <a:gd name="p0y13" fmla="*/ 1780 h 1794"/>
                <a:gd name="p0x14" fmla="*/ 74 w 91"/>
                <a:gd name="p0y14" fmla="*/ 1794 h 1794"/>
                <a:gd name="p0x15" fmla="*/ 74 w 91"/>
                <a:gd name="p0y15" fmla="*/ 1794 h 1794"/>
                <a:gd name="p0x16" fmla="*/ 30 w 91"/>
                <a:gd name="p0y16" fmla="*/ 1776 h 1794"/>
                <a:gd name="p0x17" fmla="*/ 0 w 91"/>
                <a:gd name="p0y17" fmla="*/ 1733 h 1794"/>
                <a:gd name="p0x18" fmla="*/ 0 w 91"/>
                <a:gd name="p0y18" fmla="*/ 1683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5" name="文本框 44"/>
          <p:cNvSpPr txBox="1"/>
          <p:nvPr>
            <p:custDataLst>
              <p:tags r:id="rId16"/>
            </p:custDataLst>
          </p:nvPr>
        </p:nvSpPr>
        <p:spPr>
          <a:xfrm>
            <a:off x="2017366" y="4085034"/>
            <a:ext cx="3619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比值不相等，圆的面积与半径</a:t>
            </a:r>
            <a:r>
              <a:rPr sz="15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不成正比例</a:t>
            </a:r>
            <a:endParaRPr sz="150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9" name="任意多边形 58"/>
          <p:cNvSpPr/>
          <p:nvPr>
            <p:custDataLst>
              <p:tags r:id="rId17"/>
            </p:custDataLst>
          </p:nvPr>
        </p:nvSpPr>
        <p:spPr>
          <a:xfrm>
            <a:off x="7435215" y="13093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0" name="图片 5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949" t="-9123" r="-2949" b="-9123"/>
          <a:stretch>
            <a:fillRect/>
          </a:stretch>
        </p:blipFill>
        <p:spPr>
          <a:xfrm>
            <a:off x="7475220" y="1371600"/>
            <a:ext cx="262255" cy="213995"/>
          </a:xfrm>
          <a:prstGeom prst="rect">
            <a:avLst/>
          </a:prstGeom>
        </p:spPr>
      </p:pic>
      <p:sp>
        <p:nvSpPr>
          <p:cNvPr id="61" name="文本框 60"/>
          <p:cNvSpPr txBox="1"/>
          <p:nvPr>
            <p:custDataLst>
              <p:tags r:id="rId21"/>
            </p:custDataLst>
          </p:nvPr>
        </p:nvSpPr>
        <p:spPr>
          <a:xfrm>
            <a:off x="7892434" y="1214438"/>
            <a:ext cx="321371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年龄差不变</a:t>
            </a:r>
            <a:endParaRPr sz="1500" b="1" spc="30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2" name="文本框 61"/>
          <p:cNvSpPr txBox="1"/>
          <p:nvPr>
            <p:custDataLst>
              <p:tags r:id="rId22"/>
            </p:custDataLst>
          </p:nvPr>
        </p:nvSpPr>
        <p:spPr>
          <a:xfrm>
            <a:off x="7892434" y="1504950"/>
            <a:ext cx="355661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乐乐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岁，爸爸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32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岁；乐乐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岁，爸爸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33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岁</a:t>
            </a:r>
            <a:endParaRPr lang="zh-CN" altLang="en-US"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76" name="任意多边形 75"/>
          <p:cNvSpPr/>
          <p:nvPr>
            <p:custDataLst>
              <p:tags r:id="rId23"/>
            </p:custDataLst>
          </p:nvPr>
        </p:nvSpPr>
        <p:spPr>
          <a:xfrm>
            <a:off x="7435215" y="257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7" name="图片 7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7513320" y="2636520"/>
            <a:ext cx="186055" cy="214630"/>
          </a:xfrm>
          <a:prstGeom prst="rect">
            <a:avLst/>
          </a:prstGeom>
        </p:spPr>
      </p:pic>
      <p:sp>
        <p:nvSpPr>
          <p:cNvPr id="78" name="文本框 77"/>
          <p:cNvSpPr txBox="1"/>
          <p:nvPr>
            <p:custDataLst>
              <p:tags r:id="rId27"/>
            </p:custDataLst>
          </p:nvPr>
        </p:nvSpPr>
        <p:spPr>
          <a:xfrm>
            <a:off x="7892434" y="2479853"/>
            <a:ext cx="101470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比值变化</a:t>
            </a:r>
            <a:endParaRPr sz="1500" b="1" spc="30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9" name="文本框 78"/>
          <p:cNvSpPr txBox="1"/>
          <p:nvPr>
            <p:custDataLst>
              <p:tags r:id="rId28"/>
            </p:custDataLst>
          </p:nvPr>
        </p:nvSpPr>
        <p:spPr>
          <a:xfrm>
            <a:off x="7892434" y="2770365"/>
            <a:ext cx="118615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6:32 ≠ 7:33</a:t>
            </a:r>
            <a:endParaRPr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3" name="任意多边形 92"/>
          <p:cNvSpPr/>
          <p:nvPr>
            <p:custDataLst>
              <p:tags r:id="rId29"/>
            </p:custDataLst>
          </p:nvPr>
        </p:nvSpPr>
        <p:spPr>
          <a:xfrm>
            <a:off x="7435215" y="38404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4" name="图片 93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1458" t="-20417" r="-1458" b="-20417"/>
          <a:stretch>
            <a:fillRect/>
          </a:stretch>
        </p:blipFill>
        <p:spPr>
          <a:xfrm>
            <a:off x="7527925" y="3902075"/>
            <a:ext cx="156845" cy="214630"/>
          </a:xfrm>
          <a:prstGeom prst="rect">
            <a:avLst/>
          </a:prstGeom>
        </p:spPr>
      </p:pic>
      <p:sp>
        <p:nvSpPr>
          <p:cNvPr id="95" name="文本框 94"/>
          <p:cNvSpPr txBox="1"/>
          <p:nvPr>
            <p:custDataLst>
              <p:tags r:id="rId33"/>
            </p:custDataLst>
          </p:nvPr>
        </p:nvSpPr>
        <p:spPr>
          <a:xfrm>
            <a:off x="7892434" y="3745259"/>
            <a:ext cx="10287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结论</a:t>
            </a:r>
            <a:endParaRPr sz="1500" b="1" spc="30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6" name="文本框 95"/>
          <p:cNvSpPr txBox="1"/>
          <p:nvPr>
            <p:custDataLst>
              <p:tags r:id="rId34"/>
            </p:custDataLst>
          </p:nvPr>
        </p:nvSpPr>
        <p:spPr>
          <a:xfrm>
            <a:off x="7892434" y="4035771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也不成正比例</a:t>
            </a:r>
            <a:endParaRPr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7" name="任意多边形 96"/>
          <p:cNvSpPr/>
          <p:nvPr>
            <p:custDataLst>
              <p:tags r:id="rId35"/>
            </p:custDataLst>
          </p:nvPr>
        </p:nvSpPr>
        <p:spPr>
          <a:xfrm>
            <a:off x="571500" y="5015230"/>
            <a:ext cx="11049000" cy="1461770"/>
          </a:xfrm>
          <a:custGeom>
            <a:avLst/>
            <a:gdLst>
              <a:gd name="sw" fmla="*/ 1 w 17400"/>
              <a:gd name="sh" fmla="*/ 1 h 2301"/>
              <a:gd name="mins" fmla="min sw sh"/>
              <a:gd name="dsw" fmla="+- 0 sw mins"/>
              <a:gd name="dsh" fmla="+- 0 sh mins"/>
              <a:gd name="p0x0" fmla="*/ 120 w 17400"/>
              <a:gd name="p0y0" fmla="*/ 0 h 2301"/>
              <a:gd name="p0x1" fmla="*/ 17280 w 17400"/>
              <a:gd name="p0y1" fmla="*/ 0 h 2301"/>
              <a:gd name="p0x2" fmla="*/ 17346 w 17400"/>
              <a:gd name="p0y2" fmla="*/ 0 h 2301"/>
              <a:gd name="p0x3" fmla="*/ 17400 w 17400"/>
              <a:gd name="p0y3" fmla="*/ 53 h 2301"/>
              <a:gd name="p0x4" fmla="*/ 17400 w 17400"/>
              <a:gd name="p0y4" fmla="*/ 120 h 2301"/>
              <a:gd name="p0x5" fmla="*/ 17400 w 17400"/>
              <a:gd name="p0y5" fmla="*/ 2181 h 2301"/>
              <a:gd name="p0x6" fmla="*/ 17400 w 17400"/>
              <a:gd name="p0y6" fmla="*/ 2247 h 2301"/>
              <a:gd name="p0x7" fmla="*/ 17346 w 17400"/>
              <a:gd name="p0y7" fmla="*/ 2301 h 2301"/>
              <a:gd name="p0x8" fmla="*/ 17280 w 17400"/>
              <a:gd name="p0y8" fmla="*/ 2301 h 2301"/>
              <a:gd name="p0x9" fmla="*/ 120 w 17400"/>
              <a:gd name="p0y9" fmla="*/ 2301 h 2301"/>
              <a:gd name="p0x10" fmla="*/ 53 w 17400"/>
              <a:gd name="p0y10" fmla="*/ 2301 h 2301"/>
              <a:gd name="p0x11" fmla="*/ 0 w 17400"/>
              <a:gd name="p0y11" fmla="*/ 2247 h 2301"/>
              <a:gd name="p0x12" fmla="*/ 0 w 17400"/>
              <a:gd name="p0y12" fmla="*/ 2181 h 2301"/>
              <a:gd name="p0x13" fmla="*/ 0 w 17400"/>
              <a:gd name="p0y13" fmla="*/ 120 h 2301"/>
              <a:gd name="p0x14" fmla="*/ 0 w 17400"/>
              <a:gd name="p0y14" fmla="*/ 53 h 2301"/>
              <a:gd name="p0x15" fmla="*/ 53 w 17400"/>
              <a:gd name="p0y15" fmla="*/ 0 h 2301"/>
              <a:gd name="p0x16" fmla="*/ 120 w 17400"/>
              <a:gd name="p0y16" fmla="*/ 0 h 23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355A"/>
          </a:solidFill>
          <a:ln>
            <a:noFill/>
          </a:ln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8" name="文本框 97"/>
          <p:cNvSpPr txBox="1"/>
          <p:nvPr>
            <p:custDataLst>
              <p:tags r:id="rId36"/>
            </p:custDataLst>
          </p:nvPr>
        </p:nvSpPr>
        <p:spPr>
          <a:xfrm>
            <a:off x="762000" y="5588146"/>
            <a:ext cx="59437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不是所有相关联的量都成正比例</a:t>
            </a:r>
            <a:r>
              <a:rPr lang="en-US" altLang="zh-CN" b="1"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比值一定才是关键</a:t>
            </a:r>
            <a:endParaRPr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37"/>
            </p:custDataLst>
          </p:nvPr>
        </p:nvGrpSpPr>
        <p:grpSpPr>
          <a:xfrm rot="0">
            <a:off x="571500" y="1104900"/>
            <a:ext cx="6492240" cy="1150620"/>
            <a:chOff x="900" y="1740"/>
            <a:chExt cx="10224" cy="1812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4" name="任意多边形 3"/>
            <p:cNvSpPr/>
            <p:nvPr>
              <p:custDataLst>
                <p:tags r:id="rId38"/>
              </p:custDataLst>
            </p:nvPr>
          </p:nvSpPr>
          <p:spPr>
            <a:xfrm>
              <a:off x="900" y="1740"/>
              <a:ext cx="10224" cy="1812"/>
            </a:xfrm>
            <a:custGeom>
              <a:avLst/>
              <a:gdLst>
                <a:gd name="sw" fmla="*/ 1 w 10224"/>
                <a:gd name="sh" fmla="*/ 1 h 1812"/>
                <a:gd name="mins" fmla="min sw sh"/>
                <a:gd name="dsw" fmla="+- 0 sw mins"/>
                <a:gd name="dsh" fmla="+- 0 sh mins"/>
                <a:gd name="p0x0" fmla="*/ 120 w 10224"/>
                <a:gd name="p0y0" fmla="*/ 0 h 1812"/>
                <a:gd name="p0x1" fmla="*/ 10104 w 10224"/>
                <a:gd name="p0y1" fmla="*/ 0 h 1812"/>
                <a:gd name="p0x2" fmla="*/ 10170 w 10224"/>
                <a:gd name="p0y2" fmla="*/ 0 h 1812"/>
                <a:gd name="p0x3" fmla="*/ 10224 w 10224"/>
                <a:gd name="p0y3" fmla="*/ 53 h 1812"/>
                <a:gd name="p0x4" fmla="*/ 10224 w 10224"/>
                <a:gd name="p0y4" fmla="*/ 120 h 1812"/>
                <a:gd name="p0x5" fmla="*/ 10224 w 10224"/>
                <a:gd name="p0y5" fmla="*/ 1692 h 1812"/>
                <a:gd name="p0x6" fmla="*/ 10224 w 10224"/>
                <a:gd name="p0y6" fmla="*/ 1759 h 1812"/>
                <a:gd name="p0x7" fmla="*/ 10170 w 10224"/>
                <a:gd name="p0y7" fmla="*/ 1812 h 1812"/>
                <a:gd name="p0x8" fmla="*/ 10104 w 10224"/>
                <a:gd name="p0y8" fmla="*/ 1812 h 1812"/>
                <a:gd name="p0x9" fmla="*/ 120 w 10224"/>
                <a:gd name="p0y9" fmla="*/ 1812 h 1812"/>
                <a:gd name="p0x10" fmla="*/ 53 w 10224"/>
                <a:gd name="p0y10" fmla="*/ 1812 h 1812"/>
                <a:gd name="p0x11" fmla="*/ 0 w 10224"/>
                <a:gd name="p0y11" fmla="*/ 1759 h 1812"/>
                <a:gd name="p0x12" fmla="*/ 0 w 10224"/>
                <a:gd name="p0y12" fmla="*/ 1692 h 1812"/>
                <a:gd name="p0x13" fmla="*/ 0 w 10224"/>
                <a:gd name="p0y13" fmla="*/ 120 h 1812"/>
                <a:gd name="p0x14" fmla="*/ 0 w 10224"/>
                <a:gd name="p0y14" fmla="*/ 53 h 1812"/>
                <a:gd name="p0x15" fmla="*/ 53 w 10224"/>
                <a:gd name="p0y15" fmla="*/ 0 h 1812"/>
                <a:gd name="p0x16" fmla="*/ 120 w 10224"/>
                <a:gd name="p0y16" fmla="*/ 0 h 181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>
              <p:custDataLst>
                <p:tags r:id="rId39"/>
              </p:custDataLst>
            </p:nvPr>
          </p:nvSpPr>
          <p:spPr>
            <a:xfrm>
              <a:off x="974" y="1740"/>
              <a:ext cx="10114" cy="45"/>
            </a:xfrm>
            <a:custGeom>
              <a:avLst/>
              <a:gdLst>
                <a:gd name="sw" fmla="*/ 1 w 10114"/>
                <a:gd name="sh" fmla="*/ 1 h 45"/>
                <a:gd name="mins" fmla="min sw sh"/>
                <a:gd name="dsw" fmla="+- 0 sw mins"/>
                <a:gd name="dsh" fmla="+- 0 sh mins"/>
                <a:gd name="p0x0" fmla="*/ 45 w 10114"/>
                <a:gd name="p0y0" fmla="*/ 0 h 45"/>
                <a:gd name="p0x1" fmla="*/ 10029 w 10114"/>
                <a:gd name="p0y1" fmla="*/ 0 h 45"/>
                <a:gd name="p0x2" fmla="*/ 10063 w 10114"/>
                <a:gd name="p0y2" fmla="*/ 0 h 45"/>
                <a:gd name="p0x3" fmla="*/ 10093 w 10114"/>
                <a:gd name="p0y3" fmla="*/ 13 h 45"/>
                <a:gd name="p0x4" fmla="*/ 10114 w 10114"/>
                <a:gd name="p0y4" fmla="*/ 35 h 45"/>
                <a:gd name="p0x5" fmla="*/ 10104 w 10114"/>
                <a:gd name="p0y5" fmla="*/ 45 h 45"/>
                <a:gd name="p0x6" fmla="*/ 10085 w 10114"/>
                <a:gd name="p0y6" fmla="*/ 26 h 45"/>
                <a:gd name="p0x7" fmla="*/ 10058 w 10114"/>
                <a:gd name="p0y7" fmla="*/ 15 h 45"/>
                <a:gd name="p0x8" fmla="*/ 10029 w 10114"/>
                <a:gd name="p0y8" fmla="*/ 15 h 45"/>
                <a:gd name="p0x9" fmla="*/ 45 w 10114"/>
                <a:gd name="p0y9" fmla="*/ 15 h 45"/>
                <a:gd name="p0x10" fmla="*/ 35 w 10114"/>
                <a:gd name="p0y10" fmla="*/ 15 h 45"/>
                <a:gd name="p0x11" fmla="*/ 26 w 10114"/>
                <a:gd name="p0y11" fmla="*/ 17 h 45"/>
                <a:gd name="p0x12" fmla="*/ 17 w 10114"/>
                <a:gd name="p0y12" fmla="*/ 22 h 45"/>
                <a:gd name="p0x13" fmla="*/ 0 w 10114"/>
                <a:gd name="p0y13" fmla="*/ 9 h 45"/>
                <a:gd name="p0x14" fmla="*/ 0 w 10114"/>
                <a:gd name="p0y14" fmla="*/ 9 h 45"/>
                <a:gd name="p0x15" fmla="*/ 14 w 10114"/>
                <a:gd name="p0y15" fmla="*/ 3 h 45"/>
                <a:gd name="p0x16" fmla="*/ 29 w 10114"/>
                <a:gd name="p0y16" fmla="*/ 0 h 45"/>
                <a:gd name="p0x17" fmla="*/ 45 w 10114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40"/>
              </p:custDataLst>
            </p:nvPr>
          </p:nvSpPr>
          <p:spPr>
            <a:xfrm>
              <a:off x="11078" y="1775"/>
              <a:ext cx="46" cy="1742"/>
            </a:xfrm>
            <a:custGeom>
              <a:avLst/>
              <a:gdLst>
                <a:gd name="sw" fmla="*/ 1 w 45"/>
                <a:gd name="sh" fmla="*/ 1 h 1742"/>
                <a:gd name="mins" fmla="min sw sh"/>
                <a:gd name="dsw" fmla="+- 0 sw mins"/>
                <a:gd name="dsh" fmla="+- 0 sh mins"/>
                <a:gd name="p0x0" fmla="*/ 45 w 45"/>
                <a:gd name="p0y0" fmla="*/ 84 h 1742"/>
                <a:gd name="p0x1" fmla="*/ 45 w 45"/>
                <a:gd name="p0y1" fmla="*/ 1657 h 1742"/>
                <a:gd name="p0x2" fmla="*/ 45 w 45"/>
                <a:gd name="p0y2" fmla="*/ 1690 h 1742"/>
                <a:gd name="p0x3" fmla="*/ 32 w 45"/>
                <a:gd name="p0y3" fmla="*/ 1720 h 1742"/>
                <a:gd name="p0x4" fmla="*/ 10 w 45"/>
                <a:gd name="p0y4" fmla="*/ 1742 h 1742"/>
                <a:gd name="p0x5" fmla="*/ 0 w 45"/>
                <a:gd name="p0y5" fmla="*/ 1731 h 1742"/>
                <a:gd name="p0x6" fmla="*/ 19 w 45"/>
                <a:gd name="p0y6" fmla="*/ 1712 h 1742"/>
                <a:gd name="p0x7" fmla="*/ 30 w 45"/>
                <a:gd name="p0y7" fmla="*/ 1686 h 1742"/>
                <a:gd name="p0x8" fmla="*/ 30 w 45"/>
                <a:gd name="p0y8" fmla="*/ 1657 h 1742"/>
                <a:gd name="p0x9" fmla="*/ 30 w 45"/>
                <a:gd name="p0y9" fmla="*/ 84 h 1742"/>
                <a:gd name="p0x10" fmla="*/ 30 w 45"/>
                <a:gd name="p0y10" fmla="*/ 55 h 1742"/>
                <a:gd name="p0x11" fmla="*/ 19 w 45"/>
                <a:gd name="p0y11" fmla="*/ 29 h 1742"/>
                <a:gd name="p0x12" fmla="*/ 0 w 45"/>
                <a:gd name="p0y12" fmla="*/ 10 h 1742"/>
                <a:gd name="p0x13" fmla="*/ 10 w 45"/>
                <a:gd name="p0y13" fmla="*/ 0 h 1742"/>
                <a:gd name="p0x14" fmla="*/ 32 w 45"/>
                <a:gd name="p0y14" fmla="*/ 21 h 1742"/>
                <a:gd name="p0x15" fmla="*/ 45 w 45"/>
                <a:gd name="p0y15" fmla="*/ 51 h 1742"/>
                <a:gd name="p0x16" fmla="*/ 45 w 45"/>
                <a:gd name="p0y16" fmla="*/ 84 h 174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41"/>
              </p:custDataLst>
            </p:nvPr>
          </p:nvSpPr>
          <p:spPr>
            <a:xfrm>
              <a:off x="974" y="3507"/>
              <a:ext cx="10114" cy="45"/>
            </a:xfrm>
            <a:custGeom>
              <a:avLst/>
              <a:gdLst>
                <a:gd name="sw" fmla="*/ 1 w 10114"/>
                <a:gd name="sh" fmla="*/ 1 h 45"/>
                <a:gd name="mins" fmla="min sw sh"/>
                <a:gd name="dsw" fmla="+- 0 sw mins"/>
                <a:gd name="dsh" fmla="+- 0 sh mins"/>
                <a:gd name="p0x0" fmla="*/ 10029 w 10114"/>
                <a:gd name="p0y0" fmla="*/ 45 h 45"/>
                <a:gd name="p0x1" fmla="*/ 45 w 10114"/>
                <a:gd name="p0y1" fmla="*/ 45 h 45"/>
                <a:gd name="p0x2" fmla="*/ 29 w 10114"/>
                <a:gd name="p0y2" fmla="*/ 45 h 45"/>
                <a:gd name="p0x3" fmla="*/ 14 w 10114"/>
                <a:gd name="p0y3" fmla="*/ 42 h 45"/>
                <a:gd name="p0x4" fmla="*/ 0 w 10114"/>
                <a:gd name="p0y4" fmla="*/ 36 h 45"/>
                <a:gd name="p0x5" fmla="*/ 17 w 10114"/>
                <a:gd name="p0y5" fmla="*/ 22 h 45"/>
                <a:gd name="p0x6" fmla="*/ 17 w 10114"/>
                <a:gd name="p0y6" fmla="*/ 22 h 45"/>
                <a:gd name="p0x7" fmla="*/ 26 w 10114"/>
                <a:gd name="p0y7" fmla="*/ 27 h 45"/>
                <a:gd name="p0x8" fmla="*/ 35 w 10114"/>
                <a:gd name="p0y8" fmla="*/ 30 h 45"/>
                <a:gd name="p0x9" fmla="*/ 45 w 10114"/>
                <a:gd name="p0y9" fmla="*/ 30 h 45"/>
                <a:gd name="p0x10" fmla="*/ 10029 w 10114"/>
                <a:gd name="p0y10" fmla="*/ 30 h 45"/>
                <a:gd name="p0x11" fmla="*/ 10058 w 10114"/>
                <a:gd name="p0y11" fmla="*/ 30 h 45"/>
                <a:gd name="p0x12" fmla="*/ 10085 w 10114"/>
                <a:gd name="p0y12" fmla="*/ 19 h 45"/>
                <a:gd name="p0x13" fmla="*/ 10104 w 10114"/>
                <a:gd name="p0y13" fmla="*/ 0 h 45"/>
                <a:gd name="p0x14" fmla="*/ 10114 w 10114"/>
                <a:gd name="p0y14" fmla="*/ 10 h 45"/>
                <a:gd name="p0x15" fmla="*/ 10093 w 10114"/>
                <a:gd name="p0y15" fmla="*/ 32 h 45"/>
                <a:gd name="p0x16" fmla="*/ 10063 w 10114"/>
                <a:gd name="p0y16" fmla="*/ 45 h 45"/>
                <a:gd name="p0x17" fmla="*/ 10029 w 10114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42"/>
              </p:custDataLst>
            </p:nvPr>
          </p:nvSpPr>
          <p:spPr>
            <a:xfrm>
              <a:off x="900" y="1749"/>
              <a:ext cx="91" cy="1794"/>
            </a:xfrm>
            <a:custGeom>
              <a:avLst/>
              <a:gdLst>
                <a:gd name="sw" fmla="*/ 1 w 91"/>
                <a:gd name="sh" fmla="*/ 1 h 1794"/>
                <a:gd name="mins" fmla="min sw sh"/>
                <a:gd name="dsw" fmla="+- 0 sw mins"/>
                <a:gd name="dsh" fmla="+- 0 sh mins"/>
                <a:gd name="p0x0" fmla="*/ 0 w 91"/>
                <a:gd name="p0y0" fmla="*/ 1683 h 1794"/>
                <a:gd name="p0x1" fmla="*/ 0 w 91"/>
                <a:gd name="p0y1" fmla="*/ 110 h 1794"/>
                <a:gd name="p0x2" fmla="*/ 0 w 91"/>
                <a:gd name="p0y2" fmla="*/ 60 h 1794"/>
                <a:gd name="p0x3" fmla="*/ 30 w 91"/>
                <a:gd name="p0y3" fmla="*/ 18 h 1794"/>
                <a:gd name="p0x4" fmla="*/ 74 w 91"/>
                <a:gd name="p0y4" fmla="*/ 0 h 1794"/>
                <a:gd name="p0x5" fmla="*/ 91 w 91"/>
                <a:gd name="p0y5" fmla="*/ 13 h 1794"/>
                <a:gd name="p0x6" fmla="*/ 91 w 91"/>
                <a:gd name="p0y6" fmla="*/ 13 h 1794"/>
                <a:gd name="p0x7" fmla="*/ 64 w 91"/>
                <a:gd name="p0y7" fmla="*/ 29 h 1794"/>
                <a:gd name="p0x8" fmla="*/ 45 w 91"/>
                <a:gd name="p0y8" fmla="*/ 67 h 1794"/>
                <a:gd name="p0x9" fmla="*/ 45 w 91"/>
                <a:gd name="p0y9" fmla="*/ 110 h 1794"/>
                <a:gd name="p0x10" fmla="*/ 45 w 91"/>
                <a:gd name="p0y10" fmla="*/ 1683 h 1794"/>
                <a:gd name="p0x11" fmla="*/ 45 w 91"/>
                <a:gd name="p0y11" fmla="*/ 1727 h 1794"/>
                <a:gd name="p0x12" fmla="*/ 64 w 91"/>
                <a:gd name="p0y12" fmla="*/ 1764 h 1794"/>
                <a:gd name="p0x13" fmla="*/ 91 w 91"/>
                <a:gd name="p0y13" fmla="*/ 1780 h 1794"/>
                <a:gd name="p0x14" fmla="*/ 74 w 91"/>
                <a:gd name="p0y14" fmla="*/ 1794 h 1794"/>
                <a:gd name="p0x15" fmla="*/ 74 w 91"/>
                <a:gd name="p0y15" fmla="*/ 1794 h 1794"/>
                <a:gd name="p0x16" fmla="*/ 30 w 91"/>
                <a:gd name="p0y16" fmla="*/ 1776 h 1794"/>
                <a:gd name="p0x17" fmla="*/ 0 w 91"/>
                <a:gd name="p0y17" fmla="*/ 1733 h 1794"/>
                <a:gd name="p0x18" fmla="*/ 0 w 91"/>
                <a:gd name="p0y18" fmla="*/ 1683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>
            <p:custDataLst>
              <p:tags r:id="rId43"/>
            </p:custDataLst>
          </p:nvPr>
        </p:nvGrpSpPr>
        <p:grpSpPr>
          <a:xfrm rot="0">
            <a:off x="571500" y="1104900"/>
            <a:ext cx="6492240" cy="1150620"/>
            <a:chOff x="900" y="1740"/>
            <a:chExt cx="10224" cy="1812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10" name="任意多边形 9"/>
            <p:cNvSpPr/>
            <p:nvPr>
              <p:custDataLst>
                <p:tags r:id="rId44"/>
              </p:custDataLst>
            </p:nvPr>
          </p:nvSpPr>
          <p:spPr>
            <a:xfrm>
              <a:off x="900" y="1740"/>
              <a:ext cx="10224" cy="1812"/>
            </a:xfrm>
            <a:custGeom>
              <a:avLst/>
              <a:gdLst>
                <a:gd name="sw" fmla="*/ 1 w 10224"/>
                <a:gd name="sh" fmla="*/ 1 h 1812"/>
                <a:gd name="mins" fmla="min sw sh"/>
                <a:gd name="dsw" fmla="+- 0 sw mins"/>
                <a:gd name="dsh" fmla="+- 0 sh mins"/>
                <a:gd name="p0x0" fmla="*/ 120 w 10224"/>
                <a:gd name="p0y0" fmla="*/ 0 h 1812"/>
                <a:gd name="p0x1" fmla="*/ 10104 w 10224"/>
                <a:gd name="p0y1" fmla="*/ 0 h 1812"/>
                <a:gd name="p0x2" fmla="*/ 10170 w 10224"/>
                <a:gd name="p0y2" fmla="*/ 0 h 1812"/>
                <a:gd name="p0x3" fmla="*/ 10224 w 10224"/>
                <a:gd name="p0y3" fmla="*/ 53 h 1812"/>
                <a:gd name="p0x4" fmla="*/ 10224 w 10224"/>
                <a:gd name="p0y4" fmla="*/ 120 h 1812"/>
                <a:gd name="p0x5" fmla="*/ 10224 w 10224"/>
                <a:gd name="p0y5" fmla="*/ 1692 h 1812"/>
                <a:gd name="p0x6" fmla="*/ 10224 w 10224"/>
                <a:gd name="p0y6" fmla="*/ 1759 h 1812"/>
                <a:gd name="p0x7" fmla="*/ 10170 w 10224"/>
                <a:gd name="p0y7" fmla="*/ 1812 h 1812"/>
                <a:gd name="p0x8" fmla="*/ 10104 w 10224"/>
                <a:gd name="p0y8" fmla="*/ 1812 h 1812"/>
                <a:gd name="p0x9" fmla="*/ 120 w 10224"/>
                <a:gd name="p0y9" fmla="*/ 1812 h 1812"/>
                <a:gd name="p0x10" fmla="*/ 53 w 10224"/>
                <a:gd name="p0y10" fmla="*/ 1812 h 1812"/>
                <a:gd name="p0x11" fmla="*/ 0 w 10224"/>
                <a:gd name="p0y11" fmla="*/ 1759 h 1812"/>
                <a:gd name="p0x12" fmla="*/ 0 w 10224"/>
                <a:gd name="p0y12" fmla="*/ 1692 h 1812"/>
                <a:gd name="p0x13" fmla="*/ 0 w 10224"/>
                <a:gd name="p0y13" fmla="*/ 120 h 1812"/>
                <a:gd name="p0x14" fmla="*/ 0 w 10224"/>
                <a:gd name="p0y14" fmla="*/ 53 h 1812"/>
                <a:gd name="p0x15" fmla="*/ 53 w 10224"/>
                <a:gd name="p0y15" fmla="*/ 0 h 1812"/>
                <a:gd name="p0x16" fmla="*/ 120 w 10224"/>
                <a:gd name="p0y16" fmla="*/ 0 h 181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45"/>
              </p:custDataLst>
            </p:nvPr>
          </p:nvSpPr>
          <p:spPr>
            <a:xfrm>
              <a:off x="974" y="1740"/>
              <a:ext cx="10114" cy="45"/>
            </a:xfrm>
            <a:custGeom>
              <a:avLst/>
              <a:gdLst>
                <a:gd name="sw" fmla="*/ 1 w 10114"/>
                <a:gd name="sh" fmla="*/ 1 h 45"/>
                <a:gd name="mins" fmla="min sw sh"/>
                <a:gd name="dsw" fmla="+- 0 sw mins"/>
                <a:gd name="dsh" fmla="+- 0 sh mins"/>
                <a:gd name="p0x0" fmla="*/ 45 w 10114"/>
                <a:gd name="p0y0" fmla="*/ 0 h 45"/>
                <a:gd name="p0x1" fmla="*/ 10029 w 10114"/>
                <a:gd name="p0y1" fmla="*/ 0 h 45"/>
                <a:gd name="p0x2" fmla="*/ 10063 w 10114"/>
                <a:gd name="p0y2" fmla="*/ 0 h 45"/>
                <a:gd name="p0x3" fmla="*/ 10093 w 10114"/>
                <a:gd name="p0y3" fmla="*/ 13 h 45"/>
                <a:gd name="p0x4" fmla="*/ 10114 w 10114"/>
                <a:gd name="p0y4" fmla="*/ 35 h 45"/>
                <a:gd name="p0x5" fmla="*/ 10104 w 10114"/>
                <a:gd name="p0y5" fmla="*/ 45 h 45"/>
                <a:gd name="p0x6" fmla="*/ 10085 w 10114"/>
                <a:gd name="p0y6" fmla="*/ 26 h 45"/>
                <a:gd name="p0x7" fmla="*/ 10058 w 10114"/>
                <a:gd name="p0y7" fmla="*/ 15 h 45"/>
                <a:gd name="p0x8" fmla="*/ 10029 w 10114"/>
                <a:gd name="p0y8" fmla="*/ 15 h 45"/>
                <a:gd name="p0x9" fmla="*/ 45 w 10114"/>
                <a:gd name="p0y9" fmla="*/ 15 h 45"/>
                <a:gd name="p0x10" fmla="*/ 35 w 10114"/>
                <a:gd name="p0y10" fmla="*/ 15 h 45"/>
                <a:gd name="p0x11" fmla="*/ 26 w 10114"/>
                <a:gd name="p0y11" fmla="*/ 17 h 45"/>
                <a:gd name="p0x12" fmla="*/ 17 w 10114"/>
                <a:gd name="p0y12" fmla="*/ 22 h 45"/>
                <a:gd name="p0x13" fmla="*/ 0 w 10114"/>
                <a:gd name="p0y13" fmla="*/ 9 h 45"/>
                <a:gd name="p0x14" fmla="*/ 0 w 10114"/>
                <a:gd name="p0y14" fmla="*/ 9 h 45"/>
                <a:gd name="p0x15" fmla="*/ 14 w 10114"/>
                <a:gd name="p0y15" fmla="*/ 3 h 45"/>
                <a:gd name="p0x16" fmla="*/ 29 w 10114"/>
                <a:gd name="p0y16" fmla="*/ 0 h 45"/>
                <a:gd name="p0x17" fmla="*/ 45 w 10114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46"/>
              </p:custDataLst>
            </p:nvPr>
          </p:nvSpPr>
          <p:spPr>
            <a:xfrm>
              <a:off x="11078" y="1775"/>
              <a:ext cx="46" cy="1742"/>
            </a:xfrm>
            <a:custGeom>
              <a:avLst/>
              <a:gdLst>
                <a:gd name="sw" fmla="*/ 1 w 45"/>
                <a:gd name="sh" fmla="*/ 1 h 1742"/>
                <a:gd name="mins" fmla="min sw sh"/>
                <a:gd name="dsw" fmla="+- 0 sw mins"/>
                <a:gd name="dsh" fmla="+- 0 sh mins"/>
                <a:gd name="p0x0" fmla="*/ 45 w 45"/>
                <a:gd name="p0y0" fmla="*/ 84 h 1742"/>
                <a:gd name="p0x1" fmla="*/ 45 w 45"/>
                <a:gd name="p0y1" fmla="*/ 1657 h 1742"/>
                <a:gd name="p0x2" fmla="*/ 45 w 45"/>
                <a:gd name="p0y2" fmla="*/ 1690 h 1742"/>
                <a:gd name="p0x3" fmla="*/ 32 w 45"/>
                <a:gd name="p0y3" fmla="*/ 1720 h 1742"/>
                <a:gd name="p0x4" fmla="*/ 10 w 45"/>
                <a:gd name="p0y4" fmla="*/ 1742 h 1742"/>
                <a:gd name="p0x5" fmla="*/ 0 w 45"/>
                <a:gd name="p0y5" fmla="*/ 1731 h 1742"/>
                <a:gd name="p0x6" fmla="*/ 19 w 45"/>
                <a:gd name="p0y6" fmla="*/ 1712 h 1742"/>
                <a:gd name="p0x7" fmla="*/ 30 w 45"/>
                <a:gd name="p0y7" fmla="*/ 1686 h 1742"/>
                <a:gd name="p0x8" fmla="*/ 30 w 45"/>
                <a:gd name="p0y8" fmla="*/ 1657 h 1742"/>
                <a:gd name="p0x9" fmla="*/ 30 w 45"/>
                <a:gd name="p0y9" fmla="*/ 84 h 1742"/>
                <a:gd name="p0x10" fmla="*/ 30 w 45"/>
                <a:gd name="p0y10" fmla="*/ 55 h 1742"/>
                <a:gd name="p0x11" fmla="*/ 19 w 45"/>
                <a:gd name="p0y11" fmla="*/ 29 h 1742"/>
                <a:gd name="p0x12" fmla="*/ 0 w 45"/>
                <a:gd name="p0y12" fmla="*/ 10 h 1742"/>
                <a:gd name="p0x13" fmla="*/ 10 w 45"/>
                <a:gd name="p0y13" fmla="*/ 0 h 1742"/>
                <a:gd name="p0x14" fmla="*/ 32 w 45"/>
                <a:gd name="p0y14" fmla="*/ 21 h 1742"/>
                <a:gd name="p0x15" fmla="*/ 45 w 45"/>
                <a:gd name="p0y15" fmla="*/ 51 h 1742"/>
                <a:gd name="p0x16" fmla="*/ 45 w 45"/>
                <a:gd name="p0y16" fmla="*/ 84 h 174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47"/>
              </p:custDataLst>
            </p:nvPr>
          </p:nvSpPr>
          <p:spPr>
            <a:xfrm>
              <a:off x="974" y="3507"/>
              <a:ext cx="10114" cy="45"/>
            </a:xfrm>
            <a:custGeom>
              <a:avLst/>
              <a:gdLst>
                <a:gd name="sw" fmla="*/ 1 w 10114"/>
                <a:gd name="sh" fmla="*/ 1 h 45"/>
                <a:gd name="mins" fmla="min sw sh"/>
                <a:gd name="dsw" fmla="+- 0 sw mins"/>
                <a:gd name="dsh" fmla="+- 0 sh mins"/>
                <a:gd name="p0x0" fmla="*/ 10029 w 10114"/>
                <a:gd name="p0y0" fmla="*/ 45 h 45"/>
                <a:gd name="p0x1" fmla="*/ 45 w 10114"/>
                <a:gd name="p0y1" fmla="*/ 45 h 45"/>
                <a:gd name="p0x2" fmla="*/ 29 w 10114"/>
                <a:gd name="p0y2" fmla="*/ 45 h 45"/>
                <a:gd name="p0x3" fmla="*/ 14 w 10114"/>
                <a:gd name="p0y3" fmla="*/ 42 h 45"/>
                <a:gd name="p0x4" fmla="*/ 0 w 10114"/>
                <a:gd name="p0y4" fmla="*/ 36 h 45"/>
                <a:gd name="p0x5" fmla="*/ 17 w 10114"/>
                <a:gd name="p0y5" fmla="*/ 22 h 45"/>
                <a:gd name="p0x6" fmla="*/ 17 w 10114"/>
                <a:gd name="p0y6" fmla="*/ 22 h 45"/>
                <a:gd name="p0x7" fmla="*/ 26 w 10114"/>
                <a:gd name="p0y7" fmla="*/ 27 h 45"/>
                <a:gd name="p0x8" fmla="*/ 35 w 10114"/>
                <a:gd name="p0y8" fmla="*/ 30 h 45"/>
                <a:gd name="p0x9" fmla="*/ 45 w 10114"/>
                <a:gd name="p0y9" fmla="*/ 30 h 45"/>
                <a:gd name="p0x10" fmla="*/ 10029 w 10114"/>
                <a:gd name="p0y10" fmla="*/ 30 h 45"/>
                <a:gd name="p0x11" fmla="*/ 10058 w 10114"/>
                <a:gd name="p0y11" fmla="*/ 30 h 45"/>
                <a:gd name="p0x12" fmla="*/ 10085 w 10114"/>
                <a:gd name="p0y12" fmla="*/ 19 h 45"/>
                <a:gd name="p0x13" fmla="*/ 10104 w 10114"/>
                <a:gd name="p0y13" fmla="*/ 0 h 45"/>
                <a:gd name="p0x14" fmla="*/ 10114 w 10114"/>
                <a:gd name="p0y14" fmla="*/ 10 h 45"/>
                <a:gd name="p0x15" fmla="*/ 10093 w 10114"/>
                <a:gd name="p0y15" fmla="*/ 32 h 45"/>
                <a:gd name="p0x16" fmla="*/ 10063 w 10114"/>
                <a:gd name="p0y16" fmla="*/ 45 h 45"/>
                <a:gd name="p0x17" fmla="*/ 10029 w 10114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48"/>
              </p:custDataLst>
            </p:nvPr>
          </p:nvSpPr>
          <p:spPr>
            <a:xfrm>
              <a:off x="900" y="1749"/>
              <a:ext cx="91" cy="1794"/>
            </a:xfrm>
            <a:custGeom>
              <a:avLst/>
              <a:gdLst>
                <a:gd name="sw" fmla="*/ 1 w 91"/>
                <a:gd name="sh" fmla="*/ 1 h 1794"/>
                <a:gd name="mins" fmla="min sw sh"/>
                <a:gd name="dsw" fmla="+- 0 sw mins"/>
                <a:gd name="dsh" fmla="+- 0 sh mins"/>
                <a:gd name="p0x0" fmla="*/ 0 w 91"/>
                <a:gd name="p0y0" fmla="*/ 1683 h 1794"/>
                <a:gd name="p0x1" fmla="*/ 0 w 91"/>
                <a:gd name="p0y1" fmla="*/ 110 h 1794"/>
                <a:gd name="p0x2" fmla="*/ 0 w 91"/>
                <a:gd name="p0y2" fmla="*/ 60 h 1794"/>
                <a:gd name="p0x3" fmla="*/ 30 w 91"/>
                <a:gd name="p0y3" fmla="*/ 18 h 1794"/>
                <a:gd name="p0x4" fmla="*/ 74 w 91"/>
                <a:gd name="p0y4" fmla="*/ 0 h 1794"/>
                <a:gd name="p0x5" fmla="*/ 91 w 91"/>
                <a:gd name="p0y5" fmla="*/ 13 h 1794"/>
                <a:gd name="p0x6" fmla="*/ 91 w 91"/>
                <a:gd name="p0y6" fmla="*/ 13 h 1794"/>
                <a:gd name="p0x7" fmla="*/ 64 w 91"/>
                <a:gd name="p0y7" fmla="*/ 29 h 1794"/>
                <a:gd name="p0x8" fmla="*/ 45 w 91"/>
                <a:gd name="p0y8" fmla="*/ 67 h 1794"/>
                <a:gd name="p0x9" fmla="*/ 45 w 91"/>
                <a:gd name="p0y9" fmla="*/ 110 h 1794"/>
                <a:gd name="p0x10" fmla="*/ 45 w 91"/>
                <a:gd name="p0y10" fmla="*/ 1683 h 1794"/>
                <a:gd name="p0x11" fmla="*/ 45 w 91"/>
                <a:gd name="p0y11" fmla="*/ 1727 h 1794"/>
                <a:gd name="p0x12" fmla="*/ 64 w 91"/>
                <a:gd name="p0y12" fmla="*/ 1764 h 1794"/>
                <a:gd name="p0x13" fmla="*/ 91 w 91"/>
                <a:gd name="p0y13" fmla="*/ 1780 h 1794"/>
                <a:gd name="p0x14" fmla="*/ 74 w 91"/>
                <a:gd name="p0y14" fmla="*/ 1794 h 1794"/>
                <a:gd name="p0x15" fmla="*/ 74 w 91"/>
                <a:gd name="p0y15" fmla="*/ 1794 h 1794"/>
                <a:gd name="p0x16" fmla="*/ 30 w 91"/>
                <a:gd name="p0y16" fmla="*/ 1776 h 1794"/>
                <a:gd name="p0x17" fmla="*/ 0 w 91"/>
                <a:gd name="p0y17" fmla="*/ 1733 h 1794"/>
                <a:gd name="p0x18" fmla="*/ 0 w 91"/>
                <a:gd name="p0y18" fmla="*/ 1683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>
            <p:custDataLst>
              <p:tags r:id="rId49"/>
            </p:custDataLst>
          </p:nvPr>
        </p:nvGrpSpPr>
        <p:grpSpPr>
          <a:xfrm rot="0">
            <a:off x="571500" y="2369820"/>
            <a:ext cx="6492240" cy="1151255"/>
            <a:chOff x="900" y="3732"/>
            <a:chExt cx="10224" cy="1813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19" name="任意多边形 18"/>
            <p:cNvSpPr/>
            <p:nvPr>
              <p:custDataLst>
                <p:tags r:id="rId50"/>
              </p:custDataLst>
            </p:nvPr>
          </p:nvSpPr>
          <p:spPr>
            <a:xfrm>
              <a:off x="900" y="3732"/>
              <a:ext cx="10224" cy="1813"/>
            </a:xfrm>
            <a:custGeom>
              <a:avLst/>
              <a:gdLst>
                <a:gd name="sw" fmla="*/ 1 w 10224"/>
                <a:gd name="sh" fmla="*/ 1 h 1812"/>
                <a:gd name="mins" fmla="min sw sh"/>
                <a:gd name="dsw" fmla="+- 0 sw mins"/>
                <a:gd name="dsh" fmla="+- 0 sh mins"/>
                <a:gd name="p0x0" fmla="*/ 120 w 10224"/>
                <a:gd name="p0y0" fmla="*/ 0 h 1812"/>
                <a:gd name="p0x1" fmla="*/ 10104 w 10224"/>
                <a:gd name="p0y1" fmla="*/ 0 h 1812"/>
                <a:gd name="p0x2" fmla="*/ 10170 w 10224"/>
                <a:gd name="p0y2" fmla="*/ 0 h 1812"/>
                <a:gd name="p0x3" fmla="*/ 10224 w 10224"/>
                <a:gd name="p0y3" fmla="*/ 53 h 1812"/>
                <a:gd name="p0x4" fmla="*/ 10224 w 10224"/>
                <a:gd name="p0y4" fmla="*/ 120 h 1812"/>
                <a:gd name="p0x5" fmla="*/ 10224 w 10224"/>
                <a:gd name="p0y5" fmla="*/ 1692 h 1812"/>
                <a:gd name="p0x6" fmla="*/ 10224 w 10224"/>
                <a:gd name="p0y6" fmla="*/ 1759 h 1812"/>
                <a:gd name="p0x7" fmla="*/ 10170 w 10224"/>
                <a:gd name="p0y7" fmla="*/ 1812 h 1812"/>
                <a:gd name="p0x8" fmla="*/ 10104 w 10224"/>
                <a:gd name="p0y8" fmla="*/ 1812 h 1812"/>
                <a:gd name="p0x9" fmla="*/ 120 w 10224"/>
                <a:gd name="p0y9" fmla="*/ 1812 h 1812"/>
                <a:gd name="p0x10" fmla="*/ 53 w 10224"/>
                <a:gd name="p0y10" fmla="*/ 1812 h 1812"/>
                <a:gd name="p0x11" fmla="*/ 0 w 10224"/>
                <a:gd name="p0y11" fmla="*/ 1759 h 1812"/>
                <a:gd name="p0x12" fmla="*/ 0 w 10224"/>
                <a:gd name="p0y12" fmla="*/ 1692 h 1812"/>
                <a:gd name="p0x13" fmla="*/ 0 w 10224"/>
                <a:gd name="p0y13" fmla="*/ 120 h 1812"/>
                <a:gd name="p0x14" fmla="*/ 0 w 10224"/>
                <a:gd name="p0y14" fmla="*/ 53 h 1812"/>
                <a:gd name="p0x15" fmla="*/ 53 w 10224"/>
                <a:gd name="p0y15" fmla="*/ 0 h 1812"/>
                <a:gd name="p0x16" fmla="*/ 120 w 10224"/>
                <a:gd name="p0y16" fmla="*/ 0 h 181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51"/>
              </p:custDataLst>
            </p:nvPr>
          </p:nvSpPr>
          <p:spPr>
            <a:xfrm>
              <a:off x="974" y="3732"/>
              <a:ext cx="10114" cy="46"/>
            </a:xfrm>
            <a:custGeom>
              <a:avLst/>
              <a:gdLst>
                <a:gd name="sw" fmla="*/ 1 w 10114"/>
                <a:gd name="sh" fmla="*/ 1 h 45"/>
                <a:gd name="mins" fmla="min sw sh"/>
                <a:gd name="dsw" fmla="+- 0 sw mins"/>
                <a:gd name="dsh" fmla="+- 0 sh mins"/>
                <a:gd name="p0x0" fmla="*/ 45 w 10114"/>
                <a:gd name="p0y0" fmla="*/ 0 h 45"/>
                <a:gd name="p0x1" fmla="*/ 10029 w 10114"/>
                <a:gd name="p0y1" fmla="*/ 0 h 45"/>
                <a:gd name="p0x2" fmla="*/ 10063 w 10114"/>
                <a:gd name="p0y2" fmla="*/ 0 h 45"/>
                <a:gd name="p0x3" fmla="*/ 10093 w 10114"/>
                <a:gd name="p0y3" fmla="*/ 13 h 45"/>
                <a:gd name="p0x4" fmla="*/ 10114 w 10114"/>
                <a:gd name="p0y4" fmla="*/ 35 h 45"/>
                <a:gd name="p0x5" fmla="*/ 10104 w 10114"/>
                <a:gd name="p0y5" fmla="*/ 45 h 45"/>
                <a:gd name="p0x6" fmla="*/ 10085 w 10114"/>
                <a:gd name="p0y6" fmla="*/ 26 h 45"/>
                <a:gd name="p0x7" fmla="*/ 10058 w 10114"/>
                <a:gd name="p0y7" fmla="*/ 15 h 45"/>
                <a:gd name="p0x8" fmla="*/ 10029 w 10114"/>
                <a:gd name="p0y8" fmla="*/ 15 h 45"/>
                <a:gd name="p0x9" fmla="*/ 45 w 10114"/>
                <a:gd name="p0y9" fmla="*/ 15 h 45"/>
                <a:gd name="p0x10" fmla="*/ 35 w 10114"/>
                <a:gd name="p0y10" fmla="*/ 15 h 45"/>
                <a:gd name="p0x11" fmla="*/ 26 w 10114"/>
                <a:gd name="p0y11" fmla="*/ 17 h 45"/>
                <a:gd name="p0x12" fmla="*/ 17 w 10114"/>
                <a:gd name="p0y12" fmla="*/ 22 h 45"/>
                <a:gd name="p0x13" fmla="*/ 0 w 10114"/>
                <a:gd name="p0y13" fmla="*/ 9 h 45"/>
                <a:gd name="p0x14" fmla="*/ 0 w 10114"/>
                <a:gd name="p0y14" fmla="*/ 9 h 45"/>
                <a:gd name="p0x15" fmla="*/ 14 w 10114"/>
                <a:gd name="p0y15" fmla="*/ 3 h 45"/>
                <a:gd name="p0x16" fmla="*/ 29 w 10114"/>
                <a:gd name="p0y16" fmla="*/ 0 h 45"/>
                <a:gd name="p0x17" fmla="*/ 45 w 10114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52"/>
              </p:custDataLst>
            </p:nvPr>
          </p:nvSpPr>
          <p:spPr>
            <a:xfrm>
              <a:off x="11078" y="3767"/>
              <a:ext cx="46" cy="1743"/>
            </a:xfrm>
            <a:custGeom>
              <a:avLst/>
              <a:gdLst>
                <a:gd name="sw" fmla="*/ 1 w 45"/>
                <a:gd name="sh" fmla="*/ 1 h 1742"/>
                <a:gd name="mins" fmla="min sw sh"/>
                <a:gd name="dsw" fmla="+- 0 sw mins"/>
                <a:gd name="dsh" fmla="+- 0 sh mins"/>
                <a:gd name="p0x0" fmla="*/ 45 w 45"/>
                <a:gd name="p0y0" fmla="*/ 84 h 1742"/>
                <a:gd name="p0x1" fmla="*/ 45 w 45"/>
                <a:gd name="p0y1" fmla="*/ 1657 h 1742"/>
                <a:gd name="p0x2" fmla="*/ 45 w 45"/>
                <a:gd name="p0y2" fmla="*/ 1690 h 1742"/>
                <a:gd name="p0x3" fmla="*/ 32 w 45"/>
                <a:gd name="p0y3" fmla="*/ 1720 h 1742"/>
                <a:gd name="p0x4" fmla="*/ 10 w 45"/>
                <a:gd name="p0y4" fmla="*/ 1742 h 1742"/>
                <a:gd name="p0x5" fmla="*/ 0 w 45"/>
                <a:gd name="p0y5" fmla="*/ 1731 h 1742"/>
                <a:gd name="p0x6" fmla="*/ 19 w 45"/>
                <a:gd name="p0y6" fmla="*/ 1712 h 1742"/>
                <a:gd name="p0x7" fmla="*/ 30 w 45"/>
                <a:gd name="p0y7" fmla="*/ 1686 h 1742"/>
                <a:gd name="p0x8" fmla="*/ 30 w 45"/>
                <a:gd name="p0y8" fmla="*/ 1657 h 1742"/>
                <a:gd name="p0x9" fmla="*/ 30 w 45"/>
                <a:gd name="p0y9" fmla="*/ 84 h 1742"/>
                <a:gd name="p0x10" fmla="*/ 30 w 45"/>
                <a:gd name="p0y10" fmla="*/ 55 h 1742"/>
                <a:gd name="p0x11" fmla="*/ 19 w 45"/>
                <a:gd name="p0y11" fmla="*/ 29 h 1742"/>
                <a:gd name="p0x12" fmla="*/ 0 w 45"/>
                <a:gd name="p0y12" fmla="*/ 10 h 1742"/>
                <a:gd name="p0x13" fmla="*/ 10 w 45"/>
                <a:gd name="p0y13" fmla="*/ 0 h 1742"/>
                <a:gd name="p0x14" fmla="*/ 32 w 45"/>
                <a:gd name="p0y14" fmla="*/ 21 h 1742"/>
                <a:gd name="p0x15" fmla="*/ 45 w 45"/>
                <a:gd name="p0y15" fmla="*/ 51 h 1742"/>
                <a:gd name="p0x16" fmla="*/ 45 w 45"/>
                <a:gd name="p0y16" fmla="*/ 84 h 174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53"/>
              </p:custDataLst>
            </p:nvPr>
          </p:nvSpPr>
          <p:spPr>
            <a:xfrm>
              <a:off x="974" y="5499"/>
              <a:ext cx="10114" cy="46"/>
            </a:xfrm>
            <a:custGeom>
              <a:avLst/>
              <a:gdLst>
                <a:gd name="sw" fmla="*/ 1 w 10114"/>
                <a:gd name="sh" fmla="*/ 1 h 45"/>
                <a:gd name="mins" fmla="min sw sh"/>
                <a:gd name="dsw" fmla="+- 0 sw mins"/>
                <a:gd name="dsh" fmla="+- 0 sh mins"/>
                <a:gd name="p0x0" fmla="*/ 10029 w 10114"/>
                <a:gd name="p0y0" fmla="*/ 45 h 45"/>
                <a:gd name="p0x1" fmla="*/ 45 w 10114"/>
                <a:gd name="p0y1" fmla="*/ 45 h 45"/>
                <a:gd name="p0x2" fmla="*/ 29 w 10114"/>
                <a:gd name="p0y2" fmla="*/ 45 h 45"/>
                <a:gd name="p0x3" fmla="*/ 14 w 10114"/>
                <a:gd name="p0y3" fmla="*/ 42 h 45"/>
                <a:gd name="p0x4" fmla="*/ 0 w 10114"/>
                <a:gd name="p0y4" fmla="*/ 36 h 45"/>
                <a:gd name="p0x5" fmla="*/ 17 w 10114"/>
                <a:gd name="p0y5" fmla="*/ 22 h 45"/>
                <a:gd name="p0x6" fmla="*/ 17 w 10114"/>
                <a:gd name="p0y6" fmla="*/ 22 h 45"/>
                <a:gd name="p0x7" fmla="*/ 26 w 10114"/>
                <a:gd name="p0y7" fmla="*/ 27 h 45"/>
                <a:gd name="p0x8" fmla="*/ 35 w 10114"/>
                <a:gd name="p0y8" fmla="*/ 30 h 45"/>
                <a:gd name="p0x9" fmla="*/ 45 w 10114"/>
                <a:gd name="p0y9" fmla="*/ 30 h 45"/>
                <a:gd name="p0x10" fmla="*/ 10029 w 10114"/>
                <a:gd name="p0y10" fmla="*/ 30 h 45"/>
                <a:gd name="p0x11" fmla="*/ 10058 w 10114"/>
                <a:gd name="p0y11" fmla="*/ 30 h 45"/>
                <a:gd name="p0x12" fmla="*/ 10085 w 10114"/>
                <a:gd name="p0y12" fmla="*/ 19 h 45"/>
                <a:gd name="p0x13" fmla="*/ 10104 w 10114"/>
                <a:gd name="p0y13" fmla="*/ 0 h 45"/>
                <a:gd name="p0x14" fmla="*/ 10114 w 10114"/>
                <a:gd name="p0y14" fmla="*/ 10 h 45"/>
                <a:gd name="p0x15" fmla="*/ 10093 w 10114"/>
                <a:gd name="p0y15" fmla="*/ 32 h 45"/>
                <a:gd name="p0x16" fmla="*/ 10063 w 10114"/>
                <a:gd name="p0y16" fmla="*/ 45 h 45"/>
                <a:gd name="p0x17" fmla="*/ 10029 w 10114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54"/>
              </p:custDataLst>
            </p:nvPr>
          </p:nvSpPr>
          <p:spPr>
            <a:xfrm>
              <a:off x="900" y="3741"/>
              <a:ext cx="91" cy="1795"/>
            </a:xfrm>
            <a:custGeom>
              <a:avLst/>
              <a:gdLst>
                <a:gd name="sw" fmla="*/ 1 w 91"/>
                <a:gd name="sh" fmla="*/ 1 h 1794"/>
                <a:gd name="mins" fmla="min sw sh"/>
                <a:gd name="dsw" fmla="+- 0 sw mins"/>
                <a:gd name="dsh" fmla="+- 0 sh mins"/>
                <a:gd name="p0x0" fmla="*/ 0 w 91"/>
                <a:gd name="p0y0" fmla="*/ 1683 h 1794"/>
                <a:gd name="p0x1" fmla="*/ 0 w 91"/>
                <a:gd name="p0y1" fmla="*/ 110 h 1794"/>
                <a:gd name="p0x2" fmla="*/ 0 w 91"/>
                <a:gd name="p0y2" fmla="*/ 60 h 1794"/>
                <a:gd name="p0x3" fmla="*/ 30 w 91"/>
                <a:gd name="p0y3" fmla="*/ 18 h 1794"/>
                <a:gd name="p0x4" fmla="*/ 74 w 91"/>
                <a:gd name="p0y4" fmla="*/ 0 h 1794"/>
                <a:gd name="p0x5" fmla="*/ 91 w 91"/>
                <a:gd name="p0y5" fmla="*/ 13 h 1794"/>
                <a:gd name="p0x6" fmla="*/ 91 w 91"/>
                <a:gd name="p0y6" fmla="*/ 13 h 1794"/>
                <a:gd name="p0x7" fmla="*/ 64 w 91"/>
                <a:gd name="p0y7" fmla="*/ 29 h 1794"/>
                <a:gd name="p0x8" fmla="*/ 45 w 91"/>
                <a:gd name="p0y8" fmla="*/ 67 h 1794"/>
                <a:gd name="p0x9" fmla="*/ 45 w 91"/>
                <a:gd name="p0y9" fmla="*/ 110 h 1794"/>
                <a:gd name="p0x10" fmla="*/ 45 w 91"/>
                <a:gd name="p0y10" fmla="*/ 1683 h 1794"/>
                <a:gd name="p0x11" fmla="*/ 45 w 91"/>
                <a:gd name="p0y11" fmla="*/ 1727 h 1794"/>
                <a:gd name="p0x12" fmla="*/ 64 w 91"/>
                <a:gd name="p0y12" fmla="*/ 1764 h 1794"/>
                <a:gd name="p0x13" fmla="*/ 91 w 91"/>
                <a:gd name="p0y13" fmla="*/ 1780 h 1794"/>
                <a:gd name="p0x14" fmla="*/ 74 w 91"/>
                <a:gd name="p0y14" fmla="*/ 1794 h 1794"/>
                <a:gd name="p0x15" fmla="*/ 74 w 91"/>
                <a:gd name="p0y15" fmla="*/ 1794 h 1794"/>
                <a:gd name="p0x16" fmla="*/ 30 w 91"/>
                <a:gd name="p0y16" fmla="*/ 1776 h 1794"/>
                <a:gd name="p0x17" fmla="*/ 0 w 91"/>
                <a:gd name="p0y17" fmla="*/ 1733 h 1794"/>
                <a:gd name="p0x18" fmla="*/ 0 w 91"/>
                <a:gd name="p0y18" fmla="*/ 1683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>
            <p:custDataLst>
              <p:tags r:id="rId55"/>
            </p:custDataLst>
          </p:nvPr>
        </p:nvGrpSpPr>
        <p:grpSpPr>
          <a:xfrm rot="0">
            <a:off x="571500" y="2369820"/>
            <a:ext cx="6492240" cy="1151255"/>
            <a:chOff x="900" y="3732"/>
            <a:chExt cx="10224" cy="1813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25" name="任意多边形 24"/>
            <p:cNvSpPr/>
            <p:nvPr>
              <p:custDataLst>
                <p:tags r:id="rId56"/>
              </p:custDataLst>
            </p:nvPr>
          </p:nvSpPr>
          <p:spPr>
            <a:xfrm>
              <a:off x="900" y="3732"/>
              <a:ext cx="10224" cy="1813"/>
            </a:xfrm>
            <a:custGeom>
              <a:avLst/>
              <a:gdLst>
                <a:gd name="sw" fmla="*/ 1 w 10224"/>
                <a:gd name="sh" fmla="*/ 1 h 1812"/>
                <a:gd name="mins" fmla="min sw sh"/>
                <a:gd name="dsw" fmla="+- 0 sw mins"/>
                <a:gd name="dsh" fmla="+- 0 sh mins"/>
                <a:gd name="p0x0" fmla="*/ 120 w 10224"/>
                <a:gd name="p0y0" fmla="*/ 0 h 1812"/>
                <a:gd name="p0x1" fmla="*/ 10104 w 10224"/>
                <a:gd name="p0y1" fmla="*/ 0 h 1812"/>
                <a:gd name="p0x2" fmla="*/ 10170 w 10224"/>
                <a:gd name="p0y2" fmla="*/ 0 h 1812"/>
                <a:gd name="p0x3" fmla="*/ 10224 w 10224"/>
                <a:gd name="p0y3" fmla="*/ 53 h 1812"/>
                <a:gd name="p0x4" fmla="*/ 10224 w 10224"/>
                <a:gd name="p0y4" fmla="*/ 120 h 1812"/>
                <a:gd name="p0x5" fmla="*/ 10224 w 10224"/>
                <a:gd name="p0y5" fmla="*/ 1692 h 1812"/>
                <a:gd name="p0x6" fmla="*/ 10224 w 10224"/>
                <a:gd name="p0y6" fmla="*/ 1759 h 1812"/>
                <a:gd name="p0x7" fmla="*/ 10170 w 10224"/>
                <a:gd name="p0y7" fmla="*/ 1812 h 1812"/>
                <a:gd name="p0x8" fmla="*/ 10104 w 10224"/>
                <a:gd name="p0y8" fmla="*/ 1812 h 1812"/>
                <a:gd name="p0x9" fmla="*/ 120 w 10224"/>
                <a:gd name="p0y9" fmla="*/ 1812 h 1812"/>
                <a:gd name="p0x10" fmla="*/ 53 w 10224"/>
                <a:gd name="p0y10" fmla="*/ 1812 h 1812"/>
                <a:gd name="p0x11" fmla="*/ 0 w 10224"/>
                <a:gd name="p0y11" fmla="*/ 1759 h 1812"/>
                <a:gd name="p0x12" fmla="*/ 0 w 10224"/>
                <a:gd name="p0y12" fmla="*/ 1692 h 1812"/>
                <a:gd name="p0x13" fmla="*/ 0 w 10224"/>
                <a:gd name="p0y13" fmla="*/ 120 h 1812"/>
                <a:gd name="p0x14" fmla="*/ 0 w 10224"/>
                <a:gd name="p0y14" fmla="*/ 53 h 1812"/>
                <a:gd name="p0x15" fmla="*/ 53 w 10224"/>
                <a:gd name="p0y15" fmla="*/ 0 h 1812"/>
                <a:gd name="p0x16" fmla="*/ 120 w 10224"/>
                <a:gd name="p0y16" fmla="*/ 0 h 181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57"/>
              </p:custDataLst>
            </p:nvPr>
          </p:nvSpPr>
          <p:spPr>
            <a:xfrm>
              <a:off x="974" y="3732"/>
              <a:ext cx="10114" cy="46"/>
            </a:xfrm>
            <a:custGeom>
              <a:avLst/>
              <a:gdLst>
                <a:gd name="sw" fmla="*/ 1 w 10114"/>
                <a:gd name="sh" fmla="*/ 1 h 45"/>
                <a:gd name="mins" fmla="min sw sh"/>
                <a:gd name="dsw" fmla="+- 0 sw mins"/>
                <a:gd name="dsh" fmla="+- 0 sh mins"/>
                <a:gd name="p0x0" fmla="*/ 45 w 10114"/>
                <a:gd name="p0y0" fmla="*/ 0 h 45"/>
                <a:gd name="p0x1" fmla="*/ 10029 w 10114"/>
                <a:gd name="p0y1" fmla="*/ 0 h 45"/>
                <a:gd name="p0x2" fmla="*/ 10063 w 10114"/>
                <a:gd name="p0y2" fmla="*/ 0 h 45"/>
                <a:gd name="p0x3" fmla="*/ 10093 w 10114"/>
                <a:gd name="p0y3" fmla="*/ 13 h 45"/>
                <a:gd name="p0x4" fmla="*/ 10114 w 10114"/>
                <a:gd name="p0y4" fmla="*/ 35 h 45"/>
                <a:gd name="p0x5" fmla="*/ 10104 w 10114"/>
                <a:gd name="p0y5" fmla="*/ 45 h 45"/>
                <a:gd name="p0x6" fmla="*/ 10085 w 10114"/>
                <a:gd name="p0y6" fmla="*/ 26 h 45"/>
                <a:gd name="p0x7" fmla="*/ 10058 w 10114"/>
                <a:gd name="p0y7" fmla="*/ 15 h 45"/>
                <a:gd name="p0x8" fmla="*/ 10029 w 10114"/>
                <a:gd name="p0y8" fmla="*/ 15 h 45"/>
                <a:gd name="p0x9" fmla="*/ 45 w 10114"/>
                <a:gd name="p0y9" fmla="*/ 15 h 45"/>
                <a:gd name="p0x10" fmla="*/ 35 w 10114"/>
                <a:gd name="p0y10" fmla="*/ 15 h 45"/>
                <a:gd name="p0x11" fmla="*/ 26 w 10114"/>
                <a:gd name="p0y11" fmla="*/ 17 h 45"/>
                <a:gd name="p0x12" fmla="*/ 17 w 10114"/>
                <a:gd name="p0y12" fmla="*/ 22 h 45"/>
                <a:gd name="p0x13" fmla="*/ 0 w 10114"/>
                <a:gd name="p0y13" fmla="*/ 9 h 45"/>
                <a:gd name="p0x14" fmla="*/ 0 w 10114"/>
                <a:gd name="p0y14" fmla="*/ 9 h 45"/>
                <a:gd name="p0x15" fmla="*/ 14 w 10114"/>
                <a:gd name="p0y15" fmla="*/ 3 h 45"/>
                <a:gd name="p0x16" fmla="*/ 29 w 10114"/>
                <a:gd name="p0y16" fmla="*/ 0 h 45"/>
                <a:gd name="p0x17" fmla="*/ 45 w 10114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58"/>
              </p:custDataLst>
            </p:nvPr>
          </p:nvSpPr>
          <p:spPr>
            <a:xfrm>
              <a:off x="11078" y="3767"/>
              <a:ext cx="46" cy="1743"/>
            </a:xfrm>
            <a:custGeom>
              <a:avLst/>
              <a:gdLst>
                <a:gd name="sw" fmla="*/ 1 w 45"/>
                <a:gd name="sh" fmla="*/ 1 h 1742"/>
                <a:gd name="mins" fmla="min sw sh"/>
                <a:gd name="dsw" fmla="+- 0 sw mins"/>
                <a:gd name="dsh" fmla="+- 0 sh mins"/>
                <a:gd name="p0x0" fmla="*/ 45 w 45"/>
                <a:gd name="p0y0" fmla="*/ 84 h 1742"/>
                <a:gd name="p0x1" fmla="*/ 45 w 45"/>
                <a:gd name="p0y1" fmla="*/ 1657 h 1742"/>
                <a:gd name="p0x2" fmla="*/ 45 w 45"/>
                <a:gd name="p0y2" fmla="*/ 1690 h 1742"/>
                <a:gd name="p0x3" fmla="*/ 32 w 45"/>
                <a:gd name="p0y3" fmla="*/ 1720 h 1742"/>
                <a:gd name="p0x4" fmla="*/ 10 w 45"/>
                <a:gd name="p0y4" fmla="*/ 1742 h 1742"/>
                <a:gd name="p0x5" fmla="*/ 0 w 45"/>
                <a:gd name="p0y5" fmla="*/ 1731 h 1742"/>
                <a:gd name="p0x6" fmla="*/ 19 w 45"/>
                <a:gd name="p0y6" fmla="*/ 1712 h 1742"/>
                <a:gd name="p0x7" fmla="*/ 30 w 45"/>
                <a:gd name="p0y7" fmla="*/ 1686 h 1742"/>
                <a:gd name="p0x8" fmla="*/ 30 w 45"/>
                <a:gd name="p0y8" fmla="*/ 1657 h 1742"/>
                <a:gd name="p0x9" fmla="*/ 30 w 45"/>
                <a:gd name="p0y9" fmla="*/ 84 h 1742"/>
                <a:gd name="p0x10" fmla="*/ 30 w 45"/>
                <a:gd name="p0y10" fmla="*/ 55 h 1742"/>
                <a:gd name="p0x11" fmla="*/ 19 w 45"/>
                <a:gd name="p0y11" fmla="*/ 29 h 1742"/>
                <a:gd name="p0x12" fmla="*/ 0 w 45"/>
                <a:gd name="p0y12" fmla="*/ 10 h 1742"/>
                <a:gd name="p0x13" fmla="*/ 10 w 45"/>
                <a:gd name="p0y13" fmla="*/ 0 h 1742"/>
                <a:gd name="p0x14" fmla="*/ 32 w 45"/>
                <a:gd name="p0y14" fmla="*/ 21 h 1742"/>
                <a:gd name="p0x15" fmla="*/ 45 w 45"/>
                <a:gd name="p0y15" fmla="*/ 51 h 1742"/>
                <a:gd name="p0x16" fmla="*/ 45 w 45"/>
                <a:gd name="p0y16" fmla="*/ 84 h 174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59"/>
              </p:custDataLst>
            </p:nvPr>
          </p:nvSpPr>
          <p:spPr>
            <a:xfrm>
              <a:off x="974" y="5499"/>
              <a:ext cx="10114" cy="46"/>
            </a:xfrm>
            <a:custGeom>
              <a:avLst/>
              <a:gdLst>
                <a:gd name="sw" fmla="*/ 1 w 10114"/>
                <a:gd name="sh" fmla="*/ 1 h 45"/>
                <a:gd name="mins" fmla="min sw sh"/>
                <a:gd name="dsw" fmla="+- 0 sw mins"/>
                <a:gd name="dsh" fmla="+- 0 sh mins"/>
                <a:gd name="p0x0" fmla="*/ 10029 w 10114"/>
                <a:gd name="p0y0" fmla="*/ 45 h 45"/>
                <a:gd name="p0x1" fmla="*/ 45 w 10114"/>
                <a:gd name="p0y1" fmla="*/ 45 h 45"/>
                <a:gd name="p0x2" fmla="*/ 29 w 10114"/>
                <a:gd name="p0y2" fmla="*/ 45 h 45"/>
                <a:gd name="p0x3" fmla="*/ 14 w 10114"/>
                <a:gd name="p0y3" fmla="*/ 42 h 45"/>
                <a:gd name="p0x4" fmla="*/ 0 w 10114"/>
                <a:gd name="p0y4" fmla="*/ 36 h 45"/>
                <a:gd name="p0x5" fmla="*/ 17 w 10114"/>
                <a:gd name="p0y5" fmla="*/ 22 h 45"/>
                <a:gd name="p0x6" fmla="*/ 17 w 10114"/>
                <a:gd name="p0y6" fmla="*/ 22 h 45"/>
                <a:gd name="p0x7" fmla="*/ 26 w 10114"/>
                <a:gd name="p0y7" fmla="*/ 27 h 45"/>
                <a:gd name="p0x8" fmla="*/ 35 w 10114"/>
                <a:gd name="p0y8" fmla="*/ 30 h 45"/>
                <a:gd name="p0x9" fmla="*/ 45 w 10114"/>
                <a:gd name="p0y9" fmla="*/ 30 h 45"/>
                <a:gd name="p0x10" fmla="*/ 10029 w 10114"/>
                <a:gd name="p0y10" fmla="*/ 30 h 45"/>
                <a:gd name="p0x11" fmla="*/ 10058 w 10114"/>
                <a:gd name="p0y11" fmla="*/ 30 h 45"/>
                <a:gd name="p0x12" fmla="*/ 10085 w 10114"/>
                <a:gd name="p0y12" fmla="*/ 19 h 45"/>
                <a:gd name="p0x13" fmla="*/ 10104 w 10114"/>
                <a:gd name="p0y13" fmla="*/ 0 h 45"/>
                <a:gd name="p0x14" fmla="*/ 10114 w 10114"/>
                <a:gd name="p0y14" fmla="*/ 10 h 45"/>
                <a:gd name="p0x15" fmla="*/ 10093 w 10114"/>
                <a:gd name="p0y15" fmla="*/ 32 h 45"/>
                <a:gd name="p0x16" fmla="*/ 10063 w 10114"/>
                <a:gd name="p0y16" fmla="*/ 45 h 45"/>
                <a:gd name="p0x17" fmla="*/ 10029 w 10114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60"/>
              </p:custDataLst>
            </p:nvPr>
          </p:nvSpPr>
          <p:spPr>
            <a:xfrm>
              <a:off x="900" y="3741"/>
              <a:ext cx="91" cy="1795"/>
            </a:xfrm>
            <a:custGeom>
              <a:avLst/>
              <a:gdLst>
                <a:gd name="sw" fmla="*/ 1 w 91"/>
                <a:gd name="sh" fmla="*/ 1 h 1794"/>
                <a:gd name="mins" fmla="min sw sh"/>
                <a:gd name="dsw" fmla="+- 0 sw mins"/>
                <a:gd name="dsh" fmla="+- 0 sh mins"/>
                <a:gd name="p0x0" fmla="*/ 0 w 91"/>
                <a:gd name="p0y0" fmla="*/ 1683 h 1794"/>
                <a:gd name="p0x1" fmla="*/ 0 w 91"/>
                <a:gd name="p0y1" fmla="*/ 110 h 1794"/>
                <a:gd name="p0x2" fmla="*/ 0 w 91"/>
                <a:gd name="p0y2" fmla="*/ 60 h 1794"/>
                <a:gd name="p0x3" fmla="*/ 30 w 91"/>
                <a:gd name="p0y3" fmla="*/ 18 h 1794"/>
                <a:gd name="p0x4" fmla="*/ 74 w 91"/>
                <a:gd name="p0y4" fmla="*/ 0 h 1794"/>
                <a:gd name="p0x5" fmla="*/ 91 w 91"/>
                <a:gd name="p0y5" fmla="*/ 13 h 1794"/>
                <a:gd name="p0x6" fmla="*/ 91 w 91"/>
                <a:gd name="p0y6" fmla="*/ 13 h 1794"/>
                <a:gd name="p0x7" fmla="*/ 64 w 91"/>
                <a:gd name="p0y7" fmla="*/ 29 h 1794"/>
                <a:gd name="p0x8" fmla="*/ 45 w 91"/>
                <a:gd name="p0y8" fmla="*/ 67 h 1794"/>
                <a:gd name="p0x9" fmla="*/ 45 w 91"/>
                <a:gd name="p0y9" fmla="*/ 110 h 1794"/>
                <a:gd name="p0x10" fmla="*/ 45 w 91"/>
                <a:gd name="p0y10" fmla="*/ 1683 h 1794"/>
                <a:gd name="p0x11" fmla="*/ 45 w 91"/>
                <a:gd name="p0y11" fmla="*/ 1727 h 1794"/>
                <a:gd name="p0x12" fmla="*/ 64 w 91"/>
                <a:gd name="p0y12" fmla="*/ 1764 h 1794"/>
                <a:gd name="p0x13" fmla="*/ 91 w 91"/>
                <a:gd name="p0y13" fmla="*/ 1780 h 1794"/>
                <a:gd name="p0x14" fmla="*/ 74 w 91"/>
                <a:gd name="p0y14" fmla="*/ 1794 h 1794"/>
                <a:gd name="p0x15" fmla="*/ 74 w 91"/>
                <a:gd name="p0y15" fmla="*/ 1794 h 1794"/>
                <a:gd name="p0x16" fmla="*/ 30 w 91"/>
                <a:gd name="p0y16" fmla="*/ 1776 h 1794"/>
                <a:gd name="p0x17" fmla="*/ 0 w 91"/>
                <a:gd name="p0y17" fmla="*/ 1733 h 1794"/>
                <a:gd name="p0x18" fmla="*/ 0 w 91"/>
                <a:gd name="p0y18" fmla="*/ 1683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>
            <p:custDataLst>
              <p:tags r:id="rId61"/>
            </p:custDataLst>
          </p:nvPr>
        </p:nvGrpSpPr>
        <p:grpSpPr>
          <a:xfrm rot="0">
            <a:off x="7292340" y="1104900"/>
            <a:ext cx="4328160" cy="1150620"/>
            <a:chOff x="11484" y="1740"/>
            <a:chExt cx="6816" cy="1812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46" name="任意多边形 45"/>
            <p:cNvSpPr/>
            <p:nvPr>
              <p:custDataLst>
                <p:tags r:id="rId62"/>
              </p:custDataLst>
            </p:nvPr>
          </p:nvSpPr>
          <p:spPr>
            <a:xfrm>
              <a:off x="11484" y="1740"/>
              <a:ext cx="6816" cy="1812"/>
            </a:xfrm>
            <a:custGeom>
              <a:avLst/>
              <a:gdLst>
                <a:gd name="sw" fmla="*/ 1 w 6815"/>
                <a:gd name="sh" fmla="*/ 1 h 1812"/>
                <a:gd name="mins" fmla="min sw sh"/>
                <a:gd name="dsw" fmla="+- 0 sw mins"/>
                <a:gd name="dsh" fmla="+- 0 sh mins"/>
                <a:gd name="p0x0" fmla="*/ 120 w 6815"/>
                <a:gd name="p0y0" fmla="*/ 0 h 1812"/>
                <a:gd name="p0x1" fmla="*/ 6695 w 6815"/>
                <a:gd name="p0y1" fmla="*/ 0 h 1812"/>
                <a:gd name="p0x2" fmla="*/ 6762 w 6815"/>
                <a:gd name="p0y2" fmla="*/ 0 h 1812"/>
                <a:gd name="p0x3" fmla="*/ 6815 w 6815"/>
                <a:gd name="p0y3" fmla="*/ 53 h 1812"/>
                <a:gd name="p0x4" fmla="*/ 6815 w 6815"/>
                <a:gd name="p0y4" fmla="*/ 120 h 1812"/>
                <a:gd name="p0x5" fmla="*/ 6815 w 6815"/>
                <a:gd name="p0y5" fmla="*/ 1692 h 1812"/>
                <a:gd name="p0x6" fmla="*/ 6815 w 6815"/>
                <a:gd name="p0y6" fmla="*/ 1759 h 1812"/>
                <a:gd name="p0x7" fmla="*/ 6762 w 6815"/>
                <a:gd name="p0y7" fmla="*/ 1812 h 1812"/>
                <a:gd name="p0x8" fmla="*/ 6695 w 6815"/>
                <a:gd name="p0y8" fmla="*/ 1812 h 1812"/>
                <a:gd name="p0x9" fmla="*/ 120 w 6815"/>
                <a:gd name="p0y9" fmla="*/ 1812 h 1812"/>
                <a:gd name="p0x10" fmla="*/ 53 w 6815"/>
                <a:gd name="p0y10" fmla="*/ 1812 h 1812"/>
                <a:gd name="p0x11" fmla="*/ 0 w 6815"/>
                <a:gd name="p0y11" fmla="*/ 1759 h 1812"/>
                <a:gd name="p0x12" fmla="*/ 0 w 6815"/>
                <a:gd name="p0y12" fmla="*/ 1692 h 1812"/>
                <a:gd name="p0x13" fmla="*/ 0 w 6815"/>
                <a:gd name="p0y13" fmla="*/ 120 h 1812"/>
                <a:gd name="p0x14" fmla="*/ 0 w 6815"/>
                <a:gd name="p0y14" fmla="*/ 53 h 1812"/>
                <a:gd name="p0x15" fmla="*/ 53 w 6815"/>
                <a:gd name="p0y15" fmla="*/ 0 h 1812"/>
                <a:gd name="p0x16" fmla="*/ 120 w 6815"/>
                <a:gd name="p0y16" fmla="*/ 0 h 181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63"/>
              </p:custDataLst>
            </p:nvPr>
          </p:nvSpPr>
          <p:spPr>
            <a:xfrm>
              <a:off x="11558" y="1740"/>
              <a:ext cx="6706" cy="45"/>
            </a:xfrm>
            <a:custGeom>
              <a:avLst/>
              <a:gdLst>
                <a:gd name="sw" fmla="*/ 1 w 6706"/>
                <a:gd name="sh" fmla="*/ 1 h 45"/>
                <a:gd name="mins" fmla="min sw sh"/>
                <a:gd name="dsw" fmla="+- 0 sw mins"/>
                <a:gd name="dsh" fmla="+- 0 sh mins"/>
                <a:gd name="p0x0" fmla="*/ 45 w 6706"/>
                <a:gd name="p0y0" fmla="*/ 0 h 45"/>
                <a:gd name="p0x1" fmla="*/ 6621 w 6706"/>
                <a:gd name="p0y1" fmla="*/ 0 h 45"/>
                <a:gd name="p0x2" fmla="*/ 6655 w 6706"/>
                <a:gd name="p0y2" fmla="*/ 0 h 45"/>
                <a:gd name="p0x3" fmla="*/ 6685 w 6706"/>
                <a:gd name="p0y3" fmla="*/ 13 h 45"/>
                <a:gd name="p0x4" fmla="*/ 6706 w 6706"/>
                <a:gd name="p0y4" fmla="*/ 35 h 45"/>
                <a:gd name="p0x5" fmla="*/ 6696 w 6706"/>
                <a:gd name="p0y5" fmla="*/ 45 h 45"/>
                <a:gd name="p0x6" fmla="*/ 6677 w 6706"/>
                <a:gd name="p0y6" fmla="*/ 26 h 45"/>
                <a:gd name="p0x7" fmla="*/ 6650 w 6706"/>
                <a:gd name="p0y7" fmla="*/ 15 h 45"/>
                <a:gd name="p0x8" fmla="*/ 6621 w 6706"/>
                <a:gd name="p0y8" fmla="*/ 15 h 45"/>
                <a:gd name="p0x9" fmla="*/ 45 w 6706"/>
                <a:gd name="p0y9" fmla="*/ 15 h 45"/>
                <a:gd name="p0x10" fmla="*/ 35 w 6706"/>
                <a:gd name="p0y10" fmla="*/ 15 h 45"/>
                <a:gd name="p0x11" fmla="*/ 26 w 6706"/>
                <a:gd name="p0y11" fmla="*/ 17 h 45"/>
                <a:gd name="p0x12" fmla="*/ 17 w 6706"/>
                <a:gd name="p0y12" fmla="*/ 22 h 45"/>
                <a:gd name="p0x13" fmla="*/ 0 w 6706"/>
                <a:gd name="p0y13" fmla="*/ 9 h 45"/>
                <a:gd name="p0x14" fmla="*/ 0 w 6706"/>
                <a:gd name="p0y14" fmla="*/ 9 h 45"/>
                <a:gd name="p0x15" fmla="*/ 14 w 6706"/>
                <a:gd name="p0y15" fmla="*/ 3 h 45"/>
                <a:gd name="p0x16" fmla="*/ 29 w 6706"/>
                <a:gd name="p0y16" fmla="*/ 0 h 45"/>
                <a:gd name="p0x17" fmla="*/ 45 w 6706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64"/>
              </p:custDataLst>
            </p:nvPr>
          </p:nvSpPr>
          <p:spPr>
            <a:xfrm>
              <a:off x="18254" y="1775"/>
              <a:ext cx="46" cy="1742"/>
            </a:xfrm>
            <a:custGeom>
              <a:avLst/>
              <a:gdLst>
                <a:gd name="sw" fmla="*/ 1 w 45"/>
                <a:gd name="sh" fmla="*/ 1 h 1742"/>
                <a:gd name="mins" fmla="min sw sh"/>
                <a:gd name="dsw" fmla="+- 0 sw mins"/>
                <a:gd name="dsh" fmla="+- 0 sh mins"/>
                <a:gd name="p0x0" fmla="*/ 45 w 45"/>
                <a:gd name="p0y0" fmla="*/ 84 h 1742"/>
                <a:gd name="p0x1" fmla="*/ 45 w 45"/>
                <a:gd name="p0y1" fmla="*/ 1657 h 1742"/>
                <a:gd name="p0x2" fmla="*/ 45 w 45"/>
                <a:gd name="p0y2" fmla="*/ 1690 h 1742"/>
                <a:gd name="p0x3" fmla="*/ 32 w 45"/>
                <a:gd name="p0y3" fmla="*/ 1720 h 1742"/>
                <a:gd name="p0x4" fmla="*/ 10 w 45"/>
                <a:gd name="p0y4" fmla="*/ 1742 h 1742"/>
                <a:gd name="p0x5" fmla="*/ 0 w 45"/>
                <a:gd name="p0y5" fmla="*/ 1731 h 1742"/>
                <a:gd name="p0x6" fmla="*/ 19 w 45"/>
                <a:gd name="p0y6" fmla="*/ 1712 h 1742"/>
                <a:gd name="p0x7" fmla="*/ 30 w 45"/>
                <a:gd name="p0y7" fmla="*/ 1686 h 1742"/>
                <a:gd name="p0x8" fmla="*/ 30 w 45"/>
                <a:gd name="p0y8" fmla="*/ 1657 h 1742"/>
                <a:gd name="p0x9" fmla="*/ 30 w 45"/>
                <a:gd name="p0y9" fmla="*/ 84 h 1742"/>
                <a:gd name="p0x10" fmla="*/ 30 w 45"/>
                <a:gd name="p0y10" fmla="*/ 55 h 1742"/>
                <a:gd name="p0x11" fmla="*/ 19 w 45"/>
                <a:gd name="p0y11" fmla="*/ 29 h 1742"/>
                <a:gd name="p0x12" fmla="*/ 0 w 45"/>
                <a:gd name="p0y12" fmla="*/ 10 h 1742"/>
                <a:gd name="p0x13" fmla="*/ 10 w 45"/>
                <a:gd name="p0y13" fmla="*/ 0 h 1742"/>
                <a:gd name="p0x14" fmla="*/ 32 w 45"/>
                <a:gd name="p0y14" fmla="*/ 21 h 1742"/>
                <a:gd name="p0x15" fmla="*/ 45 w 45"/>
                <a:gd name="p0y15" fmla="*/ 51 h 1742"/>
                <a:gd name="p0x16" fmla="*/ 45 w 45"/>
                <a:gd name="p0y16" fmla="*/ 84 h 174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65"/>
              </p:custDataLst>
            </p:nvPr>
          </p:nvSpPr>
          <p:spPr>
            <a:xfrm>
              <a:off x="11558" y="3507"/>
              <a:ext cx="6706" cy="45"/>
            </a:xfrm>
            <a:custGeom>
              <a:avLst/>
              <a:gdLst>
                <a:gd name="sw" fmla="*/ 1 w 6706"/>
                <a:gd name="sh" fmla="*/ 1 h 45"/>
                <a:gd name="mins" fmla="min sw sh"/>
                <a:gd name="dsw" fmla="+- 0 sw mins"/>
                <a:gd name="dsh" fmla="+- 0 sh mins"/>
                <a:gd name="p0x0" fmla="*/ 6621 w 6706"/>
                <a:gd name="p0y0" fmla="*/ 45 h 45"/>
                <a:gd name="p0x1" fmla="*/ 45 w 6706"/>
                <a:gd name="p0y1" fmla="*/ 45 h 45"/>
                <a:gd name="p0x2" fmla="*/ 29 w 6706"/>
                <a:gd name="p0y2" fmla="*/ 45 h 45"/>
                <a:gd name="p0x3" fmla="*/ 14 w 6706"/>
                <a:gd name="p0y3" fmla="*/ 42 h 45"/>
                <a:gd name="p0x4" fmla="*/ 0 w 6706"/>
                <a:gd name="p0y4" fmla="*/ 36 h 45"/>
                <a:gd name="p0x5" fmla="*/ 17 w 6706"/>
                <a:gd name="p0y5" fmla="*/ 22 h 45"/>
                <a:gd name="p0x6" fmla="*/ 17 w 6706"/>
                <a:gd name="p0y6" fmla="*/ 22 h 45"/>
                <a:gd name="p0x7" fmla="*/ 26 w 6706"/>
                <a:gd name="p0y7" fmla="*/ 27 h 45"/>
                <a:gd name="p0x8" fmla="*/ 35 w 6706"/>
                <a:gd name="p0y8" fmla="*/ 30 h 45"/>
                <a:gd name="p0x9" fmla="*/ 45 w 6706"/>
                <a:gd name="p0y9" fmla="*/ 30 h 45"/>
                <a:gd name="p0x10" fmla="*/ 6621 w 6706"/>
                <a:gd name="p0y10" fmla="*/ 30 h 45"/>
                <a:gd name="p0x11" fmla="*/ 6650 w 6706"/>
                <a:gd name="p0y11" fmla="*/ 30 h 45"/>
                <a:gd name="p0x12" fmla="*/ 6677 w 6706"/>
                <a:gd name="p0y12" fmla="*/ 19 h 45"/>
                <a:gd name="p0x13" fmla="*/ 6696 w 6706"/>
                <a:gd name="p0y13" fmla="*/ 0 h 45"/>
                <a:gd name="p0x14" fmla="*/ 6706 w 6706"/>
                <a:gd name="p0y14" fmla="*/ 10 h 45"/>
                <a:gd name="p0x15" fmla="*/ 6685 w 6706"/>
                <a:gd name="p0y15" fmla="*/ 32 h 45"/>
                <a:gd name="p0x16" fmla="*/ 6655 w 6706"/>
                <a:gd name="p0y16" fmla="*/ 45 h 45"/>
                <a:gd name="p0x17" fmla="*/ 6621 w 6706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66"/>
              </p:custDataLst>
            </p:nvPr>
          </p:nvSpPr>
          <p:spPr>
            <a:xfrm>
              <a:off x="11484" y="1749"/>
              <a:ext cx="91" cy="1794"/>
            </a:xfrm>
            <a:custGeom>
              <a:avLst/>
              <a:gdLst>
                <a:gd name="sw" fmla="*/ 1 w 91"/>
                <a:gd name="sh" fmla="*/ 1 h 1794"/>
                <a:gd name="mins" fmla="min sw sh"/>
                <a:gd name="dsw" fmla="+- 0 sw mins"/>
                <a:gd name="dsh" fmla="+- 0 sh mins"/>
                <a:gd name="p0x0" fmla="*/ 0 w 91"/>
                <a:gd name="p0y0" fmla="*/ 1683 h 1794"/>
                <a:gd name="p0x1" fmla="*/ 0 w 91"/>
                <a:gd name="p0y1" fmla="*/ 110 h 1794"/>
                <a:gd name="p0x2" fmla="*/ 0 w 91"/>
                <a:gd name="p0y2" fmla="*/ 60 h 1794"/>
                <a:gd name="p0x3" fmla="*/ 30 w 91"/>
                <a:gd name="p0y3" fmla="*/ 18 h 1794"/>
                <a:gd name="p0x4" fmla="*/ 74 w 91"/>
                <a:gd name="p0y4" fmla="*/ 0 h 1794"/>
                <a:gd name="p0x5" fmla="*/ 91 w 91"/>
                <a:gd name="p0y5" fmla="*/ 13 h 1794"/>
                <a:gd name="p0x6" fmla="*/ 91 w 91"/>
                <a:gd name="p0y6" fmla="*/ 13 h 1794"/>
                <a:gd name="p0x7" fmla="*/ 64 w 91"/>
                <a:gd name="p0y7" fmla="*/ 29 h 1794"/>
                <a:gd name="p0x8" fmla="*/ 45 w 91"/>
                <a:gd name="p0y8" fmla="*/ 67 h 1794"/>
                <a:gd name="p0x9" fmla="*/ 45 w 91"/>
                <a:gd name="p0y9" fmla="*/ 110 h 1794"/>
                <a:gd name="p0x10" fmla="*/ 45 w 91"/>
                <a:gd name="p0y10" fmla="*/ 1683 h 1794"/>
                <a:gd name="p0x11" fmla="*/ 45 w 91"/>
                <a:gd name="p0y11" fmla="*/ 1727 h 1794"/>
                <a:gd name="p0x12" fmla="*/ 64 w 91"/>
                <a:gd name="p0y12" fmla="*/ 1764 h 1794"/>
                <a:gd name="p0x13" fmla="*/ 91 w 91"/>
                <a:gd name="p0y13" fmla="*/ 1780 h 1794"/>
                <a:gd name="p0x14" fmla="*/ 74 w 91"/>
                <a:gd name="p0y14" fmla="*/ 1794 h 1794"/>
                <a:gd name="p0x15" fmla="*/ 74 w 91"/>
                <a:gd name="p0y15" fmla="*/ 1794 h 1794"/>
                <a:gd name="p0x16" fmla="*/ 30 w 91"/>
                <a:gd name="p0y16" fmla="*/ 1776 h 1794"/>
                <a:gd name="p0x17" fmla="*/ 0 w 91"/>
                <a:gd name="p0y17" fmla="*/ 1733 h 1794"/>
                <a:gd name="p0x18" fmla="*/ 0 w 91"/>
                <a:gd name="p0y18" fmla="*/ 1683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>
            <p:custDataLst>
              <p:tags r:id="rId67"/>
            </p:custDataLst>
          </p:nvPr>
        </p:nvGrpSpPr>
        <p:grpSpPr>
          <a:xfrm rot="0">
            <a:off x="7292340" y="1104900"/>
            <a:ext cx="4328160" cy="1150620"/>
            <a:chOff x="11484" y="1740"/>
            <a:chExt cx="6816" cy="1812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52" name="任意多边形 51"/>
            <p:cNvSpPr/>
            <p:nvPr>
              <p:custDataLst>
                <p:tags r:id="rId68"/>
              </p:custDataLst>
            </p:nvPr>
          </p:nvSpPr>
          <p:spPr>
            <a:xfrm>
              <a:off x="11484" y="1740"/>
              <a:ext cx="6816" cy="1812"/>
            </a:xfrm>
            <a:custGeom>
              <a:avLst/>
              <a:gdLst>
                <a:gd name="sw" fmla="*/ 1 w 6815"/>
                <a:gd name="sh" fmla="*/ 1 h 1812"/>
                <a:gd name="mins" fmla="min sw sh"/>
                <a:gd name="dsw" fmla="+- 0 sw mins"/>
                <a:gd name="dsh" fmla="+- 0 sh mins"/>
                <a:gd name="p0x0" fmla="*/ 120 w 6815"/>
                <a:gd name="p0y0" fmla="*/ 0 h 1812"/>
                <a:gd name="p0x1" fmla="*/ 6695 w 6815"/>
                <a:gd name="p0y1" fmla="*/ 0 h 1812"/>
                <a:gd name="p0x2" fmla="*/ 6762 w 6815"/>
                <a:gd name="p0y2" fmla="*/ 0 h 1812"/>
                <a:gd name="p0x3" fmla="*/ 6815 w 6815"/>
                <a:gd name="p0y3" fmla="*/ 53 h 1812"/>
                <a:gd name="p0x4" fmla="*/ 6815 w 6815"/>
                <a:gd name="p0y4" fmla="*/ 120 h 1812"/>
                <a:gd name="p0x5" fmla="*/ 6815 w 6815"/>
                <a:gd name="p0y5" fmla="*/ 1692 h 1812"/>
                <a:gd name="p0x6" fmla="*/ 6815 w 6815"/>
                <a:gd name="p0y6" fmla="*/ 1759 h 1812"/>
                <a:gd name="p0x7" fmla="*/ 6762 w 6815"/>
                <a:gd name="p0y7" fmla="*/ 1812 h 1812"/>
                <a:gd name="p0x8" fmla="*/ 6695 w 6815"/>
                <a:gd name="p0y8" fmla="*/ 1812 h 1812"/>
                <a:gd name="p0x9" fmla="*/ 120 w 6815"/>
                <a:gd name="p0y9" fmla="*/ 1812 h 1812"/>
                <a:gd name="p0x10" fmla="*/ 53 w 6815"/>
                <a:gd name="p0y10" fmla="*/ 1812 h 1812"/>
                <a:gd name="p0x11" fmla="*/ 0 w 6815"/>
                <a:gd name="p0y11" fmla="*/ 1759 h 1812"/>
                <a:gd name="p0x12" fmla="*/ 0 w 6815"/>
                <a:gd name="p0y12" fmla="*/ 1692 h 1812"/>
                <a:gd name="p0x13" fmla="*/ 0 w 6815"/>
                <a:gd name="p0y13" fmla="*/ 120 h 1812"/>
                <a:gd name="p0x14" fmla="*/ 0 w 6815"/>
                <a:gd name="p0y14" fmla="*/ 53 h 1812"/>
                <a:gd name="p0x15" fmla="*/ 53 w 6815"/>
                <a:gd name="p0y15" fmla="*/ 0 h 1812"/>
                <a:gd name="p0x16" fmla="*/ 120 w 6815"/>
                <a:gd name="p0y16" fmla="*/ 0 h 181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69"/>
              </p:custDataLst>
            </p:nvPr>
          </p:nvSpPr>
          <p:spPr>
            <a:xfrm>
              <a:off x="11558" y="1740"/>
              <a:ext cx="6706" cy="45"/>
            </a:xfrm>
            <a:custGeom>
              <a:avLst/>
              <a:gdLst>
                <a:gd name="sw" fmla="*/ 1 w 6706"/>
                <a:gd name="sh" fmla="*/ 1 h 45"/>
                <a:gd name="mins" fmla="min sw sh"/>
                <a:gd name="dsw" fmla="+- 0 sw mins"/>
                <a:gd name="dsh" fmla="+- 0 sh mins"/>
                <a:gd name="p0x0" fmla="*/ 45 w 6706"/>
                <a:gd name="p0y0" fmla="*/ 0 h 45"/>
                <a:gd name="p0x1" fmla="*/ 6621 w 6706"/>
                <a:gd name="p0y1" fmla="*/ 0 h 45"/>
                <a:gd name="p0x2" fmla="*/ 6655 w 6706"/>
                <a:gd name="p0y2" fmla="*/ 0 h 45"/>
                <a:gd name="p0x3" fmla="*/ 6685 w 6706"/>
                <a:gd name="p0y3" fmla="*/ 13 h 45"/>
                <a:gd name="p0x4" fmla="*/ 6706 w 6706"/>
                <a:gd name="p0y4" fmla="*/ 35 h 45"/>
                <a:gd name="p0x5" fmla="*/ 6696 w 6706"/>
                <a:gd name="p0y5" fmla="*/ 45 h 45"/>
                <a:gd name="p0x6" fmla="*/ 6677 w 6706"/>
                <a:gd name="p0y6" fmla="*/ 26 h 45"/>
                <a:gd name="p0x7" fmla="*/ 6650 w 6706"/>
                <a:gd name="p0y7" fmla="*/ 15 h 45"/>
                <a:gd name="p0x8" fmla="*/ 6621 w 6706"/>
                <a:gd name="p0y8" fmla="*/ 15 h 45"/>
                <a:gd name="p0x9" fmla="*/ 45 w 6706"/>
                <a:gd name="p0y9" fmla="*/ 15 h 45"/>
                <a:gd name="p0x10" fmla="*/ 35 w 6706"/>
                <a:gd name="p0y10" fmla="*/ 15 h 45"/>
                <a:gd name="p0x11" fmla="*/ 26 w 6706"/>
                <a:gd name="p0y11" fmla="*/ 17 h 45"/>
                <a:gd name="p0x12" fmla="*/ 17 w 6706"/>
                <a:gd name="p0y12" fmla="*/ 22 h 45"/>
                <a:gd name="p0x13" fmla="*/ 0 w 6706"/>
                <a:gd name="p0y13" fmla="*/ 9 h 45"/>
                <a:gd name="p0x14" fmla="*/ 0 w 6706"/>
                <a:gd name="p0y14" fmla="*/ 9 h 45"/>
                <a:gd name="p0x15" fmla="*/ 14 w 6706"/>
                <a:gd name="p0y15" fmla="*/ 3 h 45"/>
                <a:gd name="p0x16" fmla="*/ 29 w 6706"/>
                <a:gd name="p0y16" fmla="*/ 0 h 45"/>
                <a:gd name="p0x17" fmla="*/ 45 w 6706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70"/>
              </p:custDataLst>
            </p:nvPr>
          </p:nvSpPr>
          <p:spPr>
            <a:xfrm>
              <a:off x="18254" y="1775"/>
              <a:ext cx="46" cy="1742"/>
            </a:xfrm>
            <a:custGeom>
              <a:avLst/>
              <a:gdLst>
                <a:gd name="sw" fmla="*/ 1 w 45"/>
                <a:gd name="sh" fmla="*/ 1 h 1742"/>
                <a:gd name="mins" fmla="min sw sh"/>
                <a:gd name="dsw" fmla="+- 0 sw mins"/>
                <a:gd name="dsh" fmla="+- 0 sh mins"/>
                <a:gd name="p0x0" fmla="*/ 45 w 45"/>
                <a:gd name="p0y0" fmla="*/ 84 h 1742"/>
                <a:gd name="p0x1" fmla="*/ 45 w 45"/>
                <a:gd name="p0y1" fmla="*/ 1657 h 1742"/>
                <a:gd name="p0x2" fmla="*/ 45 w 45"/>
                <a:gd name="p0y2" fmla="*/ 1690 h 1742"/>
                <a:gd name="p0x3" fmla="*/ 32 w 45"/>
                <a:gd name="p0y3" fmla="*/ 1720 h 1742"/>
                <a:gd name="p0x4" fmla="*/ 10 w 45"/>
                <a:gd name="p0y4" fmla="*/ 1742 h 1742"/>
                <a:gd name="p0x5" fmla="*/ 0 w 45"/>
                <a:gd name="p0y5" fmla="*/ 1731 h 1742"/>
                <a:gd name="p0x6" fmla="*/ 19 w 45"/>
                <a:gd name="p0y6" fmla="*/ 1712 h 1742"/>
                <a:gd name="p0x7" fmla="*/ 30 w 45"/>
                <a:gd name="p0y7" fmla="*/ 1686 h 1742"/>
                <a:gd name="p0x8" fmla="*/ 30 w 45"/>
                <a:gd name="p0y8" fmla="*/ 1657 h 1742"/>
                <a:gd name="p0x9" fmla="*/ 30 w 45"/>
                <a:gd name="p0y9" fmla="*/ 84 h 1742"/>
                <a:gd name="p0x10" fmla="*/ 30 w 45"/>
                <a:gd name="p0y10" fmla="*/ 55 h 1742"/>
                <a:gd name="p0x11" fmla="*/ 19 w 45"/>
                <a:gd name="p0y11" fmla="*/ 29 h 1742"/>
                <a:gd name="p0x12" fmla="*/ 0 w 45"/>
                <a:gd name="p0y12" fmla="*/ 10 h 1742"/>
                <a:gd name="p0x13" fmla="*/ 10 w 45"/>
                <a:gd name="p0y13" fmla="*/ 0 h 1742"/>
                <a:gd name="p0x14" fmla="*/ 32 w 45"/>
                <a:gd name="p0y14" fmla="*/ 21 h 1742"/>
                <a:gd name="p0x15" fmla="*/ 45 w 45"/>
                <a:gd name="p0y15" fmla="*/ 51 h 1742"/>
                <a:gd name="p0x16" fmla="*/ 45 w 45"/>
                <a:gd name="p0y16" fmla="*/ 84 h 174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71"/>
              </p:custDataLst>
            </p:nvPr>
          </p:nvSpPr>
          <p:spPr>
            <a:xfrm>
              <a:off x="11558" y="3507"/>
              <a:ext cx="6706" cy="45"/>
            </a:xfrm>
            <a:custGeom>
              <a:avLst/>
              <a:gdLst>
                <a:gd name="sw" fmla="*/ 1 w 6706"/>
                <a:gd name="sh" fmla="*/ 1 h 45"/>
                <a:gd name="mins" fmla="min sw sh"/>
                <a:gd name="dsw" fmla="+- 0 sw mins"/>
                <a:gd name="dsh" fmla="+- 0 sh mins"/>
                <a:gd name="p0x0" fmla="*/ 6621 w 6706"/>
                <a:gd name="p0y0" fmla="*/ 45 h 45"/>
                <a:gd name="p0x1" fmla="*/ 45 w 6706"/>
                <a:gd name="p0y1" fmla="*/ 45 h 45"/>
                <a:gd name="p0x2" fmla="*/ 29 w 6706"/>
                <a:gd name="p0y2" fmla="*/ 45 h 45"/>
                <a:gd name="p0x3" fmla="*/ 14 w 6706"/>
                <a:gd name="p0y3" fmla="*/ 42 h 45"/>
                <a:gd name="p0x4" fmla="*/ 0 w 6706"/>
                <a:gd name="p0y4" fmla="*/ 36 h 45"/>
                <a:gd name="p0x5" fmla="*/ 17 w 6706"/>
                <a:gd name="p0y5" fmla="*/ 22 h 45"/>
                <a:gd name="p0x6" fmla="*/ 17 w 6706"/>
                <a:gd name="p0y6" fmla="*/ 22 h 45"/>
                <a:gd name="p0x7" fmla="*/ 26 w 6706"/>
                <a:gd name="p0y7" fmla="*/ 27 h 45"/>
                <a:gd name="p0x8" fmla="*/ 35 w 6706"/>
                <a:gd name="p0y8" fmla="*/ 30 h 45"/>
                <a:gd name="p0x9" fmla="*/ 45 w 6706"/>
                <a:gd name="p0y9" fmla="*/ 30 h 45"/>
                <a:gd name="p0x10" fmla="*/ 6621 w 6706"/>
                <a:gd name="p0y10" fmla="*/ 30 h 45"/>
                <a:gd name="p0x11" fmla="*/ 6650 w 6706"/>
                <a:gd name="p0y11" fmla="*/ 30 h 45"/>
                <a:gd name="p0x12" fmla="*/ 6677 w 6706"/>
                <a:gd name="p0y12" fmla="*/ 19 h 45"/>
                <a:gd name="p0x13" fmla="*/ 6696 w 6706"/>
                <a:gd name="p0y13" fmla="*/ 0 h 45"/>
                <a:gd name="p0x14" fmla="*/ 6706 w 6706"/>
                <a:gd name="p0y14" fmla="*/ 10 h 45"/>
                <a:gd name="p0x15" fmla="*/ 6685 w 6706"/>
                <a:gd name="p0y15" fmla="*/ 32 h 45"/>
                <a:gd name="p0x16" fmla="*/ 6655 w 6706"/>
                <a:gd name="p0y16" fmla="*/ 45 h 45"/>
                <a:gd name="p0x17" fmla="*/ 6621 w 6706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72"/>
              </p:custDataLst>
            </p:nvPr>
          </p:nvSpPr>
          <p:spPr>
            <a:xfrm>
              <a:off x="11484" y="1749"/>
              <a:ext cx="91" cy="1794"/>
            </a:xfrm>
            <a:custGeom>
              <a:avLst/>
              <a:gdLst>
                <a:gd name="sw" fmla="*/ 1 w 91"/>
                <a:gd name="sh" fmla="*/ 1 h 1794"/>
                <a:gd name="mins" fmla="min sw sh"/>
                <a:gd name="dsw" fmla="+- 0 sw mins"/>
                <a:gd name="dsh" fmla="+- 0 sh mins"/>
                <a:gd name="p0x0" fmla="*/ 0 w 91"/>
                <a:gd name="p0y0" fmla="*/ 1683 h 1794"/>
                <a:gd name="p0x1" fmla="*/ 0 w 91"/>
                <a:gd name="p0y1" fmla="*/ 110 h 1794"/>
                <a:gd name="p0x2" fmla="*/ 0 w 91"/>
                <a:gd name="p0y2" fmla="*/ 60 h 1794"/>
                <a:gd name="p0x3" fmla="*/ 30 w 91"/>
                <a:gd name="p0y3" fmla="*/ 18 h 1794"/>
                <a:gd name="p0x4" fmla="*/ 74 w 91"/>
                <a:gd name="p0y4" fmla="*/ 0 h 1794"/>
                <a:gd name="p0x5" fmla="*/ 91 w 91"/>
                <a:gd name="p0y5" fmla="*/ 13 h 1794"/>
                <a:gd name="p0x6" fmla="*/ 91 w 91"/>
                <a:gd name="p0y6" fmla="*/ 13 h 1794"/>
                <a:gd name="p0x7" fmla="*/ 64 w 91"/>
                <a:gd name="p0y7" fmla="*/ 29 h 1794"/>
                <a:gd name="p0x8" fmla="*/ 45 w 91"/>
                <a:gd name="p0y8" fmla="*/ 67 h 1794"/>
                <a:gd name="p0x9" fmla="*/ 45 w 91"/>
                <a:gd name="p0y9" fmla="*/ 110 h 1794"/>
                <a:gd name="p0x10" fmla="*/ 45 w 91"/>
                <a:gd name="p0y10" fmla="*/ 1683 h 1794"/>
                <a:gd name="p0x11" fmla="*/ 45 w 91"/>
                <a:gd name="p0y11" fmla="*/ 1727 h 1794"/>
                <a:gd name="p0x12" fmla="*/ 64 w 91"/>
                <a:gd name="p0y12" fmla="*/ 1764 h 1794"/>
                <a:gd name="p0x13" fmla="*/ 91 w 91"/>
                <a:gd name="p0y13" fmla="*/ 1780 h 1794"/>
                <a:gd name="p0x14" fmla="*/ 74 w 91"/>
                <a:gd name="p0y14" fmla="*/ 1794 h 1794"/>
                <a:gd name="p0x15" fmla="*/ 74 w 91"/>
                <a:gd name="p0y15" fmla="*/ 1794 h 1794"/>
                <a:gd name="p0x16" fmla="*/ 30 w 91"/>
                <a:gd name="p0y16" fmla="*/ 1776 h 1794"/>
                <a:gd name="p0x17" fmla="*/ 0 w 91"/>
                <a:gd name="p0y17" fmla="*/ 1733 h 1794"/>
                <a:gd name="p0x18" fmla="*/ 0 w 91"/>
                <a:gd name="p0y18" fmla="*/ 1683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>
            <p:custDataLst>
              <p:tags r:id="rId73"/>
            </p:custDataLst>
          </p:nvPr>
        </p:nvGrpSpPr>
        <p:grpSpPr>
          <a:xfrm rot="0">
            <a:off x="7292340" y="2369820"/>
            <a:ext cx="4328160" cy="1151255"/>
            <a:chOff x="11484" y="3732"/>
            <a:chExt cx="6816" cy="1813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63" name="任意多边形 62"/>
            <p:cNvSpPr/>
            <p:nvPr>
              <p:custDataLst>
                <p:tags r:id="rId74"/>
              </p:custDataLst>
            </p:nvPr>
          </p:nvSpPr>
          <p:spPr>
            <a:xfrm>
              <a:off x="11484" y="3732"/>
              <a:ext cx="6816" cy="1813"/>
            </a:xfrm>
            <a:custGeom>
              <a:avLst/>
              <a:gdLst>
                <a:gd name="sw" fmla="*/ 1 w 6815"/>
                <a:gd name="sh" fmla="*/ 1 h 1812"/>
                <a:gd name="mins" fmla="min sw sh"/>
                <a:gd name="dsw" fmla="+- 0 sw mins"/>
                <a:gd name="dsh" fmla="+- 0 sh mins"/>
                <a:gd name="p0x0" fmla="*/ 120 w 6815"/>
                <a:gd name="p0y0" fmla="*/ 0 h 1812"/>
                <a:gd name="p0x1" fmla="*/ 6695 w 6815"/>
                <a:gd name="p0y1" fmla="*/ 0 h 1812"/>
                <a:gd name="p0x2" fmla="*/ 6762 w 6815"/>
                <a:gd name="p0y2" fmla="*/ 0 h 1812"/>
                <a:gd name="p0x3" fmla="*/ 6815 w 6815"/>
                <a:gd name="p0y3" fmla="*/ 53 h 1812"/>
                <a:gd name="p0x4" fmla="*/ 6815 w 6815"/>
                <a:gd name="p0y4" fmla="*/ 120 h 1812"/>
                <a:gd name="p0x5" fmla="*/ 6815 w 6815"/>
                <a:gd name="p0y5" fmla="*/ 1692 h 1812"/>
                <a:gd name="p0x6" fmla="*/ 6815 w 6815"/>
                <a:gd name="p0y6" fmla="*/ 1759 h 1812"/>
                <a:gd name="p0x7" fmla="*/ 6762 w 6815"/>
                <a:gd name="p0y7" fmla="*/ 1812 h 1812"/>
                <a:gd name="p0x8" fmla="*/ 6695 w 6815"/>
                <a:gd name="p0y8" fmla="*/ 1812 h 1812"/>
                <a:gd name="p0x9" fmla="*/ 120 w 6815"/>
                <a:gd name="p0y9" fmla="*/ 1812 h 1812"/>
                <a:gd name="p0x10" fmla="*/ 53 w 6815"/>
                <a:gd name="p0y10" fmla="*/ 1812 h 1812"/>
                <a:gd name="p0x11" fmla="*/ 0 w 6815"/>
                <a:gd name="p0y11" fmla="*/ 1759 h 1812"/>
                <a:gd name="p0x12" fmla="*/ 0 w 6815"/>
                <a:gd name="p0y12" fmla="*/ 1692 h 1812"/>
                <a:gd name="p0x13" fmla="*/ 0 w 6815"/>
                <a:gd name="p0y13" fmla="*/ 120 h 1812"/>
                <a:gd name="p0x14" fmla="*/ 0 w 6815"/>
                <a:gd name="p0y14" fmla="*/ 53 h 1812"/>
                <a:gd name="p0x15" fmla="*/ 53 w 6815"/>
                <a:gd name="p0y15" fmla="*/ 0 h 1812"/>
                <a:gd name="p0x16" fmla="*/ 120 w 6815"/>
                <a:gd name="p0y16" fmla="*/ 0 h 181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>
              <p:custDataLst>
                <p:tags r:id="rId75"/>
              </p:custDataLst>
            </p:nvPr>
          </p:nvSpPr>
          <p:spPr>
            <a:xfrm>
              <a:off x="11558" y="3732"/>
              <a:ext cx="6706" cy="46"/>
            </a:xfrm>
            <a:custGeom>
              <a:avLst/>
              <a:gdLst>
                <a:gd name="sw" fmla="*/ 1 w 6706"/>
                <a:gd name="sh" fmla="*/ 1 h 45"/>
                <a:gd name="mins" fmla="min sw sh"/>
                <a:gd name="dsw" fmla="+- 0 sw mins"/>
                <a:gd name="dsh" fmla="+- 0 sh mins"/>
                <a:gd name="p0x0" fmla="*/ 45 w 6706"/>
                <a:gd name="p0y0" fmla="*/ 0 h 45"/>
                <a:gd name="p0x1" fmla="*/ 6621 w 6706"/>
                <a:gd name="p0y1" fmla="*/ 0 h 45"/>
                <a:gd name="p0x2" fmla="*/ 6655 w 6706"/>
                <a:gd name="p0y2" fmla="*/ 0 h 45"/>
                <a:gd name="p0x3" fmla="*/ 6685 w 6706"/>
                <a:gd name="p0y3" fmla="*/ 13 h 45"/>
                <a:gd name="p0x4" fmla="*/ 6706 w 6706"/>
                <a:gd name="p0y4" fmla="*/ 35 h 45"/>
                <a:gd name="p0x5" fmla="*/ 6696 w 6706"/>
                <a:gd name="p0y5" fmla="*/ 45 h 45"/>
                <a:gd name="p0x6" fmla="*/ 6677 w 6706"/>
                <a:gd name="p0y6" fmla="*/ 26 h 45"/>
                <a:gd name="p0x7" fmla="*/ 6650 w 6706"/>
                <a:gd name="p0y7" fmla="*/ 15 h 45"/>
                <a:gd name="p0x8" fmla="*/ 6621 w 6706"/>
                <a:gd name="p0y8" fmla="*/ 15 h 45"/>
                <a:gd name="p0x9" fmla="*/ 45 w 6706"/>
                <a:gd name="p0y9" fmla="*/ 15 h 45"/>
                <a:gd name="p0x10" fmla="*/ 35 w 6706"/>
                <a:gd name="p0y10" fmla="*/ 15 h 45"/>
                <a:gd name="p0x11" fmla="*/ 26 w 6706"/>
                <a:gd name="p0y11" fmla="*/ 17 h 45"/>
                <a:gd name="p0x12" fmla="*/ 17 w 6706"/>
                <a:gd name="p0y12" fmla="*/ 22 h 45"/>
                <a:gd name="p0x13" fmla="*/ 0 w 6706"/>
                <a:gd name="p0y13" fmla="*/ 9 h 45"/>
                <a:gd name="p0x14" fmla="*/ 0 w 6706"/>
                <a:gd name="p0y14" fmla="*/ 9 h 45"/>
                <a:gd name="p0x15" fmla="*/ 14 w 6706"/>
                <a:gd name="p0y15" fmla="*/ 3 h 45"/>
                <a:gd name="p0x16" fmla="*/ 29 w 6706"/>
                <a:gd name="p0y16" fmla="*/ 0 h 45"/>
                <a:gd name="p0x17" fmla="*/ 45 w 6706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>
              <p:custDataLst>
                <p:tags r:id="rId76"/>
              </p:custDataLst>
            </p:nvPr>
          </p:nvSpPr>
          <p:spPr>
            <a:xfrm>
              <a:off x="18254" y="3767"/>
              <a:ext cx="46" cy="1743"/>
            </a:xfrm>
            <a:custGeom>
              <a:avLst/>
              <a:gdLst>
                <a:gd name="sw" fmla="*/ 1 w 45"/>
                <a:gd name="sh" fmla="*/ 1 h 1742"/>
                <a:gd name="mins" fmla="min sw sh"/>
                <a:gd name="dsw" fmla="+- 0 sw mins"/>
                <a:gd name="dsh" fmla="+- 0 sh mins"/>
                <a:gd name="p0x0" fmla="*/ 45 w 45"/>
                <a:gd name="p0y0" fmla="*/ 84 h 1742"/>
                <a:gd name="p0x1" fmla="*/ 45 w 45"/>
                <a:gd name="p0y1" fmla="*/ 1657 h 1742"/>
                <a:gd name="p0x2" fmla="*/ 45 w 45"/>
                <a:gd name="p0y2" fmla="*/ 1690 h 1742"/>
                <a:gd name="p0x3" fmla="*/ 32 w 45"/>
                <a:gd name="p0y3" fmla="*/ 1720 h 1742"/>
                <a:gd name="p0x4" fmla="*/ 10 w 45"/>
                <a:gd name="p0y4" fmla="*/ 1742 h 1742"/>
                <a:gd name="p0x5" fmla="*/ 0 w 45"/>
                <a:gd name="p0y5" fmla="*/ 1731 h 1742"/>
                <a:gd name="p0x6" fmla="*/ 19 w 45"/>
                <a:gd name="p0y6" fmla="*/ 1712 h 1742"/>
                <a:gd name="p0x7" fmla="*/ 30 w 45"/>
                <a:gd name="p0y7" fmla="*/ 1686 h 1742"/>
                <a:gd name="p0x8" fmla="*/ 30 w 45"/>
                <a:gd name="p0y8" fmla="*/ 1657 h 1742"/>
                <a:gd name="p0x9" fmla="*/ 30 w 45"/>
                <a:gd name="p0y9" fmla="*/ 84 h 1742"/>
                <a:gd name="p0x10" fmla="*/ 30 w 45"/>
                <a:gd name="p0y10" fmla="*/ 55 h 1742"/>
                <a:gd name="p0x11" fmla="*/ 19 w 45"/>
                <a:gd name="p0y11" fmla="*/ 29 h 1742"/>
                <a:gd name="p0x12" fmla="*/ 0 w 45"/>
                <a:gd name="p0y12" fmla="*/ 10 h 1742"/>
                <a:gd name="p0x13" fmla="*/ 10 w 45"/>
                <a:gd name="p0y13" fmla="*/ 0 h 1742"/>
                <a:gd name="p0x14" fmla="*/ 32 w 45"/>
                <a:gd name="p0y14" fmla="*/ 21 h 1742"/>
                <a:gd name="p0x15" fmla="*/ 45 w 45"/>
                <a:gd name="p0y15" fmla="*/ 51 h 1742"/>
                <a:gd name="p0x16" fmla="*/ 45 w 45"/>
                <a:gd name="p0y16" fmla="*/ 84 h 174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>
              <p:custDataLst>
                <p:tags r:id="rId77"/>
              </p:custDataLst>
            </p:nvPr>
          </p:nvSpPr>
          <p:spPr>
            <a:xfrm>
              <a:off x="11558" y="5499"/>
              <a:ext cx="6706" cy="46"/>
            </a:xfrm>
            <a:custGeom>
              <a:avLst/>
              <a:gdLst>
                <a:gd name="sw" fmla="*/ 1 w 6706"/>
                <a:gd name="sh" fmla="*/ 1 h 45"/>
                <a:gd name="mins" fmla="min sw sh"/>
                <a:gd name="dsw" fmla="+- 0 sw mins"/>
                <a:gd name="dsh" fmla="+- 0 sh mins"/>
                <a:gd name="p0x0" fmla="*/ 6621 w 6706"/>
                <a:gd name="p0y0" fmla="*/ 45 h 45"/>
                <a:gd name="p0x1" fmla="*/ 45 w 6706"/>
                <a:gd name="p0y1" fmla="*/ 45 h 45"/>
                <a:gd name="p0x2" fmla="*/ 29 w 6706"/>
                <a:gd name="p0y2" fmla="*/ 45 h 45"/>
                <a:gd name="p0x3" fmla="*/ 14 w 6706"/>
                <a:gd name="p0y3" fmla="*/ 42 h 45"/>
                <a:gd name="p0x4" fmla="*/ 0 w 6706"/>
                <a:gd name="p0y4" fmla="*/ 36 h 45"/>
                <a:gd name="p0x5" fmla="*/ 17 w 6706"/>
                <a:gd name="p0y5" fmla="*/ 22 h 45"/>
                <a:gd name="p0x6" fmla="*/ 17 w 6706"/>
                <a:gd name="p0y6" fmla="*/ 22 h 45"/>
                <a:gd name="p0x7" fmla="*/ 26 w 6706"/>
                <a:gd name="p0y7" fmla="*/ 27 h 45"/>
                <a:gd name="p0x8" fmla="*/ 35 w 6706"/>
                <a:gd name="p0y8" fmla="*/ 30 h 45"/>
                <a:gd name="p0x9" fmla="*/ 45 w 6706"/>
                <a:gd name="p0y9" fmla="*/ 30 h 45"/>
                <a:gd name="p0x10" fmla="*/ 6621 w 6706"/>
                <a:gd name="p0y10" fmla="*/ 30 h 45"/>
                <a:gd name="p0x11" fmla="*/ 6650 w 6706"/>
                <a:gd name="p0y11" fmla="*/ 30 h 45"/>
                <a:gd name="p0x12" fmla="*/ 6677 w 6706"/>
                <a:gd name="p0y12" fmla="*/ 19 h 45"/>
                <a:gd name="p0x13" fmla="*/ 6696 w 6706"/>
                <a:gd name="p0y13" fmla="*/ 0 h 45"/>
                <a:gd name="p0x14" fmla="*/ 6706 w 6706"/>
                <a:gd name="p0y14" fmla="*/ 10 h 45"/>
                <a:gd name="p0x15" fmla="*/ 6685 w 6706"/>
                <a:gd name="p0y15" fmla="*/ 32 h 45"/>
                <a:gd name="p0x16" fmla="*/ 6655 w 6706"/>
                <a:gd name="p0y16" fmla="*/ 45 h 45"/>
                <a:gd name="p0x17" fmla="*/ 6621 w 6706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>
              <p:custDataLst>
                <p:tags r:id="rId78"/>
              </p:custDataLst>
            </p:nvPr>
          </p:nvSpPr>
          <p:spPr>
            <a:xfrm>
              <a:off x="11484" y="3741"/>
              <a:ext cx="91" cy="1795"/>
            </a:xfrm>
            <a:custGeom>
              <a:avLst/>
              <a:gdLst>
                <a:gd name="sw" fmla="*/ 1 w 91"/>
                <a:gd name="sh" fmla="*/ 1 h 1794"/>
                <a:gd name="mins" fmla="min sw sh"/>
                <a:gd name="dsw" fmla="+- 0 sw mins"/>
                <a:gd name="dsh" fmla="+- 0 sh mins"/>
                <a:gd name="p0x0" fmla="*/ 0 w 91"/>
                <a:gd name="p0y0" fmla="*/ 1683 h 1794"/>
                <a:gd name="p0x1" fmla="*/ 0 w 91"/>
                <a:gd name="p0y1" fmla="*/ 110 h 1794"/>
                <a:gd name="p0x2" fmla="*/ 0 w 91"/>
                <a:gd name="p0y2" fmla="*/ 60 h 1794"/>
                <a:gd name="p0x3" fmla="*/ 30 w 91"/>
                <a:gd name="p0y3" fmla="*/ 18 h 1794"/>
                <a:gd name="p0x4" fmla="*/ 74 w 91"/>
                <a:gd name="p0y4" fmla="*/ 0 h 1794"/>
                <a:gd name="p0x5" fmla="*/ 91 w 91"/>
                <a:gd name="p0y5" fmla="*/ 13 h 1794"/>
                <a:gd name="p0x6" fmla="*/ 91 w 91"/>
                <a:gd name="p0y6" fmla="*/ 13 h 1794"/>
                <a:gd name="p0x7" fmla="*/ 64 w 91"/>
                <a:gd name="p0y7" fmla="*/ 29 h 1794"/>
                <a:gd name="p0x8" fmla="*/ 45 w 91"/>
                <a:gd name="p0y8" fmla="*/ 67 h 1794"/>
                <a:gd name="p0x9" fmla="*/ 45 w 91"/>
                <a:gd name="p0y9" fmla="*/ 110 h 1794"/>
                <a:gd name="p0x10" fmla="*/ 45 w 91"/>
                <a:gd name="p0y10" fmla="*/ 1683 h 1794"/>
                <a:gd name="p0x11" fmla="*/ 45 w 91"/>
                <a:gd name="p0y11" fmla="*/ 1727 h 1794"/>
                <a:gd name="p0x12" fmla="*/ 64 w 91"/>
                <a:gd name="p0y12" fmla="*/ 1764 h 1794"/>
                <a:gd name="p0x13" fmla="*/ 91 w 91"/>
                <a:gd name="p0y13" fmla="*/ 1780 h 1794"/>
                <a:gd name="p0x14" fmla="*/ 74 w 91"/>
                <a:gd name="p0y14" fmla="*/ 1794 h 1794"/>
                <a:gd name="p0x15" fmla="*/ 74 w 91"/>
                <a:gd name="p0y15" fmla="*/ 1794 h 1794"/>
                <a:gd name="p0x16" fmla="*/ 30 w 91"/>
                <a:gd name="p0y16" fmla="*/ 1776 h 1794"/>
                <a:gd name="p0x17" fmla="*/ 0 w 91"/>
                <a:gd name="p0y17" fmla="*/ 1733 h 1794"/>
                <a:gd name="p0x18" fmla="*/ 0 w 91"/>
                <a:gd name="p0y18" fmla="*/ 1683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>
            <p:custDataLst>
              <p:tags r:id="rId79"/>
            </p:custDataLst>
          </p:nvPr>
        </p:nvGrpSpPr>
        <p:grpSpPr>
          <a:xfrm rot="0">
            <a:off x="7292340" y="2369820"/>
            <a:ext cx="4328160" cy="1151255"/>
            <a:chOff x="11484" y="3732"/>
            <a:chExt cx="6816" cy="1813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69" name="任意多边形 68"/>
            <p:cNvSpPr/>
            <p:nvPr>
              <p:custDataLst>
                <p:tags r:id="rId80"/>
              </p:custDataLst>
            </p:nvPr>
          </p:nvSpPr>
          <p:spPr>
            <a:xfrm>
              <a:off x="11484" y="3732"/>
              <a:ext cx="6816" cy="1813"/>
            </a:xfrm>
            <a:custGeom>
              <a:avLst/>
              <a:gdLst>
                <a:gd name="sw" fmla="*/ 1 w 6815"/>
                <a:gd name="sh" fmla="*/ 1 h 1812"/>
                <a:gd name="mins" fmla="min sw sh"/>
                <a:gd name="dsw" fmla="+- 0 sw mins"/>
                <a:gd name="dsh" fmla="+- 0 sh mins"/>
                <a:gd name="p0x0" fmla="*/ 120 w 6815"/>
                <a:gd name="p0y0" fmla="*/ 0 h 1812"/>
                <a:gd name="p0x1" fmla="*/ 6695 w 6815"/>
                <a:gd name="p0y1" fmla="*/ 0 h 1812"/>
                <a:gd name="p0x2" fmla="*/ 6762 w 6815"/>
                <a:gd name="p0y2" fmla="*/ 0 h 1812"/>
                <a:gd name="p0x3" fmla="*/ 6815 w 6815"/>
                <a:gd name="p0y3" fmla="*/ 53 h 1812"/>
                <a:gd name="p0x4" fmla="*/ 6815 w 6815"/>
                <a:gd name="p0y4" fmla="*/ 120 h 1812"/>
                <a:gd name="p0x5" fmla="*/ 6815 w 6815"/>
                <a:gd name="p0y5" fmla="*/ 1692 h 1812"/>
                <a:gd name="p0x6" fmla="*/ 6815 w 6815"/>
                <a:gd name="p0y6" fmla="*/ 1759 h 1812"/>
                <a:gd name="p0x7" fmla="*/ 6762 w 6815"/>
                <a:gd name="p0y7" fmla="*/ 1812 h 1812"/>
                <a:gd name="p0x8" fmla="*/ 6695 w 6815"/>
                <a:gd name="p0y8" fmla="*/ 1812 h 1812"/>
                <a:gd name="p0x9" fmla="*/ 120 w 6815"/>
                <a:gd name="p0y9" fmla="*/ 1812 h 1812"/>
                <a:gd name="p0x10" fmla="*/ 53 w 6815"/>
                <a:gd name="p0y10" fmla="*/ 1812 h 1812"/>
                <a:gd name="p0x11" fmla="*/ 0 w 6815"/>
                <a:gd name="p0y11" fmla="*/ 1759 h 1812"/>
                <a:gd name="p0x12" fmla="*/ 0 w 6815"/>
                <a:gd name="p0y12" fmla="*/ 1692 h 1812"/>
                <a:gd name="p0x13" fmla="*/ 0 w 6815"/>
                <a:gd name="p0y13" fmla="*/ 120 h 1812"/>
                <a:gd name="p0x14" fmla="*/ 0 w 6815"/>
                <a:gd name="p0y14" fmla="*/ 53 h 1812"/>
                <a:gd name="p0x15" fmla="*/ 53 w 6815"/>
                <a:gd name="p0y15" fmla="*/ 0 h 1812"/>
                <a:gd name="p0x16" fmla="*/ 120 w 6815"/>
                <a:gd name="p0y16" fmla="*/ 0 h 181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>
              <p:custDataLst>
                <p:tags r:id="rId81"/>
              </p:custDataLst>
            </p:nvPr>
          </p:nvSpPr>
          <p:spPr>
            <a:xfrm>
              <a:off x="11558" y="3732"/>
              <a:ext cx="6706" cy="46"/>
            </a:xfrm>
            <a:custGeom>
              <a:avLst/>
              <a:gdLst>
                <a:gd name="sw" fmla="*/ 1 w 6706"/>
                <a:gd name="sh" fmla="*/ 1 h 45"/>
                <a:gd name="mins" fmla="min sw sh"/>
                <a:gd name="dsw" fmla="+- 0 sw mins"/>
                <a:gd name="dsh" fmla="+- 0 sh mins"/>
                <a:gd name="p0x0" fmla="*/ 45 w 6706"/>
                <a:gd name="p0y0" fmla="*/ 0 h 45"/>
                <a:gd name="p0x1" fmla="*/ 6621 w 6706"/>
                <a:gd name="p0y1" fmla="*/ 0 h 45"/>
                <a:gd name="p0x2" fmla="*/ 6655 w 6706"/>
                <a:gd name="p0y2" fmla="*/ 0 h 45"/>
                <a:gd name="p0x3" fmla="*/ 6685 w 6706"/>
                <a:gd name="p0y3" fmla="*/ 13 h 45"/>
                <a:gd name="p0x4" fmla="*/ 6706 w 6706"/>
                <a:gd name="p0y4" fmla="*/ 35 h 45"/>
                <a:gd name="p0x5" fmla="*/ 6696 w 6706"/>
                <a:gd name="p0y5" fmla="*/ 45 h 45"/>
                <a:gd name="p0x6" fmla="*/ 6677 w 6706"/>
                <a:gd name="p0y6" fmla="*/ 26 h 45"/>
                <a:gd name="p0x7" fmla="*/ 6650 w 6706"/>
                <a:gd name="p0y7" fmla="*/ 15 h 45"/>
                <a:gd name="p0x8" fmla="*/ 6621 w 6706"/>
                <a:gd name="p0y8" fmla="*/ 15 h 45"/>
                <a:gd name="p0x9" fmla="*/ 45 w 6706"/>
                <a:gd name="p0y9" fmla="*/ 15 h 45"/>
                <a:gd name="p0x10" fmla="*/ 35 w 6706"/>
                <a:gd name="p0y10" fmla="*/ 15 h 45"/>
                <a:gd name="p0x11" fmla="*/ 26 w 6706"/>
                <a:gd name="p0y11" fmla="*/ 17 h 45"/>
                <a:gd name="p0x12" fmla="*/ 17 w 6706"/>
                <a:gd name="p0y12" fmla="*/ 22 h 45"/>
                <a:gd name="p0x13" fmla="*/ 0 w 6706"/>
                <a:gd name="p0y13" fmla="*/ 9 h 45"/>
                <a:gd name="p0x14" fmla="*/ 0 w 6706"/>
                <a:gd name="p0y14" fmla="*/ 9 h 45"/>
                <a:gd name="p0x15" fmla="*/ 14 w 6706"/>
                <a:gd name="p0y15" fmla="*/ 3 h 45"/>
                <a:gd name="p0x16" fmla="*/ 29 w 6706"/>
                <a:gd name="p0y16" fmla="*/ 0 h 45"/>
                <a:gd name="p0x17" fmla="*/ 45 w 6706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>
              <p:custDataLst>
                <p:tags r:id="rId82"/>
              </p:custDataLst>
            </p:nvPr>
          </p:nvSpPr>
          <p:spPr>
            <a:xfrm>
              <a:off x="18254" y="3767"/>
              <a:ext cx="46" cy="1743"/>
            </a:xfrm>
            <a:custGeom>
              <a:avLst/>
              <a:gdLst>
                <a:gd name="sw" fmla="*/ 1 w 45"/>
                <a:gd name="sh" fmla="*/ 1 h 1742"/>
                <a:gd name="mins" fmla="min sw sh"/>
                <a:gd name="dsw" fmla="+- 0 sw mins"/>
                <a:gd name="dsh" fmla="+- 0 sh mins"/>
                <a:gd name="p0x0" fmla="*/ 45 w 45"/>
                <a:gd name="p0y0" fmla="*/ 84 h 1742"/>
                <a:gd name="p0x1" fmla="*/ 45 w 45"/>
                <a:gd name="p0y1" fmla="*/ 1657 h 1742"/>
                <a:gd name="p0x2" fmla="*/ 45 w 45"/>
                <a:gd name="p0y2" fmla="*/ 1690 h 1742"/>
                <a:gd name="p0x3" fmla="*/ 32 w 45"/>
                <a:gd name="p0y3" fmla="*/ 1720 h 1742"/>
                <a:gd name="p0x4" fmla="*/ 10 w 45"/>
                <a:gd name="p0y4" fmla="*/ 1742 h 1742"/>
                <a:gd name="p0x5" fmla="*/ 0 w 45"/>
                <a:gd name="p0y5" fmla="*/ 1731 h 1742"/>
                <a:gd name="p0x6" fmla="*/ 19 w 45"/>
                <a:gd name="p0y6" fmla="*/ 1712 h 1742"/>
                <a:gd name="p0x7" fmla="*/ 30 w 45"/>
                <a:gd name="p0y7" fmla="*/ 1686 h 1742"/>
                <a:gd name="p0x8" fmla="*/ 30 w 45"/>
                <a:gd name="p0y8" fmla="*/ 1657 h 1742"/>
                <a:gd name="p0x9" fmla="*/ 30 w 45"/>
                <a:gd name="p0y9" fmla="*/ 84 h 1742"/>
                <a:gd name="p0x10" fmla="*/ 30 w 45"/>
                <a:gd name="p0y10" fmla="*/ 55 h 1742"/>
                <a:gd name="p0x11" fmla="*/ 19 w 45"/>
                <a:gd name="p0y11" fmla="*/ 29 h 1742"/>
                <a:gd name="p0x12" fmla="*/ 0 w 45"/>
                <a:gd name="p0y12" fmla="*/ 10 h 1742"/>
                <a:gd name="p0x13" fmla="*/ 10 w 45"/>
                <a:gd name="p0y13" fmla="*/ 0 h 1742"/>
                <a:gd name="p0x14" fmla="*/ 32 w 45"/>
                <a:gd name="p0y14" fmla="*/ 21 h 1742"/>
                <a:gd name="p0x15" fmla="*/ 45 w 45"/>
                <a:gd name="p0y15" fmla="*/ 51 h 1742"/>
                <a:gd name="p0x16" fmla="*/ 45 w 45"/>
                <a:gd name="p0y16" fmla="*/ 84 h 174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83"/>
              </p:custDataLst>
            </p:nvPr>
          </p:nvSpPr>
          <p:spPr>
            <a:xfrm>
              <a:off x="11558" y="5499"/>
              <a:ext cx="6706" cy="46"/>
            </a:xfrm>
            <a:custGeom>
              <a:avLst/>
              <a:gdLst>
                <a:gd name="sw" fmla="*/ 1 w 6706"/>
                <a:gd name="sh" fmla="*/ 1 h 45"/>
                <a:gd name="mins" fmla="min sw sh"/>
                <a:gd name="dsw" fmla="+- 0 sw mins"/>
                <a:gd name="dsh" fmla="+- 0 sh mins"/>
                <a:gd name="p0x0" fmla="*/ 6621 w 6706"/>
                <a:gd name="p0y0" fmla="*/ 45 h 45"/>
                <a:gd name="p0x1" fmla="*/ 45 w 6706"/>
                <a:gd name="p0y1" fmla="*/ 45 h 45"/>
                <a:gd name="p0x2" fmla="*/ 29 w 6706"/>
                <a:gd name="p0y2" fmla="*/ 45 h 45"/>
                <a:gd name="p0x3" fmla="*/ 14 w 6706"/>
                <a:gd name="p0y3" fmla="*/ 42 h 45"/>
                <a:gd name="p0x4" fmla="*/ 0 w 6706"/>
                <a:gd name="p0y4" fmla="*/ 36 h 45"/>
                <a:gd name="p0x5" fmla="*/ 17 w 6706"/>
                <a:gd name="p0y5" fmla="*/ 22 h 45"/>
                <a:gd name="p0x6" fmla="*/ 17 w 6706"/>
                <a:gd name="p0y6" fmla="*/ 22 h 45"/>
                <a:gd name="p0x7" fmla="*/ 26 w 6706"/>
                <a:gd name="p0y7" fmla="*/ 27 h 45"/>
                <a:gd name="p0x8" fmla="*/ 35 w 6706"/>
                <a:gd name="p0y8" fmla="*/ 30 h 45"/>
                <a:gd name="p0x9" fmla="*/ 45 w 6706"/>
                <a:gd name="p0y9" fmla="*/ 30 h 45"/>
                <a:gd name="p0x10" fmla="*/ 6621 w 6706"/>
                <a:gd name="p0y10" fmla="*/ 30 h 45"/>
                <a:gd name="p0x11" fmla="*/ 6650 w 6706"/>
                <a:gd name="p0y11" fmla="*/ 30 h 45"/>
                <a:gd name="p0x12" fmla="*/ 6677 w 6706"/>
                <a:gd name="p0y12" fmla="*/ 19 h 45"/>
                <a:gd name="p0x13" fmla="*/ 6696 w 6706"/>
                <a:gd name="p0y13" fmla="*/ 0 h 45"/>
                <a:gd name="p0x14" fmla="*/ 6706 w 6706"/>
                <a:gd name="p0y14" fmla="*/ 10 h 45"/>
                <a:gd name="p0x15" fmla="*/ 6685 w 6706"/>
                <a:gd name="p0y15" fmla="*/ 32 h 45"/>
                <a:gd name="p0x16" fmla="*/ 6655 w 6706"/>
                <a:gd name="p0y16" fmla="*/ 45 h 45"/>
                <a:gd name="p0x17" fmla="*/ 6621 w 6706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>
              <p:custDataLst>
                <p:tags r:id="rId84"/>
              </p:custDataLst>
            </p:nvPr>
          </p:nvSpPr>
          <p:spPr>
            <a:xfrm>
              <a:off x="11484" y="3741"/>
              <a:ext cx="91" cy="1795"/>
            </a:xfrm>
            <a:custGeom>
              <a:avLst/>
              <a:gdLst>
                <a:gd name="sw" fmla="*/ 1 w 91"/>
                <a:gd name="sh" fmla="*/ 1 h 1794"/>
                <a:gd name="mins" fmla="min sw sh"/>
                <a:gd name="dsw" fmla="+- 0 sw mins"/>
                <a:gd name="dsh" fmla="+- 0 sh mins"/>
                <a:gd name="p0x0" fmla="*/ 0 w 91"/>
                <a:gd name="p0y0" fmla="*/ 1683 h 1794"/>
                <a:gd name="p0x1" fmla="*/ 0 w 91"/>
                <a:gd name="p0y1" fmla="*/ 110 h 1794"/>
                <a:gd name="p0x2" fmla="*/ 0 w 91"/>
                <a:gd name="p0y2" fmla="*/ 60 h 1794"/>
                <a:gd name="p0x3" fmla="*/ 30 w 91"/>
                <a:gd name="p0y3" fmla="*/ 18 h 1794"/>
                <a:gd name="p0x4" fmla="*/ 74 w 91"/>
                <a:gd name="p0y4" fmla="*/ 0 h 1794"/>
                <a:gd name="p0x5" fmla="*/ 91 w 91"/>
                <a:gd name="p0y5" fmla="*/ 13 h 1794"/>
                <a:gd name="p0x6" fmla="*/ 91 w 91"/>
                <a:gd name="p0y6" fmla="*/ 13 h 1794"/>
                <a:gd name="p0x7" fmla="*/ 64 w 91"/>
                <a:gd name="p0y7" fmla="*/ 29 h 1794"/>
                <a:gd name="p0x8" fmla="*/ 45 w 91"/>
                <a:gd name="p0y8" fmla="*/ 67 h 1794"/>
                <a:gd name="p0x9" fmla="*/ 45 w 91"/>
                <a:gd name="p0y9" fmla="*/ 110 h 1794"/>
                <a:gd name="p0x10" fmla="*/ 45 w 91"/>
                <a:gd name="p0y10" fmla="*/ 1683 h 1794"/>
                <a:gd name="p0x11" fmla="*/ 45 w 91"/>
                <a:gd name="p0y11" fmla="*/ 1727 h 1794"/>
                <a:gd name="p0x12" fmla="*/ 64 w 91"/>
                <a:gd name="p0y12" fmla="*/ 1764 h 1794"/>
                <a:gd name="p0x13" fmla="*/ 91 w 91"/>
                <a:gd name="p0y13" fmla="*/ 1780 h 1794"/>
                <a:gd name="p0x14" fmla="*/ 74 w 91"/>
                <a:gd name="p0y14" fmla="*/ 1794 h 1794"/>
                <a:gd name="p0x15" fmla="*/ 74 w 91"/>
                <a:gd name="p0y15" fmla="*/ 1794 h 1794"/>
                <a:gd name="p0x16" fmla="*/ 30 w 91"/>
                <a:gd name="p0y16" fmla="*/ 1776 h 1794"/>
                <a:gd name="p0x17" fmla="*/ 0 w 91"/>
                <a:gd name="p0y17" fmla="*/ 1733 h 1794"/>
                <a:gd name="p0x18" fmla="*/ 0 w 91"/>
                <a:gd name="p0y18" fmla="*/ 1683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85" name="组合 84"/>
          <p:cNvGrpSpPr/>
          <p:nvPr>
            <p:custDataLst>
              <p:tags r:id="rId85"/>
            </p:custDataLst>
          </p:nvPr>
        </p:nvGrpSpPr>
        <p:grpSpPr>
          <a:xfrm rot="0">
            <a:off x="7292340" y="3635375"/>
            <a:ext cx="4328160" cy="1151255"/>
            <a:chOff x="11484" y="5725"/>
            <a:chExt cx="6816" cy="1813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80" name="任意多边形 79"/>
            <p:cNvSpPr/>
            <p:nvPr>
              <p:custDataLst>
                <p:tags r:id="rId86"/>
              </p:custDataLst>
            </p:nvPr>
          </p:nvSpPr>
          <p:spPr>
            <a:xfrm>
              <a:off x="11484" y="5725"/>
              <a:ext cx="6816" cy="1813"/>
            </a:xfrm>
            <a:custGeom>
              <a:avLst/>
              <a:gdLst>
                <a:gd name="sw" fmla="*/ 1 w 6815"/>
                <a:gd name="sh" fmla="*/ 1 h 1812"/>
                <a:gd name="mins" fmla="min sw sh"/>
                <a:gd name="dsw" fmla="+- 0 sw mins"/>
                <a:gd name="dsh" fmla="+- 0 sh mins"/>
                <a:gd name="p0x0" fmla="*/ 120 w 6815"/>
                <a:gd name="p0y0" fmla="*/ 0 h 1812"/>
                <a:gd name="p0x1" fmla="*/ 6695 w 6815"/>
                <a:gd name="p0y1" fmla="*/ 0 h 1812"/>
                <a:gd name="p0x2" fmla="*/ 6762 w 6815"/>
                <a:gd name="p0y2" fmla="*/ 0 h 1812"/>
                <a:gd name="p0x3" fmla="*/ 6815 w 6815"/>
                <a:gd name="p0y3" fmla="*/ 53 h 1812"/>
                <a:gd name="p0x4" fmla="*/ 6815 w 6815"/>
                <a:gd name="p0y4" fmla="*/ 120 h 1812"/>
                <a:gd name="p0x5" fmla="*/ 6815 w 6815"/>
                <a:gd name="p0y5" fmla="*/ 1692 h 1812"/>
                <a:gd name="p0x6" fmla="*/ 6815 w 6815"/>
                <a:gd name="p0y6" fmla="*/ 1759 h 1812"/>
                <a:gd name="p0x7" fmla="*/ 6762 w 6815"/>
                <a:gd name="p0y7" fmla="*/ 1812 h 1812"/>
                <a:gd name="p0x8" fmla="*/ 6695 w 6815"/>
                <a:gd name="p0y8" fmla="*/ 1812 h 1812"/>
                <a:gd name="p0x9" fmla="*/ 120 w 6815"/>
                <a:gd name="p0y9" fmla="*/ 1812 h 1812"/>
                <a:gd name="p0x10" fmla="*/ 53 w 6815"/>
                <a:gd name="p0y10" fmla="*/ 1812 h 1812"/>
                <a:gd name="p0x11" fmla="*/ 0 w 6815"/>
                <a:gd name="p0y11" fmla="*/ 1759 h 1812"/>
                <a:gd name="p0x12" fmla="*/ 0 w 6815"/>
                <a:gd name="p0y12" fmla="*/ 1692 h 1812"/>
                <a:gd name="p0x13" fmla="*/ 0 w 6815"/>
                <a:gd name="p0y13" fmla="*/ 120 h 1812"/>
                <a:gd name="p0x14" fmla="*/ 0 w 6815"/>
                <a:gd name="p0y14" fmla="*/ 53 h 1812"/>
                <a:gd name="p0x15" fmla="*/ 53 w 6815"/>
                <a:gd name="p0y15" fmla="*/ 0 h 1812"/>
                <a:gd name="p0x16" fmla="*/ 120 w 6815"/>
                <a:gd name="p0y16" fmla="*/ 0 h 181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>
              <p:custDataLst>
                <p:tags r:id="rId87"/>
              </p:custDataLst>
            </p:nvPr>
          </p:nvSpPr>
          <p:spPr>
            <a:xfrm>
              <a:off x="11558" y="5725"/>
              <a:ext cx="6706" cy="46"/>
            </a:xfrm>
            <a:custGeom>
              <a:avLst/>
              <a:gdLst>
                <a:gd name="sw" fmla="*/ 1 w 6706"/>
                <a:gd name="sh" fmla="*/ 1 h 45"/>
                <a:gd name="mins" fmla="min sw sh"/>
                <a:gd name="dsw" fmla="+- 0 sw mins"/>
                <a:gd name="dsh" fmla="+- 0 sh mins"/>
                <a:gd name="p0x0" fmla="*/ 45 w 6706"/>
                <a:gd name="p0y0" fmla="*/ 0 h 45"/>
                <a:gd name="p0x1" fmla="*/ 6621 w 6706"/>
                <a:gd name="p0y1" fmla="*/ 0 h 45"/>
                <a:gd name="p0x2" fmla="*/ 6655 w 6706"/>
                <a:gd name="p0y2" fmla="*/ 0 h 45"/>
                <a:gd name="p0x3" fmla="*/ 6685 w 6706"/>
                <a:gd name="p0y3" fmla="*/ 13 h 45"/>
                <a:gd name="p0x4" fmla="*/ 6706 w 6706"/>
                <a:gd name="p0y4" fmla="*/ 35 h 45"/>
                <a:gd name="p0x5" fmla="*/ 6696 w 6706"/>
                <a:gd name="p0y5" fmla="*/ 45 h 45"/>
                <a:gd name="p0x6" fmla="*/ 6677 w 6706"/>
                <a:gd name="p0y6" fmla="*/ 26 h 45"/>
                <a:gd name="p0x7" fmla="*/ 6650 w 6706"/>
                <a:gd name="p0y7" fmla="*/ 15 h 45"/>
                <a:gd name="p0x8" fmla="*/ 6621 w 6706"/>
                <a:gd name="p0y8" fmla="*/ 15 h 45"/>
                <a:gd name="p0x9" fmla="*/ 45 w 6706"/>
                <a:gd name="p0y9" fmla="*/ 15 h 45"/>
                <a:gd name="p0x10" fmla="*/ 35 w 6706"/>
                <a:gd name="p0y10" fmla="*/ 15 h 45"/>
                <a:gd name="p0x11" fmla="*/ 26 w 6706"/>
                <a:gd name="p0y11" fmla="*/ 17 h 45"/>
                <a:gd name="p0x12" fmla="*/ 17 w 6706"/>
                <a:gd name="p0y12" fmla="*/ 22 h 45"/>
                <a:gd name="p0x13" fmla="*/ 0 w 6706"/>
                <a:gd name="p0y13" fmla="*/ 9 h 45"/>
                <a:gd name="p0x14" fmla="*/ 0 w 6706"/>
                <a:gd name="p0y14" fmla="*/ 9 h 45"/>
                <a:gd name="p0x15" fmla="*/ 14 w 6706"/>
                <a:gd name="p0y15" fmla="*/ 3 h 45"/>
                <a:gd name="p0x16" fmla="*/ 29 w 6706"/>
                <a:gd name="p0y16" fmla="*/ 0 h 45"/>
                <a:gd name="p0x17" fmla="*/ 45 w 6706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2" name="任意多边形 81"/>
            <p:cNvSpPr/>
            <p:nvPr>
              <p:custDataLst>
                <p:tags r:id="rId88"/>
              </p:custDataLst>
            </p:nvPr>
          </p:nvSpPr>
          <p:spPr>
            <a:xfrm>
              <a:off x="18254" y="5760"/>
              <a:ext cx="46" cy="1743"/>
            </a:xfrm>
            <a:custGeom>
              <a:avLst/>
              <a:gdLst>
                <a:gd name="sw" fmla="*/ 1 w 45"/>
                <a:gd name="sh" fmla="*/ 1 h 1742"/>
                <a:gd name="mins" fmla="min sw sh"/>
                <a:gd name="dsw" fmla="+- 0 sw mins"/>
                <a:gd name="dsh" fmla="+- 0 sh mins"/>
                <a:gd name="p0x0" fmla="*/ 45 w 45"/>
                <a:gd name="p0y0" fmla="*/ 84 h 1742"/>
                <a:gd name="p0x1" fmla="*/ 45 w 45"/>
                <a:gd name="p0y1" fmla="*/ 1657 h 1742"/>
                <a:gd name="p0x2" fmla="*/ 45 w 45"/>
                <a:gd name="p0y2" fmla="*/ 1690 h 1742"/>
                <a:gd name="p0x3" fmla="*/ 32 w 45"/>
                <a:gd name="p0y3" fmla="*/ 1720 h 1742"/>
                <a:gd name="p0x4" fmla="*/ 10 w 45"/>
                <a:gd name="p0y4" fmla="*/ 1742 h 1742"/>
                <a:gd name="p0x5" fmla="*/ 0 w 45"/>
                <a:gd name="p0y5" fmla="*/ 1731 h 1742"/>
                <a:gd name="p0x6" fmla="*/ 19 w 45"/>
                <a:gd name="p0y6" fmla="*/ 1712 h 1742"/>
                <a:gd name="p0x7" fmla="*/ 30 w 45"/>
                <a:gd name="p0y7" fmla="*/ 1686 h 1742"/>
                <a:gd name="p0x8" fmla="*/ 30 w 45"/>
                <a:gd name="p0y8" fmla="*/ 1657 h 1742"/>
                <a:gd name="p0x9" fmla="*/ 30 w 45"/>
                <a:gd name="p0y9" fmla="*/ 84 h 1742"/>
                <a:gd name="p0x10" fmla="*/ 30 w 45"/>
                <a:gd name="p0y10" fmla="*/ 55 h 1742"/>
                <a:gd name="p0x11" fmla="*/ 19 w 45"/>
                <a:gd name="p0y11" fmla="*/ 29 h 1742"/>
                <a:gd name="p0x12" fmla="*/ 0 w 45"/>
                <a:gd name="p0y12" fmla="*/ 10 h 1742"/>
                <a:gd name="p0x13" fmla="*/ 10 w 45"/>
                <a:gd name="p0y13" fmla="*/ 0 h 1742"/>
                <a:gd name="p0x14" fmla="*/ 32 w 45"/>
                <a:gd name="p0y14" fmla="*/ 21 h 1742"/>
                <a:gd name="p0x15" fmla="*/ 45 w 45"/>
                <a:gd name="p0y15" fmla="*/ 51 h 1742"/>
                <a:gd name="p0x16" fmla="*/ 45 w 45"/>
                <a:gd name="p0y16" fmla="*/ 84 h 174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3" name="任意多边形 82"/>
            <p:cNvSpPr/>
            <p:nvPr>
              <p:custDataLst>
                <p:tags r:id="rId89"/>
              </p:custDataLst>
            </p:nvPr>
          </p:nvSpPr>
          <p:spPr>
            <a:xfrm>
              <a:off x="11558" y="7492"/>
              <a:ext cx="6706" cy="46"/>
            </a:xfrm>
            <a:custGeom>
              <a:avLst/>
              <a:gdLst>
                <a:gd name="sw" fmla="*/ 1 w 6706"/>
                <a:gd name="sh" fmla="*/ 1 h 45"/>
                <a:gd name="mins" fmla="min sw sh"/>
                <a:gd name="dsw" fmla="+- 0 sw mins"/>
                <a:gd name="dsh" fmla="+- 0 sh mins"/>
                <a:gd name="p0x0" fmla="*/ 6621 w 6706"/>
                <a:gd name="p0y0" fmla="*/ 45 h 45"/>
                <a:gd name="p0x1" fmla="*/ 45 w 6706"/>
                <a:gd name="p0y1" fmla="*/ 45 h 45"/>
                <a:gd name="p0x2" fmla="*/ 29 w 6706"/>
                <a:gd name="p0y2" fmla="*/ 45 h 45"/>
                <a:gd name="p0x3" fmla="*/ 14 w 6706"/>
                <a:gd name="p0y3" fmla="*/ 42 h 45"/>
                <a:gd name="p0x4" fmla="*/ 0 w 6706"/>
                <a:gd name="p0y4" fmla="*/ 36 h 45"/>
                <a:gd name="p0x5" fmla="*/ 17 w 6706"/>
                <a:gd name="p0y5" fmla="*/ 22 h 45"/>
                <a:gd name="p0x6" fmla="*/ 17 w 6706"/>
                <a:gd name="p0y6" fmla="*/ 22 h 45"/>
                <a:gd name="p0x7" fmla="*/ 26 w 6706"/>
                <a:gd name="p0y7" fmla="*/ 27 h 45"/>
                <a:gd name="p0x8" fmla="*/ 35 w 6706"/>
                <a:gd name="p0y8" fmla="*/ 30 h 45"/>
                <a:gd name="p0x9" fmla="*/ 45 w 6706"/>
                <a:gd name="p0y9" fmla="*/ 30 h 45"/>
                <a:gd name="p0x10" fmla="*/ 6621 w 6706"/>
                <a:gd name="p0y10" fmla="*/ 30 h 45"/>
                <a:gd name="p0x11" fmla="*/ 6650 w 6706"/>
                <a:gd name="p0y11" fmla="*/ 30 h 45"/>
                <a:gd name="p0x12" fmla="*/ 6677 w 6706"/>
                <a:gd name="p0y12" fmla="*/ 19 h 45"/>
                <a:gd name="p0x13" fmla="*/ 6696 w 6706"/>
                <a:gd name="p0y13" fmla="*/ 0 h 45"/>
                <a:gd name="p0x14" fmla="*/ 6706 w 6706"/>
                <a:gd name="p0y14" fmla="*/ 10 h 45"/>
                <a:gd name="p0x15" fmla="*/ 6685 w 6706"/>
                <a:gd name="p0y15" fmla="*/ 32 h 45"/>
                <a:gd name="p0x16" fmla="*/ 6655 w 6706"/>
                <a:gd name="p0y16" fmla="*/ 45 h 45"/>
                <a:gd name="p0x17" fmla="*/ 6621 w 6706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>
              <p:custDataLst>
                <p:tags r:id="rId90"/>
              </p:custDataLst>
            </p:nvPr>
          </p:nvSpPr>
          <p:spPr>
            <a:xfrm>
              <a:off x="11484" y="5734"/>
              <a:ext cx="91" cy="1795"/>
            </a:xfrm>
            <a:custGeom>
              <a:avLst/>
              <a:gdLst>
                <a:gd name="sw" fmla="*/ 1 w 91"/>
                <a:gd name="sh" fmla="*/ 1 h 1794"/>
                <a:gd name="mins" fmla="min sw sh"/>
                <a:gd name="dsw" fmla="+- 0 sw mins"/>
                <a:gd name="dsh" fmla="+- 0 sh mins"/>
                <a:gd name="p0x0" fmla="*/ 0 w 91"/>
                <a:gd name="p0y0" fmla="*/ 1683 h 1794"/>
                <a:gd name="p0x1" fmla="*/ 0 w 91"/>
                <a:gd name="p0y1" fmla="*/ 110 h 1794"/>
                <a:gd name="p0x2" fmla="*/ 0 w 91"/>
                <a:gd name="p0y2" fmla="*/ 60 h 1794"/>
                <a:gd name="p0x3" fmla="*/ 30 w 91"/>
                <a:gd name="p0y3" fmla="*/ 18 h 1794"/>
                <a:gd name="p0x4" fmla="*/ 74 w 91"/>
                <a:gd name="p0y4" fmla="*/ 0 h 1794"/>
                <a:gd name="p0x5" fmla="*/ 91 w 91"/>
                <a:gd name="p0y5" fmla="*/ 13 h 1794"/>
                <a:gd name="p0x6" fmla="*/ 91 w 91"/>
                <a:gd name="p0y6" fmla="*/ 13 h 1794"/>
                <a:gd name="p0x7" fmla="*/ 64 w 91"/>
                <a:gd name="p0y7" fmla="*/ 29 h 1794"/>
                <a:gd name="p0x8" fmla="*/ 45 w 91"/>
                <a:gd name="p0y8" fmla="*/ 67 h 1794"/>
                <a:gd name="p0x9" fmla="*/ 45 w 91"/>
                <a:gd name="p0y9" fmla="*/ 110 h 1794"/>
                <a:gd name="p0x10" fmla="*/ 45 w 91"/>
                <a:gd name="p0y10" fmla="*/ 1683 h 1794"/>
                <a:gd name="p0x11" fmla="*/ 45 w 91"/>
                <a:gd name="p0y11" fmla="*/ 1727 h 1794"/>
                <a:gd name="p0x12" fmla="*/ 64 w 91"/>
                <a:gd name="p0y12" fmla="*/ 1764 h 1794"/>
                <a:gd name="p0x13" fmla="*/ 91 w 91"/>
                <a:gd name="p0y13" fmla="*/ 1780 h 1794"/>
                <a:gd name="p0x14" fmla="*/ 74 w 91"/>
                <a:gd name="p0y14" fmla="*/ 1794 h 1794"/>
                <a:gd name="p0x15" fmla="*/ 74 w 91"/>
                <a:gd name="p0y15" fmla="*/ 1794 h 1794"/>
                <a:gd name="p0x16" fmla="*/ 30 w 91"/>
                <a:gd name="p0y16" fmla="*/ 1776 h 1794"/>
                <a:gd name="p0x17" fmla="*/ 0 w 91"/>
                <a:gd name="p0y17" fmla="*/ 1733 h 1794"/>
                <a:gd name="p0x18" fmla="*/ 0 w 91"/>
                <a:gd name="p0y18" fmla="*/ 1683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91" name="组合 90"/>
          <p:cNvGrpSpPr/>
          <p:nvPr>
            <p:custDataLst>
              <p:tags r:id="rId91"/>
            </p:custDataLst>
          </p:nvPr>
        </p:nvGrpSpPr>
        <p:grpSpPr>
          <a:xfrm rot="0">
            <a:off x="7292340" y="3635375"/>
            <a:ext cx="4328160" cy="1151255"/>
            <a:chOff x="11484" y="5725"/>
            <a:chExt cx="6816" cy="1813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86" name="任意多边形 85"/>
            <p:cNvSpPr/>
            <p:nvPr>
              <p:custDataLst>
                <p:tags r:id="rId92"/>
              </p:custDataLst>
            </p:nvPr>
          </p:nvSpPr>
          <p:spPr>
            <a:xfrm>
              <a:off x="11484" y="5725"/>
              <a:ext cx="6816" cy="1813"/>
            </a:xfrm>
            <a:custGeom>
              <a:avLst/>
              <a:gdLst>
                <a:gd name="sw" fmla="*/ 1 w 6815"/>
                <a:gd name="sh" fmla="*/ 1 h 1812"/>
                <a:gd name="mins" fmla="min sw sh"/>
                <a:gd name="dsw" fmla="+- 0 sw mins"/>
                <a:gd name="dsh" fmla="+- 0 sh mins"/>
                <a:gd name="p0x0" fmla="*/ 120 w 6815"/>
                <a:gd name="p0y0" fmla="*/ 0 h 1812"/>
                <a:gd name="p0x1" fmla="*/ 6695 w 6815"/>
                <a:gd name="p0y1" fmla="*/ 0 h 1812"/>
                <a:gd name="p0x2" fmla="*/ 6762 w 6815"/>
                <a:gd name="p0y2" fmla="*/ 0 h 1812"/>
                <a:gd name="p0x3" fmla="*/ 6815 w 6815"/>
                <a:gd name="p0y3" fmla="*/ 53 h 1812"/>
                <a:gd name="p0x4" fmla="*/ 6815 w 6815"/>
                <a:gd name="p0y4" fmla="*/ 120 h 1812"/>
                <a:gd name="p0x5" fmla="*/ 6815 w 6815"/>
                <a:gd name="p0y5" fmla="*/ 1692 h 1812"/>
                <a:gd name="p0x6" fmla="*/ 6815 w 6815"/>
                <a:gd name="p0y6" fmla="*/ 1759 h 1812"/>
                <a:gd name="p0x7" fmla="*/ 6762 w 6815"/>
                <a:gd name="p0y7" fmla="*/ 1812 h 1812"/>
                <a:gd name="p0x8" fmla="*/ 6695 w 6815"/>
                <a:gd name="p0y8" fmla="*/ 1812 h 1812"/>
                <a:gd name="p0x9" fmla="*/ 120 w 6815"/>
                <a:gd name="p0y9" fmla="*/ 1812 h 1812"/>
                <a:gd name="p0x10" fmla="*/ 53 w 6815"/>
                <a:gd name="p0y10" fmla="*/ 1812 h 1812"/>
                <a:gd name="p0x11" fmla="*/ 0 w 6815"/>
                <a:gd name="p0y11" fmla="*/ 1759 h 1812"/>
                <a:gd name="p0x12" fmla="*/ 0 w 6815"/>
                <a:gd name="p0y12" fmla="*/ 1692 h 1812"/>
                <a:gd name="p0x13" fmla="*/ 0 w 6815"/>
                <a:gd name="p0y13" fmla="*/ 120 h 1812"/>
                <a:gd name="p0x14" fmla="*/ 0 w 6815"/>
                <a:gd name="p0y14" fmla="*/ 53 h 1812"/>
                <a:gd name="p0x15" fmla="*/ 53 w 6815"/>
                <a:gd name="p0y15" fmla="*/ 0 h 1812"/>
                <a:gd name="p0x16" fmla="*/ 120 w 6815"/>
                <a:gd name="p0y16" fmla="*/ 0 h 181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>
              <p:custDataLst>
                <p:tags r:id="rId93"/>
              </p:custDataLst>
            </p:nvPr>
          </p:nvSpPr>
          <p:spPr>
            <a:xfrm>
              <a:off x="11558" y="5725"/>
              <a:ext cx="6706" cy="46"/>
            </a:xfrm>
            <a:custGeom>
              <a:avLst/>
              <a:gdLst>
                <a:gd name="sw" fmla="*/ 1 w 6706"/>
                <a:gd name="sh" fmla="*/ 1 h 45"/>
                <a:gd name="mins" fmla="min sw sh"/>
                <a:gd name="dsw" fmla="+- 0 sw mins"/>
                <a:gd name="dsh" fmla="+- 0 sh mins"/>
                <a:gd name="p0x0" fmla="*/ 45 w 6706"/>
                <a:gd name="p0y0" fmla="*/ 0 h 45"/>
                <a:gd name="p0x1" fmla="*/ 6621 w 6706"/>
                <a:gd name="p0y1" fmla="*/ 0 h 45"/>
                <a:gd name="p0x2" fmla="*/ 6655 w 6706"/>
                <a:gd name="p0y2" fmla="*/ 0 h 45"/>
                <a:gd name="p0x3" fmla="*/ 6685 w 6706"/>
                <a:gd name="p0y3" fmla="*/ 13 h 45"/>
                <a:gd name="p0x4" fmla="*/ 6706 w 6706"/>
                <a:gd name="p0y4" fmla="*/ 35 h 45"/>
                <a:gd name="p0x5" fmla="*/ 6696 w 6706"/>
                <a:gd name="p0y5" fmla="*/ 45 h 45"/>
                <a:gd name="p0x6" fmla="*/ 6677 w 6706"/>
                <a:gd name="p0y6" fmla="*/ 26 h 45"/>
                <a:gd name="p0x7" fmla="*/ 6650 w 6706"/>
                <a:gd name="p0y7" fmla="*/ 15 h 45"/>
                <a:gd name="p0x8" fmla="*/ 6621 w 6706"/>
                <a:gd name="p0y8" fmla="*/ 15 h 45"/>
                <a:gd name="p0x9" fmla="*/ 45 w 6706"/>
                <a:gd name="p0y9" fmla="*/ 15 h 45"/>
                <a:gd name="p0x10" fmla="*/ 35 w 6706"/>
                <a:gd name="p0y10" fmla="*/ 15 h 45"/>
                <a:gd name="p0x11" fmla="*/ 26 w 6706"/>
                <a:gd name="p0y11" fmla="*/ 17 h 45"/>
                <a:gd name="p0x12" fmla="*/ 17 w 6706"/>
                <a:gd name="p0y12" fmla="*/ 22 h 45"/>
                <a:gd name="p0x13" fmla="*/ 0 w 6706"/>
                <a:gd name="p0y13" fmla="*/ 9 h 45"/>
                <a:gd name="p0x14" fmla="*/ 0 w 6706"/>
                <a:gd name="p0y14" fmla="*/ 9 h 45"/>
                <a:gd name="p0x15" fmla="*/ 14 w 6706"/>
                <a:gd name="p0y15" fmla="*/ 3 h 45"/>
                <a:gd name="p0x16" fmla="*/ 29 w 6706"/>
                <a:gd name="p0y16" fmla="*/ 0 h 45"/>
                <a:gd name="p0x17" fmla="*/ 45 w 6706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>
              <p:custDataLst>
                <p:tags r:id="rId94"/>
              </p:custDataLst>
            </p:nvPr>
          </p:nvSpPr>
          <p:spPr>
            <a:xfrm>
              <a:off x="18254" y="5760"/>
              <a:ext cx="46" cy="1743"/>
            </a:xfrm>
            <a:custGeom>
              <a:avLst/>
              <a:gdLst>
                <a:gd name="sw" fmla="*/ 1 w 45"/>
                <a:gd name="sh" fmla="*/ 1 h 1742"/>
                <a:gd name="mins" fmla="min sw sh"/>
                <a:gd name="dsw" fmla="+- 0 sw mins"/>
                <a:gd name="dsh" fmla="+- 0 sh mins"/>
                <a:gd name="p0x0" fmla="*/ 45 w 45"/>
                <a:gd name="p0y0" fmla="*/ 84 h 1742"/>
                <a:gd name="p0x1" fmla="*/ 45 w 45"/>
                <a:gd name="p0y1" fmla="*/ 1657 h 1742"/>
                <a:gd name="p0x2" fmla="*/ 45 w 45"/>
                <a:gd name="p0y2" fmla="*/ 1690 h 1742"/>
                <a:gd name="p0x3" fmla="*/ 32 w 45"/>
                <a:gd name="p0y3" fmla="*/ 1720 h 1742"/>
                <a:gd name="p0x4" fmla="*/ 10 w 45"/>
                <a:gd name="p0y4" fmla="*/ 1742 h 1742"/>
                <a:gd name="p0x5" fmla="*/ 0 w 45"/>
                <a:gd name="p0y5" fmla="*/ 1731 h 1742"/>
                <a:gd name="p0x6" fmla="*/ 19 w 45"/>
                <a:gd name="p0y6" fmla="*/ 1712 h 1742"/>
                <a:gd name="p0x7" fmla="*/ 30 w 45"/>
                <a:gd name="p0y7" fmla="*/ 1686 h 1742"/>
                <a:gd name="p0x8" fmla="*/ 30 w 45"/>
                <a:gd name="p0y8" fmla="*/ 1657 h 1742"/>
                <a:gd name="p0x9" fmla="*/ 30 w 45"/>
                <a:gd name="p0y9" fmla="*/ 84 h 1742"/>
                <a:gd name="p0x10" fmla="*/ 30 w 45"/>
                <a:gd name="p0y10" fmla="*/ 55 h 1742"/>
                <a:gd name="p0x11" fmla="*/ 19 w 45"/>
                <a:gd name="p0y11" fmla="*/ 29 h 1742"/>
                <a:gd name="p0x12" fmla="*/ 0 w 45"/>
                <a:gd name="p0y12" fmla="*/ 10 h 1742"/>
                <a:gd name="p0x13" fmla="*/ 10 w 45"/>
                <a:gd name="p0y13" fmla="*/ 0 h 1742"/>
                <a:gd name="p0x14" fmla="*/ 32 w 45"/>
                <a:gd name="p0y14" fmla="*/ 21 h 1742"/>
                <a:gd name="p0x15" fmla="*/ 45 w 45"/>
                <a:gd name="p0y15" fmla="*/ 51 h 1742"/>
                <a:gd name="p0x16" fmla="*/ 45 w 45"/>
                <a:gd name="p0y16" fmla="*/ 84 h 174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>
              <p:custDataLst>
                <p:tags r:id="rId95"/>
              </p:custDataLst>
            </p:nvPr>
          </p:nvSpPr>
          <p:spPr>
            <a:xfrm>
              <a:off x="11558" y="7492"/>
              <a:ext cx="6706" cy="46"/>
            </a:xfrm>
            <a:custGeom>
              <a:avLst/>
              <a:gdLst>
                <a:gd name="sw" fmla="*/ 1 w 6706"/>
                <a:gd name="sh" fmla="*/ 1 h 45"/>
                <a:gd name="mins" fmla="min sw sh"/>
                <a:gd name="dsw" fmla="+- 0 sw mins"/>
                <a:gd name="dsh" fmla="+- 0 sh mins"/>
                <a:gd name="p0x0" fmla="*/ 6621 w 6706"/>
                <a:gd name="p0y0" fmla="*/ 45 h 45"/>
                <a:gd name="p0x1" fmla="*/ 45 w 6706"/>
                <a:gd name="p0y1" fmla="*/ 45 h 45"/>
                <a:gd name="p0x2" fmla="*/ 29 w 6706"/>
                <a:gd name="p0y2" fmla="*/ 45 h 45"/>
                <a:gd name="p0x3" fmla="*/ 14 w 6706"/>
                <a:gd name="p0y3" fmla="*/ 42 h 45"/>
                <a:gd name="p0x4" fmla="*/ 0 w 6706"/>
                <a:gd name="p0y4" fmla="*/ 36 h 45"/>
                <a:gd name="p0x5" fmla="*/ 17 w 6706"/>
                <a:gd name="p0y5" fmla="*/ 22 h 45"/>
                <a:gd name="p0x6" fmla="*/ 17 w 6706"/>
                <a:gd name="p0y6" fmla="*/ 22 h 45"/>
                <a:gd name="p0x7" fmla="*/ 26 w 6706"/>
                <a:gd name="p0y7" fmla="*/ 27 h 45"/>
                <a:gd name="p0x8" fmla="*/ 35 w 6706"/>
                <a:gd name="p0y8" fmla="*/ 30 h 45"/>
                <a:gd name="p0x9" fmla="*/ 45 w 6706"/>
                <a:gd name="p0y9" fmla="*/ 30 h 45"/>
                <a:gd name="p0x10" fmla="*/ 6621 w 6706"/>
                <a:gd name="p0y10" fmla="*/ 30 h 45"/>
                <a:gd name="p0x11" fmla="*/ 6650 w 6706"/>
                <a:gd name="p0y11" fmla="*/ 30 h 45"/>
                <a:gd name="p0x12" fmla="*/ 6677 w 6706"/>
                <a:gd name="p0y12" fmla="*/ 19 h 45"/>
                <a:gd name="p0x13" fmla="*/ 6696 w 6706"/>
                <a:gd name="p0y13" fmla="*/ 0 h 45"/>
                <a:gd name="p0x14" fmla="*/ 6706 w 6706"/>
                <a:gd name="p0y14" fmla="*/ 10 h 45"/>
                <a:gd name="p0x15" fmla="*/ 6685 w 6706"/>
                <a:gd name="p0y15" fmla="*/ 32 h 45"/>
                <a:gd name="p0x16" fmla="*/ 6655 w 6706"/>
                <a:gd name="p0y16" fmla="*/ 45 h 45"/>
                <a:gd name="p0x17" fmla="*/ 6621 w 6706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>
              <p:custDataLst>
                <p:tags r:id="rId96"/>
              </p:custDataLst>
            </p:nvPr>
          </p:nvSpPr>
          <p:spPr>
            <a:xfrm>
              <a:off x="11484" y="5734"/>
              <a:ext cx="91" cy="1795"/>
            </a:xfrm>
            <a:custGeom>
              <a:avLst/>
              <a:gdLst>
                <a:gd name="sw" fmla="*/ 1 w 91"/>
                <a:gd name="sh" fmla="*/ 1 h 1794"/>
                <a:gd name="mins" fmla="min sw sh"/>
                <a:gd name="dsw" fmla="+- 0 sw mins"/>
                <a:gd name="dsh" fmla="+- 0 sh mins"/>
                <a:gd name="p0x0" fmla="*/ 0 w 91"/>
                <a:gd name="p0y0" fmla="*/ 1683 h 1794"/>
                <a:gd name="p0x1" fmla="*/ 0 w 91"/>
                <a:gd name="p0y1" fmla="*/ 110 h 1794"/>
                <a:gd name="p0x2" fmla="*/ 0 w 91"/>
                <a:gd name="p0y2" fmla="*/ 60 h 1794"/>
                <a:gd name="p0x3" fmla="*/ 30 w 91"/>
                <a:gd name="p0y3" fmla="*/ 18 h 1794"/>
                <a:gd name="p0x4" fmla="*/ 74 w 91"/>
                <a:gd name="p0y4" fmla="*/ 0 h 1794"/>
                <a:gd name="p0x5" fmla="*/ 91 w 91"/>
                <a:gd name="p0y5" fmla="*/ 13 h 1794"/>
                <a:gd name="p0x6" fmla="*/ 91 w 91"/>
                <a:gd name="p0y6" fmla="*/ 13 h 1794"/>
                <a:gd name="p0x7" fmla="*/ 64 w 91"/>
                <a:gd name="p0y7" fmla="*/ 29 h 1794"/>
                <a:gd name="p0x8" fmla="*/ 45 w 91"/>
                <a:gd name="p0y8" fmla="*/ 67 h 1794"/>
                <a:gd name="p0x9" fmla="*/ 45 w 91"/>
                <a:gd name="p0y9" fmla="*/ 110 h 1794"/>
                <a:gd name="p0x10" fmla="*/ 45 w 91"/>
                <a:gd name="p0y10" fmla="*/ 1683 h 1794"/>
                <a:gd name="p0x11" fmla="*/ 45 w 91"/>
                <a:gd name="p0y11" fmla="*/ 1727 h 1794"/>
                <a:gd name="p0x12" fmla="*/ 64 w 91"/>
                <a:gd name="p0y12" fmla="*/ 1764 h 1794"/>
                <a:gd name="p0x13" fmla="*/ 91 w 91"/>
                <a:gd name="p0y13" fmla="*/ 1780 h 1794"/>
                <a:gd name="p0x14" fmla="*/ 74 w 91"/>
                <a:gd name="p0y14" fmla="*/ 1794 h 1794"/>
                <a:gd name="p0x15" fmla="*/ 74 w 91"/>
                <a:gd name="p0y15" fmla="*/ 1794 h 1794"/>
                <a:gd name="p0x16" fmla="*/ 30 w 91"/>
                <a:gd name="p0y16" fmla="*/ 1776 h 1794"/>
                <a:gd name="p0x17" fmla="*/ 0 w 91"/>
                <a:gd name="p0y17" fmla="*/ 1733 h 1794"/>
                <a:gd name="p0x18" fmla="*/ 0 w 91"/>
                <a:gd name="p0y18" fmla="*/ 1683 h 179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竹竿高与竿影长成正比例吗</a:t>
            </a:r>
            <a:endParaRPr sz="3000" b="1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81025" y="1114425"/>
          <a:ext cx="11039490" cy="2047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4757"/>
                <a:gridCol w="1325765"/>
                <a:gridCol w="1325765"/>
                <a:gridCol w="1325765"/>
                <a:gridCol w="1325765"/>
                <a:gridCol w="1325765"/>
                <a:gridCol w="1325908"/>
              </a:tblGrid>
              <a:tr h="527669"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竹竿高</a:t>
                      </a:r>
                      <a:r>
                        <a:rPr lang="en-US" altLang="zh-CN"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/m</a:t>
                      </a:r>
                      <a:endParaRPr lang="en-US" altLang="zh-CN"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6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8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</a:tr>
              <a:tr h="1520209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竿影长</a:t>
                      </a:r>
                      <a:r>
                        <a:rPr lang="en-US" altLang="zh-CN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/m</a:t>
                      </a:r>
                      <a:endParaRPr lang="en-US" altLang="zh-CN"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0.4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0.8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1.2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1.6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2.4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3.2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>
          <a:xfrm>
            <a:off x="790575" y="3574733"/>
            <a:ext cx="10629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分析结论</a:t>
            </a:r>
            <a:endParaRPr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>
            <a:off x="790575" y="4038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c26144ee-8c94-11f1-b75f-228e93cd61dd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76300" y="4124325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8"/>
            </p:custDataLst>
          </p:nvPr>
        </p:nvSpPr>
        <p:spPr>
          <a:xfrm>
            <a:off x="1362075" y="4022408"/>
            <a:ext cx="585490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比值计算</a:t>
            </a:r>
            <a:endParaRPr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9"/>
            </p:custDataLst>
          </p:nvPr>
        </p:nvSpPr>
        <p:spPr>
          <a:xfrm>
            <a:off x="1362075" y="4395788"/>
            <a:ext cx="623589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竿影长</a:t>
            </a:r>
            <a:r>
              <a:rPr lang="en-US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竹竿高</a:t>
            </a:r>
            <a:r>
              <a:rPr lang="en-US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sz="15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0.4</a:t>
            </a:r>
            <a:r>
              <a:rPr 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（</a:t>
            </a:r>
            <a:r>
              <a:rPr lang="en-US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0.4</a:t>
            </a:r>
            <a:r>
              <a:rPr lang="zh-CN" alt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1=0.4</a:t>
            </a:r>
            <a:r>
              <a:rPr lang="zh-CN" alt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lang="en-US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0.8</a:t>
            </a:r>
            <a:r>
              <a:rPr lang="zh-CN" alt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2=0.4</a:t>
            </a:r>
            <a:r>
              <a:rPr lang="zh-CN" alt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lang="en-US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1.2</a:t>
            </a:r>
            <a:r>
              <a:rPr lang="zh-CN" alt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3=0.4……</a:t>
            </a:r>
            <a:r>
              <a:rPr lang="zh-CN" alt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）</a:t>
            </a:r>
            <a:endParaRPr lang="zh-CN" altLang="en-US" sz="150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10"/>
            </p:custDataLst>
          </p:nvPr>
        </p:nvSpPr>
        <p:spPr>
          <a:xfrm>
            <a:off x="790575" y="4822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c261456c-8c94-11f1-b75f-228e93cd61dd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10" b="10"/>
          <a:stretch>
            <a:fillRect/>
          </a:stretch>
        </p:blipFill>
        <p:spPr>
          <a:xfrm>
            <a:off x="876300" y="4908550"/>
            <a:ext cx="247650" cy="2476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14"/>
            </p:custDataLst>
          </p:nvPr>
        </p:nvSpPr>
        <p:spPr>
          <a:xfrm>
            <a:off x="1362075" y="4806658"/>
            <a:ext cx="37738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结论判定</a:t>
            </a:r>
            <a:endParaRPr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1362075" y="5180038"/>
            <a:ext cx="415483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比值始终为</a:t>
            </a:r>
            <a:r>
              <a:rPr lang="en-US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0.4</a:t>
            </a:r>
            <a:r>
              <a:rPr 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竿影长与竹竿高</a:t>
            </a:r>
            <a:r>
              <a:rPr lang="en-US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成正比例</a:t>
            </a:r>
            <a:endParaRPr sz="150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16"/>
            </p:custDataLst>
          </p:nvPr>
        </p:nvSpPr>
        <p:spPr>
          <a:xfrm>
            <a:off x="790575" y="5607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c261467c-8c94-11f1-b75f-228e93cd61dd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20" b="20"/>
          <a:stretch>
            <a:fillRect/>
          </a:stretch>
        </p:blipFill>
        <p:spPr>
          <a:xfrm>
            <a:off x="876300" y="5692775"/>
            <a:ext cx="247650" cy="2476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0"/>
            </p:custDataLst>
          </p:nvPr>
        </p:nvSpPr>
        <p:spPr>
          <a:xfrm>
            <a:off x="1362075" y="5590908"/>
            <a:ext cx="4762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文化溯源</a:t>
            </a:r>
            <a:endParaRPr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1"/>
            </p:custDataLst>
          </p:nvPr>
        </p:nvSpPr>
        <p:spPr>
          <a:xfrm>
            <a:off x="1362075" y="5964288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古人立竿测影，正是利用这一正比例关系测定时间和节气</a:t>
            </a:r>
            <a:endParaRPr sz="150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10" name="组合 9"/>
          <p:cNvGrpSpPr/>
          <p:nvPr>
            <p:custDataLst>
              <p:tags r:id="rId22"/>
            </p:custDataLst>
          </p:nvPr>
        </p:nvGrpSpPr>
        <p:grpSpPr>
          <a:xfrm rot="0">
            <a:off x="571500" y="3390900"/>
            <a:ext cx="11049000" cy="3086100"/>
            <a:chOff x="900" y="5340"/>
            <a:chExt cx="17400" cy="4860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5" name="任意多边形 4"/>
            <p:cNvSpPr/>
            <p:nvPr>
              <p:custDataLst>
                <p:tags r:id="rId23"/>
              </p:custDataLst>
            </p:nvPr>
          </p:nvSpPr>
          <p:spPr>
            <a:xfrm>
              <a:off x="900" y="5340"/>
              <a:ext cx="17400" cy="4860"/>
            </a:xfrm>
            <a:custGeom>
              <a:avLst/>
              <a:gdLst>
                <a:gd name="sw" fmla="*/ 1 w 17400"/>
                <a:gd name="sh" fmla="*/ 1 h 4860"/>
                <a:gd name="mins" fmla="min sw sh"/>
                <a:gd name="dsw" fmla="+- 0 sw mins"/>
                <a:gd name="dsh" fmla="+- 0 sh mins"/>
                <a:gd name="p0x0" fmla="*/ 120 w 17400"/>
                <a:gd name="p0y0" fmla="*/ 0 h 4860"/>
                <a:gd name="p0x1" fmla="*/ 17280 w 17400"/>
                <a:gd name="p0y1" fmla="*/ 0 h 4860"/>
                <a:gd name="p0x2" fmla="*/ 17346 w 17400"/>
                <a:gd name="p0y2" fmla="*/ 0 h 4860"/>
                <a:gd name="p0x3" fmla="*/ 17400 w 17400"/>
                <a:gd name="p0y3" fmla="*/ 53 h 4860"/>
                <a:gd name="p0x4" fmla="*/ 17400 w 17400"/>
                <a:gd name="p0y4" fmla="*/ 120 h 4860"/>
                <a:gd name="p0x5" fmla="*/ 17400 w 17400"/>
                <a:gd name="p0y5" fmla="*/ 4740 h 4860"/>
                <a:gd name="p0x6" fmla="*/ 17400 w 17400"/>
                <a:gd name="p0y6" fmla="*/ 4806 h 4860"/>
                <a:gd name="p0x7" fmla="*/ 17346 w 17400"/>
                <a:gd name="p0y7" fmla="*/ 4860 h 4860"/>
                <a:gd name="p0x8" fmla="*/ 17280 w 17400"/>
                <a:gd name="p0y8" fmla="*/ 4860 h 4860"/>
                <a:gd name="p0x9" fmla="*/ 120 w 17400"/>
                <a:gd name="p0y9" fmla="*/ 4860 h 4860"/>
                <a:gd name="p0x10" fmla="*/ 53 w 17400"/>
                <a:gd name="p0y10" fmla="*/ 4860 h 4860"/>
                <a:gd name="p0x11" fmla="*/ 0 w 17400"/>
                <a:gd name="p0y11" fmla="*/ 4806 h 4860"/>
                <a:gd name="p0x12" fmla="*/ 0 w 17400"/>
                <a:gd name="p0y12" fmla="*/ 4740 h 4860"/>
                <a:gd name="p0x13" fmla="*/ 0 w 17400"/>
                <a:gd name="p0y13" fmla="*/ 120 h 4860"/>
                <a:gd name="p0x14" fmla="*/ 0 w 17400"/>
                <a:gd name="p0y14" fmla="*/ 53 h 4860"/>
                <a:gd name="p0x15" fmla="*/ 53 w 17400"/>
                <a:gd name="p0y15" fmla="*/ 0 h 4860"/>
                <a:gd name="p0x16" fmla="*/ 120 w 17400"/>
                <a:gd name="p0y16" fmla="*/ 0 h 4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24"/>
              </p:custDataLst>
            </p:nvPr>
          </p:nvSpPr>
          <p:spPr>
            <a:xfrm>
              <a:off x="974" y="5340"/>
              <a:ext cx="17290" cy="45"/>
            </a:xfrm>
            <a:custGeom>
              <a:avLst/>
              <a:gdLst>
                <a:gd name="sw" fmla="*/ 1 w 17290"/>
                <a:gd name="sh" fmla="*/ 1 h 45"/>
                <a:gd name="mins" fmla="min sw sh"/>
                <a:gd name="dsw" fmla="+- 0 sw mins"/>
                <a:gd name="dsh" fmla="+- 0 sh mins"/>
                <a:gd name="p0x0" fmla="*/ 45 w 17290"/>
                <a:gd name="p0y0" fmla="*/ 0 h 45"/>
                <a:gd name="p0x1" fmla="*/ 17205 w 17290"/>
                <a:gd name="p0y1" fmla="*/ 0 h 45"/>
                <a:gd name="p0x2" fmla="*/ 17239 w 17290"/>
                <a:gd name="p0y2" fmla="*/ 0 h 45"/>
                <a:gd name="p0x3" fmla="*/ 17269 w 17290"/>
                <a:gd name="p0y3" fmla="*/ 13 h 45"/>
                <a:gd name="p0x4" fmla="*/ 17290 w 17290"/>
                <a:gd name="p0y4" fmla="*/ 35 h 45"/>
                <a:gd name="p0x5" fmla="*/ 17280 w 17290"/>
                <a:gd name="p0y5" fmla="*/ 45 h 45"/>
                <a:gd name="p0x6" fmla="*/ 17261 w 17290"/>
                <a:gd name="p0y6" fmla="*/ 26 h 45"/>
                <a:gd name="p0x7" fmla="*/ 17234 w 17290"/>
                <a:gd name="p0y7" fmla="*/ 15 h 45"/>
                <a:gd name="p0x8" fmla="*/ 17205 w 17290"/>
                <a:gd name="p0y8" fmla="*/ 15 h 45"/>
                <a:gd name="p0x9" fmla="*/ 45 w 17290"/>
                <a:gd name="p0y9" fmla="*/ 15 h 45"/>
                <a:gd name="p0x10" fmla="*/ 35 w 17290"/>
                <a:gd name="p0y10" fmla="*/ 15 h 45"/>
                <a:gd name="p0x11" fmla="*/ 26 w 17290"/>
                <a:gd name="p0y11" fmla="*/ 17 h 45"/>
                <a:gd name="p0x12" fmla="*/ 17 w 17290"/>
                <a:gd name="p0y12" fmla="*/ 22 h 45"/>
                <a:gd name="p0x13" fmla="*/ 0 w 17290"/>
                <a:gd name="p0y13" fmla="*/ 9 h 45"/>
                <a:gd name="p0x14" fmla="*/ 0 w 17290"/>
                <a:gd name="p0y14" fmla="*/ 9 h 45"/>
                <a:gd name="p0x15" fmla="*/ 14 w 17290"/>
                <a:gd name="p0y15" fmla="*/ 3 h 45"/>
                <a:gd name="p0x16" fmla="*/ 29 w 17290"/>
                <a:gd name="p0y16" fmla="*/ 0 h 45"/>
                <a:gd name="p0x17" fmla="*/ 45 w 1729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25"/>
              </p:custDataLst>
            </p:nvPr>
          </p:nvSpPr>
          <p:spPr>
            <a:xfrm>
              <a:off x="18254" y="5375"/>
              <a:ext cx="46" cy="4789"/>
            </a:xfrm>
            <a:custGeom>
              <a:avLst/>
              <a:gdLst>
                <a:gd name="sw" fmla="*/ 1 w 45"/>
                <a:gd name="sh" fmla="*/ 1 h 4789"/>
                <a:gd name="mins" fmla="min sw sh"/>
                <a:gd name="dsw" fmla="+- 0 sw mins"/>
                <a:gd name="dsh" fmla="+- 0 sh mins"/>
                <a:gd name="p0x0" fmla="*/ 45 w 45"/>
                <a:gd name="p0y0" fmla="*/ 84 h 4789"/>
                <a:gd name="p0x1" fmla="*/ 45 w 45"/>
                <a:gd name="p0y1" fmla="*/ 4704 h 4789"/>
                <a:gd name="p0x2" fmla="*/ 45 w 45"/>
                <a:gd name="p0y2" fmla="*/ 4737 h 4789"/>
                <a:gd name="p0x3" fmla="*/ 32 w 45"/>
                <a:gd name="p0y3" fmla="*/ 4767 h 4789"/>
                <a:gd name="p0x4" fmla="*/ 10 w 45"/>
                <a:gd name="p0y4" fmla="*/ 4789 h 4789"/>
                <a:gd name="p0x5" fmla="*/ 0 w 45"/>
                <a:gd name="p0y5" fmla="*/ 4779 h 4789"/>
                <a:gd name="p0x6" fmla="*/ 19 w 45"/>
                <a:gd name="p0y6" fmla="*/ 4760 h 4789"/>
                <a:gd name="p0x7" fmla="*/ 30 w 45"/>
                <a:gd name="p0y7" fmla="*/ 4733 h 4789"/>
                <a:gd name="p0x8" fmla="*/ 30 w 45"/>
                <a:gd name="p0y8" fmla="*/ 4704 h 4789"/>
                <a:gd name="p0x9" fmla="*/ 30 w 45"/>
                <a:gd name="p0y9" fmla="*/ 84 h 4789"/>
                <a:gd name="p0x10" fmla="*/ 30 w 45"/>
                <a:gd name="p0y10" fmla="*/ 55 h 4789"/>
                <a:gd name="p0x11" fmla="*/ 19 w 45"/>
                <a:gd name="p0y11" fmla="*/ 29 h 4789"/>
                <a:gd name="p0x12" fmla="*/ 0 w 45"/>
                <a:gd name="p0y12" fmla="*/ 10 h 4789"/>
                <a:gd name="p0x13" fmla="*/ 10 w 45"/>
                <a:gd name="p0y13" fmla="*/ 0 h 4789"/>
                <a:gd name="p0x14" fmla="*/ 32 w 45"/>
                <a:gd name="p0y14" fmla="*/ 21 h 4789"/>
                <a:gd name="p0x15" fmla="*/ 45 w 45"/>
                <a:gd name="p0y15" fmla="*/ 51 h 4789"/>
                <a:gd name="p0x16" fmla="*/ 45 w 45"/>
                <a:gd name="p0y16" fmla="*/ 84 h 478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26"/>
              </p:custDataLst>
            </p:nvPr>
          </p:nvSpPr>
          <p:spPr>
            <a:xfrm>
              <a:off x="974" y="10154"/>
              <a:ext cx="17290" cy="46"/>
            </a:xfrm>
            <a:custGeom>
              <a:avLst/>
              <a:gdLst>
                <a:gd name="sw" fmla="*/ 1 w 17290"/>
                <a:gd name="sh" fmla="*/ 1 h 45"/>
                <a:gd name="mins" fmla="min sw sh"/>
                <a:gd name="dsw" fmla="+- 0 sw mins"/>
                <a:gd name="dsh" fmla="+- 0 sh mins"/>
                <a:gd name="p0x0" fmla="*/ 17205 w 17290"/>
                <a:gd name="p0y0" fmla="*/ 45 h 45"/>
                <a:gd name="p0x1" fmla="*/ 45 w 17290"/>
                <a:gd name="p0y1" fmla="*/ 45 h 45"/>
                <a:gd name="p0x2" fmla="*/ 29 w 17290"/>
                <a:gd name="p0y2" fmla="*/ 45 h 45"/>
                <a:gd name="p0x3" fmla="*/ 14 w 17290"/>
                <a:gd name="p0y3" fmla="*/ 42 h 45"/>
                <a:gd name="p0x4" fmla="*/ 0 w 17290"/>
                <a:gd name="p0y4" fmla="*/ 36 h 45"/>
                <a:gd name="p0x5" fmla="*/ 17 w 17290"/>
                <a:gd name="p0y5" fmla="*/ 22 h 45"/>
                <a:gd name="p0x6" fmla="*/ 17 w 17290"/>
                <a:gd name="p0y6" fmla="*/ 22 h 45"/>
                <a:gd name="p0x7" fmla="*/ 26 w 17290"/>
                <a:gd name="p0y7" fmla="*/ 27 h 45"/>
                <a:gd name="p0x8" fmla="*/ 35 w 17290"/>
                <a:gd name="p0y8" fmla="*/ 30 h 45"/>
                <a:gd name="p0x9" fmla="*/ 45 w 17290"/>
                <a:gd name="p0y9" fmla="*/ 30 h 45"/>
                <a:gd name="p0x10" fmla="*/ 17205 w 17290"/>
                <a:gd name="p0y10" fmla="*/ 30 h 45"/>
                <a:gd name="p0x11" fmla="*/ 17234 w 17290"/>
                <a:gd name="p0y11" fmla="*/ 30 h 45"/>
                <a:gd name="p0x12" fmla="*/ 17261 w 17290"/>
                <a:gd name="p0y12" fmla="*/ 19 h 45"/>
                <a:gd name="p0x13" fmla="*/ 17280 w 17290"/>
                <a:gd name="p0y13" fmla="*/ 0 h 45"/>
                <a:gd name="p0x14" fmla="*/ 17290 w 17290"/>
                <a:gd name="p0y14" fmla="*/ 10 h 45"/>
                <a:gd name="p0x15" fmla="*/ 17269 w 17290"/>
                <a:gd name="p0y15" fmla="*/ 32 h 45"/>
                <a:gd name="p0x16" fmla="*/ 17239 w 17290"/>
                <a:gd name="p0y16" fmla="*/ 45 h 45"/>
                <a:gd name="p0x17" fmla="*/ 17205 w 1729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27"/>
              </p:custDataLst>
            </p:nvPr>
          </p:nvSpPr>
          <p:spPr>
            <a:xfrm>
              <a:off x="900" y="5349"/>
              <a:ext cx="91" cy="4841"/>
            </a:xfrm>
            <a:custGeom>
              <a:avLst/>
              <a:gdLst>
                <a:gd name="sw" fmla="*/ 1 w 91"/>
                <a:gd name="sh" fmla="*/ 1 h 4841"/>
                <a:gd name="mins" fmla="min sw sh"/>
                <a:gd name="dsw" fmla="+- 0 sw mins"/>
                <a:gd name="dsh" fmla="+- 0 sh mins"/>
                <a:gd name="p0x0" fmla="*/ 0 w 91"/>
                <a:gd name="p0y0" fmla="*/ 4730 h 4841"/>
                <a:gd name="p0x1" fmla="*/ 0 w 91"/>
                <a:gd name="p0y1" fmla="*/ 110 h 4841"/>
                <a:gd name="p0x2" fmla="*/ 0 w 91"/>
                <a:gd name="p0y2" fmla="*/ 60 h 4841"/>
                <a:gd name="p0x3" fmla="*/ 30 w 91"/>
                <a:gd name="p0y3" fmla="*/ 18 h 4841"/>
                <a:gd name="p0x4" fmla="*/ 74 w 91"/>
                <a:gd name="p0y4" fmla="*/ 0 h 4841"/>
                <a:gd name="p0x5" fmla="*/ 91 w 91"/>
                <a:gd name="p0y5" fmla="*/ 13 h 4841"/>
                <a:gd name="p0x6" fmla="*/ 91 w 91"/>
                <a:gd name="p0y6" fmla="*/ 13 h 4841"/>
                <a:gd name="p0x7" fmla="*/ 64 w 91"/>
                <a:gd name="p0y7" fmla="*/ 29 h 4841"/>
                <a:gd name="p0x8" fmla="*/ 45 w 91"/>
                <a:gd name="p0y8" fmla="*/ 67 h 4841"/>
                <a:gd name="p0x9" fmla="*/ 45 w 91"/>
                <a:gd name="p0y9" fmla="*/ 110 h 4841"/>
                <a:gd name="p0x10" fmla="*/ 45 w 91"/>
                <a:gd name="p0y10" fmla="*/ 4730 h 4841"/>
                <a:gd name="p0x11" fmla="*/ 45 w 91"/>
                <a:gd name="p0y11" fmla="*/ 4774 h 4841"/>
                <a:gd name="p0x12" fmla="*/ 64 w 91"/>
                <a:gd name="p0y12" fmla="*/ 4812 h 4841"/>
                <a:gd name="p0x13" fmla="*/ 91 w 91"/>
                <a:gd name="p0y13" fmla="*/ 4827 h 4841"/>
                <a:gd name="p0x14" fmla="*/ 74 w 91"/>
                <a:gd name="p0y14" fmla="*/ 4841 h 4841"/>
                <a:gd name="p0x15" fmla="*/ 74 w 91"/>
                <a:gd name="p0y15" fmla="*/ 4841 h 4841"/>
                <a:gd name="p0x16" fmla="*/ 30 w 91"/>
                <a:gd name="p0y16" fmla="*/ 4823 h 4841"/>
                <a:gd name="p0x17" fmla="*/ 0 w 91"/>
                <a:gd name="p0y17" fmla="*/ 4780 h 4841"/>
                <a:gd name="p0x18" fmla="*/ 0 w 91"/>
                <a:gd name="p0y18" fmla="*/ 4730 h 484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>
            <p:custDataLst>
              <p:tags r:id="rId28"/>
            </p:custDataLst>
          </p:nvPr>
        </p:nvGrpSpPr>
        <p:grpSpPr>
          <a:xfrm rot="0">
            <a:off x="571500" y="3390900"/>
            <a:ext cx="11049000" cy="3086100"/>
            <a:chOff x="900" y="5340"/>
            <a:chExt cx="17400" cy="4860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11" name="任意多边形 10"/>
            <p:cNvSpPr/>
            <p:nvPr>
              <p:custDataLst>
                <p:tags r:id="rId29"/>
              </p:custDataLst>
            </p:nvPr>
          </p:nvSpPr>
          <p:spPr>
            <a:xfrm>
              <a:off x="900" y="5340"/>
              <a:ext cx="17400" cy="4860"/>
            </a:xfrm>
            <a:custGeom>
              <a:avLst/>
              <a:gdLst>
                <a:gd name="sw" fmla="*/ 1 w 17400"/>
                <a:gd name="sh" fmla="*/ 1 h 4860"/>
                <a:gd name="mins" fmla="min sw sh"/>
                <a:gd name="dsw" fmla="+- 0 sw mins"/>
                <a:gd name="dsh" fmla="+- 0 sh mins"/>
                <a:gd name="p0x0" fmla="*/ 120 w 17400"/>
                <a:gd name="p0y0" fmla="*/ 0 h 4860"/>
                <a:gd name="p0x1" fmla="*/ 17280 w 17400"/>
                <a:gd name="p0y1" fmla="*/ 0 h 4860"/>
                <a:gd name="p0x2" fmla="*/ 17346 w 17400"/>
                <a:gd name="p0y2" fmla="*/ 0 h 4860"/>
                <a:gd name="p0x3" fmla="*/ 17400 w 17400"/>
                <a:gd name="p0y3" fmla="*/ 53 h 4860"/>
                <a:gd name="p0x4" fmla="*/ 17400 w 17400"/>
                <a:gd name="p0y4" fmla="*/ 120 h 4860"/>
                <a:gd name="p0x5" fmla="*/ 17400 w 17400"/>
                <a:gd name="p0y5" fmla="*/ 4740 h 4860"/>
                <a:gd name="p0x6" fmla="*/ 17400 w 17400"/>
                <a:gd name="p0y6" fmla="*/ 4806 h 4860"/>
                <a:gd name="p0x7" fmla="*/ 17346 w 17400"/>
                <a:gd name="p0y7" fmla="*/ 4860 h 4860"/>
                <a:gd name="p0x8" fmla="*/ 17280 w 17400"/>
                <a:gd name="p0y8" fmla="*/ 4860 h 4860"/>
                <a:gd name="p0x9" fmla="*/ 120 w 17400"/>
                <a:gd name="p0y9" fmla="*/ 4860 h 4860"/>
                <a:gd name="p0x10" fmla="*/ 53 w 17400"/>
                <a:gd name="p0y10" fmla="*/ 4860 h 4860"/>
                <a:gd name="p0x11" fmla="*/ 0 w 17400"/>
                <a:gd name="p0y11" fmla="*/ 4806 h 4860"/>
                <a:gd name="p0x12" fmla="*/ 0 w 17400"/>
                <a:gd name="p0y12" fmla="*/ 4740 h 4860"/>
                <a:gd name="p0x13" fmla="*/ 0 w 17400"/>
                <a:gd name="p0y13" fmla="*/ 120 h 4860"/>
                <a:gd name="p0x14" fmla="*/ 0 w 17400"/>
                <a:gd name="p0y14" fmla="*/ 53 h 4860"/>
                <a:gd name="p0x15" fmla="*/ 53 w 17400"/>
                <a:gd name="p0y15" fmla="*/ 0 h 4860"/>
                <a:gd name="p0x16" fmla="*/ 120 w 17400"/>
                <a:gd name="p0y16" fmla="*/ 0 h 4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30"/>
              </p:custDataLst>
            </p:nvPr>
          </p:nvSpPr>
          <p:spPr>
            <a:xfrm>
              <a:off x="974" y="5340"/>
              <a:ext cx="17290" cy="45"/>
            </a:xfrm>
            <a:custGeom>
              <a:avLst/>
              <a:gdLst>
                <a:gd name="sw" fmla="*/ 1 w 17290"/>
                <a:gd name="sh" fmla="*/ 1 h 45"/>
                <a:gd name="mins" fmla="min sw sh"/>
                <a:gd name="dsw" fmla="+- 0 sw mins"/>
                <a:gd name="dsh" fmla="+- 0 sh mins"/>
                <a:gd name="p0x0" fmla="*/ 45 w 17290"/>
                <a:gd name="p0y0" fmla="*/ 0 h 45"/>
                <a:gd name="p0x1" fmla="*/ 17205 w 17290"/>
                <a:gd name="p0y1" fmla="*/ 0 h 45"/>
                <a:gd name="p0x2" fmla="*/ 17239 w 17290"/>
                <a:gd name="p0y2" fmla="*/ 0 h 45"/>
                <a:gd name="p0x3" fmla="*/ 17269 w 17290"/>
                <a:gd name="p0y3" fmla="*/ 13 h 45"/>
                <a:gd name="p0x4" fmla="*/ 17290 w 17290"/>
                <a:gd name="p0y4" fmla="*/ 35 h 45"/>
                <a:gd name="p0x5" fmla="*/ 17280 w 17290"/>
                <a:gd name="p0y5" fmla="*/ 45 h 45"/>
                <a:gd name="p0x6" fmla="*/ 17261 w 17290"/>
                <a:gd name="p0y6" fmla="*/ 26 h 45"/>
                <a:gd name="p0x7" fmla="*/ 17234 w 17290"/>
                <a:gd name="p0y7" fmla="*/ 15 h 45"/>
                <a:gd name="p0x8" fmla="*/ 17205 w 17290"/>
                <a:gd name="p0y8" fmla="*/ 15 h 45"/>
                <a:gd name="p0x9" fmla="*/ 45 w 17290"/>
                <a:gd name="p0y9" fmla="*/ 15 h 45"/>
                <a:gd name="p0x10" fmla="*/ 35 w 17290"/>
                <a:gd name="p0y10" fmla="*/ 15 h 45"/>
                <a:gd name="p0x11" fmla="*/ 26 w 17290"/>
                <a:gd name="p0y11" fmla="*/ 17 h 45"/>
                <a:gd name="p0x12" fmla="*/ 17 w 17290"/>
                <a:gd name="p0y12" fmla="*/ 22 h 45"/>
                <a:gd name="p0x13" fmla="*/ 0 w 17290"/>
                <a:gd name="p0y13" fmla="*/ 9 h 45"/>
                <a:gd name="p0x14" fmla="*/ 0 w 17290"/>
                <a:gd name="p0y14" fmla="*/ 9 h 45"/>
                <a:gd name="p0x15" fmla="*/ 14 w 17290"/>
                <a:gd name="p0y15" fmla="*/ 3 h 45"/>
                <a:gd name="p0x16" fmla="*/ 29 w 17290"/>
                <a:gd name="p0y16" fmla="*/ 0 h 45"/>
                <a:gd name="p0x17" fmla="*/ 45 w 1729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31"/>
              </p:custDataLst>
            </p:nvPr>
          </p:nvSpPr>
          <p:spPr>
            <a:xfrm>
              <a:off x="18254" y="5375"/>
              <a:ext cx="46" cy="4789"/>
            </a:xfrm>
            <a:custGeom>
              <a:avLst/>
              <a:gdLst>
                <a:gd name="sw" fmla="*/ 1 w 45"/>
                <a:gd name="sh" fmla="*/ 1 h 4789"/>
                <a:gd name="mins" fmla="min sw sh"/>
                <a:gd name="dsw" fmla="+- 0 sw mins"/>
                <a:gd name="dsh" fmla="+- 0 sh mins"/>
                <a:gd name="p0x0" fmla="*/ 45 w 45"/>
                <a:gd name="p0y0" fmla="*/ 84 h 4789"/>
                <a:gd name="p0x1" fmla="*/ 45 w 45"/>
                <a:gd name="p0y1" fmla="*/ 4704 h 4789"/>
                <a:gd name="p0x2" fmla="*/ 45 w 45"/>
                <a:gd name="p0y2" fmla="*/ 4737 h 4789"/>
                <a:gd name="p0x3" fmla="*/ 32 w 45"/>
                <a:gd name="p0y3" fmla="*/ 4767 h 4789"/>
                <a:gd name="p0x4" fmla="*/ 10 w 45"/>
                <a:gd name="p0y4" fmla="*/ 4789 h 4789"/>
                <a:gd name="p0x5" fmla="*/ 0 w 45"/>
                <a:gd name="p0y5" fmla="*/ 4779 h 4789"/>
                <a:gd name="p0x6" fmla="*/ 19 w 45"/>
                <a:gd name="p0y6" fmla="*/ 4760 h 4789"/>
                <a:gd name="p0x7" fmla="*/ 30 w 45"/>
                <a:gd name="p0y7" fmla="*/ 4733 h 4789"/>
                <a:gd name="p0x8" fmla="*/ 30 w 45"/>
                <a:gd name="p0y8" fmla="*/ 4704 h 4789"/>
                <a:gd name="p0x9" fmla="*/ 30 w 45"/>
                <a:gd name="p0y9" fmla="*/ 84 h 4789"/>
                <a:gd name="p0x10" fmla="*/ 30 w 45"/>
                <a:gd name="p0y10" fmla="*/ 55 h 4789"/>
                <a:gd name="p0x11" fmla="*/ 19 w 45"/>
                <a:gd name="p0y11" fmla="*/ 29 h 4789"/>
                <a:gd name="p0x12" fmla="*/ 0 w 45"/>
                <a:gd name="p0y12" fmla="*/ 10 h 4789"/>
                <a:gd name="p0x13" fmla="*/ 10 w 45"/>
                <a:gd name="p0y13" fmla="*/ 0 h 4789"/>
                <a:gd name="p0x14" fmla="*/ 32 w 45"/>
                <a:gd name="p0y14" fmla="*/ 21 h 4789"/>
                <a:gd name="p0x15" fmla="*/ 45 w 45"/>
                <a:gd name="p0y15" fmla="*/ 51 h 4789"/>
                <a:gd name="p0x16" fmla="*/ 45 w 45"/>
                <a:gd name="p0y16" fmla="*/ 84 h 478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32"/>
              </p:custDataLst>
            </p:nvPr>
          </p:nvSpPr>
          <p:spPr>
            <a:xfrm>
              <a:off x="974" y="10154"/>
              <a:ext cx="17290" cy="46"/>
            </a:xfrm>
            <a:custGeom>
              <a:avLst/>
              <a:gdLst>
                <a:gd name="sw" fmla="*/ 1 w 17290"/>
                <a:gd name="sh" fmla="*/ 1 h 45"/>
                <a:gd name="mins" fmla="min sw sh"/>
                <a:gd name="dsw" fmla="+- 0 sw mins"/>
                <a:gd name="dsh" fmla="+- 0 sh mins"/>
                <a:gd name="p0x0" fmla="*/ 17205 w 17290"/>
                <a:gd name="p0y0" fmla="*/ 45 h 45"/>
                <a:gd name="p0x1" fmla="*/ 45 w 17290"/>
                <a:gd name="p0y1" fmla="*/ 45 h 45"/>
                <a:gd name="p0x2" fmla="*/ 29 w 17290"/>
                <a:gd name="p0y2" fmla="*/ 45 h 45"/>
                <a:gd name="p0x3" fmla="*/ 14 w 17290"/>
                <a:gd name="p0y3" fmla="*/ 42 h 45"/>
                <a:gd name="p0x4" fmla="*/ 0 w 17290"/>
                <a:gd name="p0y4" fmla="*/ 36 h 45"/>
                <a:gd name="p0x5" fmla="*/ 17 w 17290"/>
                <a:gd name="p0y5" fmla="*/ 22 h 45"/>
                <a:gd name="p0x6" fmla="*/ 17 w 17290"/>
                <a:gd name="p0y6" fmla="*/ 22 h 45"/>
                <a:gd name="p0x7" fmla="*/ 26 w 17290"/>
                <a:gd name="p0y7" fmla="*/ 27 h 45"/>
                <a:gd name="p0x8" fmla="*/ 35 w 17290"/>
                <a:gd name="p0y8" fmla="*/ 30 h 45"/>
                <a:gd name="p0x9" fmla="*/ 45 w 17290"/>
                <a:gd name="p0y9" fmla="*/ 30 h 45"/>
                <a:gd name="p0x10" fmla="*/ 17205 w 17290"/>
                <a:gd name="p0y10" fmla="*/ 30 h 45"/>
                <a:gd name="p0x11" fmla="*/ 17234 w 17290"/>
                <a:gd name="p0y11" fmla="*/ 30 h 45"/>
                <a:gd name="p0x12" fmla="*/ 17261 w 17290"/>
                <a:gd name="p0y12" fmla="*/ 19 h 45"/>
                <a:gd name="p0x13" fmla="*/ 17280 w 17290"/>
                <a:gd name="p0y13" fmla="*/ 0 h 45"/>
                <a:gd name="p0x14" fmla="*/ 17290 w 17290"/>
                <a:gd name="p0y14" fmla="*/ 10 h 45"/>
                <a:gd name="p0x15" fmla="*/ 17269 w 17290"/>
                <a:gd name="p0y15" fmla="*/ 32 h 45"/>
                <a:gd name="p0x16" fmla="*/ 17239 w 17290"/>
                <a:gd name="p0y16" fmla="*/ 45 h 45"/>
                <a:gd name="p0x17" fmla="*/ 17205 w 1729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33"/>
              </p:custDataLst>
            </p:nvPr>
          </p:nvSpPr>
          <p:spPr>
            <a:xfrm>
              <a:off x="900" y="5349"/>
              <a:ext cx="91" cy="4841"/>
            </a:xfrm>
            <a:custGeom>
              <a:avLst/>
              <a:gdLst>
                <a:gd name="sw" fmla="*/ 1 w 91"/>
                <a:gd name="sh" fmla="*/ 1 h 4841"/>
                <a:gd name="mins" fmla="min sw sh"/>
                <a:gd name="dsw" fmla="+- 0 sw mins"/>
                <a:gd name="dsh" fmla="+- 0 sh mins"/>
                <a:gd name="p0x0" fmla="*/ 0 w 91"/>
                <a:gd name="p0y0" fmla="*/ 4730 h 4841"/>
                <a:gd name="p0x1" fmla="*/ 0 w 91"/>
                <a:gd name="p0y1" fmla="*/ 110 h 4841"/>
                <a:gd name="p0x2" fmla="*/ 0 w 91"/>
                <a:gd name="p0y2" fmla="*/ 60 h 4841"/>
                <a:gd name="p0x3" fmla="*/ 30 w 91"/>
                <a:gd name="p0y3" fmla="*/ 18 h 4841"/>
                <a:gd name="p0x4" fmla="*/ 74 w 91"/>
                <a:gd name="p0y4" fmla="*/ 0 h 4841"/>
                <a:gd name="p0x5" fmla="*/ 91 w 91"/>
                <a:gd name="p0y5" fmla="*/ 13 h 4841"/>
                <a:gd name="p0x6" fmla="*/ 91 w 91"/>
                <a:gd name="p0y6" fmla="*/ 13 h 4841"/>
                <a:gd name="p0x7" fmla="*/ 64 w 91"/>
                <a:gd name="p0y7" fmla="*/ 29 h 4841"/>
                <a:gd name="p0x8" fmla="*/ 45 w 91"/>
                <a:gd name="p0y8" fmla="*/ 67 h 4841"/>
                <a:gd name="p0x9" fmla="*/ 45 w 91"/>
                <a:gd name="p0y9" fmla="*/ 110 h 4841"/>
                <a:gd name="p0x10" fmla="*/ 45 w 91"/>
                <a:gd name="p0y10" fmla="*/ 4730 h 4841"/>
                <a:gd name="p0x11" fmla="*/ 45 w 91"/>
                <a:gd name="p0y11" fmla="*/ 4774 h 4841"/>
                <a:gd name="p0x12" fmla="*/ 64 w 91"/>
                <a:gd name="p0y12" fmla="*/ 4812 h 4841"/>
                <a:gd name="p0x13" fmla="*/ 91 w 91"/>
                <a:gd name="p0y13" fmla="*/ 4827 h 4841"/>
                <a:gd name="p0x14" fmla="*/ 74 w 91"/>
                <a:gd name="p0y14" fmla="*/ 4841 h 4841"/>
                <a:gd name="p0x15" fmla="*/ 74 w 91"/>
                <a:gd name="p0y15" fmla="*/ 4841 h 4841"/>
                <a:gd name="p0x16" fmla="*/ 30 w 91"/>
                <a:gd name="p0y16" fmla="*/ 4823 h 4841"/>
                <a:gd name="p0x17" fmla="*/ 0 w 91"/>
                <a:gd name="p0y17" fmla="*/ 4780 h 4841"/>
                <a:gd name="p0x18" fmla="*/ 0 w 91"/>
                <a:gd name="p0y18" fmla="*/ 4730 h 484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正比例关系用图像表示</a:t>
            </a:r>
            <a:endParaRPr sz="3000" b="1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771525" y="1304925"/>
          <a:ext cx="10658468" cy="914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9778"/>
                <a:gridCol w="826293"/>
                <a:gridCol w="826293"/>
                <a:gridCol w="826293"/>
                <a:gridCol w="826293"/>
                <a:gridCol w="826293"/>
                <a:gridCol w="1084287"/>
                <a:gridCol w="1084287"/>
                <a:gridCol w="1084287"/>
                <a:gridCol w="1084364"/>
              </a:tblGrid>
              <a:tr h="451469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人数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0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5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6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7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8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</a:tr>
              <a:tr h="462930"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票费</a:t>
                      </a:r>
                      <a:r>
                        <a:rPr lang="en-US" altLang="zh-CN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/</a:t>
                      </a:r>
                      <a:r>
                        <a:rPr lang="zh-CN" altLang="en-US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元</a:t>
                      </a:r>
                      <a:endParaRPr lang="zh-CN" altLang="en-US"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0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6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8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10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12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14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16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任意多边形 29"/>
          <p:cNvSpPr/>
          <p:nvPr>
            <p:custDataLst>
              <p:tags r:id="rId3"/>
            </p:custDataLst>
          </p:nvPr>
        </p:nvSpPr>
        <p:spPr>
          <a:xfrm>
            <a:off x="6400800" y="2828925"/>
            <a:ext cx="5029200" cy="3457575"/>
          </a:xfrm>
          <a:custGeom>
            <a:avLst/>
            <a:gdLst>
              <a:gd name="sw" fmla="*/ 1 w 7920"/>
              <a:gd name="sh" fmla="*/ 1 h 5445"/>
              <a:gd name="mins" fmla="min sw sh"/>
              <a:gd name="dsw" fmla="+- 0 sw mins"/>
              <a:gd name="dsh" fmla="+- 0 sh mins"/>
              <a:gd name="p0x0" fmla="*/ 120 w 7920"/>
              <a:gd name="p0y0" fmla="*/ 0 h 5445"/>
              <a:gd name="p0x1" fmla="*/ 7800 w 7920"/>
              <a:gd name="p0y1" fmla="*/ 0 h 5445"/>
              <a:gd name="p0x2" fmla="*/ 7866 w 7920"/>
              <a:gd name="p0y2" fmla="*/ 0 h 5445"/>
              <a:gd name="p0x3" fmla="*/ 7920 w 7920"/>
              <a:gd name="p0y3" fmla="*/ 53 h 5445"/>
              <a:gd name="p0x4" fmla="*/ 7920 w 7920"/>
              <a:gd name="p0y4" fmla="*/ 120 h 5445"/>
              <a:gd name="p0x5" fmla="*/ 7920 w 7920"/>
              <a:gd name="p0y5" fmla="*/ 5325 h 5445"/>
              <a:gd name="p0x6" fmla="*/ 7920 w 7920"/>
              <a:gd name="p0y6" fmla="*/ 5391 h 5445"/>
              <a:gd name="p0x7" fmla="*/ 7866 w 7920"/>
              <a:gd name="p0y7" fmla="*/ 5445 h 5445"/>
              <a:gd name="p0x8" fmla="*/ 7800 w 7920"/>
              <a:gd name="p0y8" fmla="*/ 5445 h 5445"/>
              <a:gd name="p0x9" fmla="*/ 120 w 7920"/>
              <a:gd name="p0y9" fmla="*/ 5445 h 5445"/>
              <a:gd name="p0x10" fmla="*/ 53 w 7920"/>
              <a:gd name="p0y10" fmla="*/ 5445 h 5445"/>
              <a:gd name="p0x11" fmla="*/ 0 w 7920"/>
              <a:gd name="p0y11" fmla="*/ 5391 h 5445"/>
              <a:gd name="p0x12" fmla="*/ 0 w 7920"/>
              <a:gd name="p0y12" fmla="*/ 5325 h 5445"/>
              <a:gd name="p0x13" fmla="*/ 0 w 7920"/>
              <a:gd name="p0y13" fmla="*/ 120 h 5445"/>
              <a:gd name="p0x14" fmla="*/ 0 w 7920"/>
              <a:gd name="p0y14" fmla="*/ 53 h 5445"/>
              <a:gd name="p0x15" fmla="*/ 53 w 7920"/>
              <a:gd name="p0y15" fmla="*/ 0 h 5445"/>
              <a:gd name="p0x16" fmla="*/ 120 w 7920"/>
              <a:gd name="p0y16" fmla="*/ 0 h 5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35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4"/>
            </p:custDataLst>
          </p:nvPr>
        </p:nvSpPr>
        <p:spPr>
          <a:xfrm>
            <a:off x="6534150" y="4238625"/>
            <a:ext cx="4762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成正比例的两个量，图像是一条经过原点的直线</a:t>
            </a:r>
            <a:r>
              <a:rPr lang="en-US" altLang="zh-CN" sz="1500"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sz="15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数形结合，直观明了</a:t>
            </a:r>
            <a:endParaRPr sz="150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5"/>
            </p:custDataLst>
          </p:nvPr>
        </p:nvSpPr>
        <p:spPr>
          <a:xfrm>
            <a:off x="904875" y="32353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945509" y="3285201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165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7"/>
            </p:custDataLst>
          </p:nvPr>
        </p:nvSpPr>
        <p:spPr>
          <a:xfrm>
            <a:off x="1362075" y="3221384"/>
            <a:ext cx="237767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坐标系描点</a:t>
            </a:r>
            <a:endParaRPr sz="1500" b="1" spc="30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8"/>
            </p:custDataLst>
          </p:nvPr>
        </p:nvSpPr>
        <p:spPr>
          <a:xfrm>
            <a:off x="1362075" y="3496656"/>
            <a:ext cx="272057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(0,0)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(1,2)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(2,4)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、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(3,6)……</a:t>
            </a:r>
            <a:endParaRPr lang="en-US" altLang="zh-CN"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9"/>
            </p:custDataLst>
          </p:nvPr>
        </p:nvSpPr>
        <p:spPr>
          <a:xfrm>
            <a:off x="904875" y="41452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0"/>
            </p:custDataLst>
          </p:nvPr>
        </p:nvSpPr>
        <p:spPr>
          <a:xfrm>
            <a:off x="945509" y="4194839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165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1362075" y="4131021"/>
            <a:ext cx="295185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连接各点</a:t>
            </a:r>
            <a:endParaRPr sz="1500" b="1" spc="30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2"/>
            </p:custDataLst>
          </p:nvPr>
        </p:nvSpPr>
        <p:spPr>
          <a:xfrm>
            <a:off x="1362075" y="4406293"/>
            <a:ext cx="312330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所有点在一条直线上，且经过原点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(0,0)</a:t>
            </a:r>
            <a:endParaRPr lang="en-US" altLang="zh-CN"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13"/>
            </p:custDataLst>
          </p:nvPr>
        </p:nvSpPr>
        <p:spPr>
          <a:xfrm>
            <a:off x="904875" y="5054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14"/>
            </p:custDataLst>
          </p:nvPr>
        </p:nvSpPr>
        <p:spPr>
          <a:xfrm>
            <a:off x="945509" y="5104476"/>
            <a:ext cx="47111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03</a:t>
            </a:r>
            <a:endParaRPr sz="165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1362075" y="5040659"/>
            <a:ext cx="43053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验证规律</a:t>
            </a:r>
            <a:endParaRPr sz="1500" b="1" spc="30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6"/>
            </p:custDataLst>
          </p:nvPr>
        </p:nvSpPr>
        <p:spPr>
          <a:xfrm>
            <a:off x="1362075" y="5315931"/>
            <a:ext cx="430530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点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(100,200)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也在这条直线上，因为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200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100=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2</a:t>
            </a:r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，比值不变</a:t>
            </a:r>
            <a:endParaRPr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10" name="组合 9"/>
          <p:cNvGrpSpPr/>
          <p:nvPr>
            <p:custDataLst>
              <p:tags r:id="rId17"/>
            </p:custDataLst>
          </p:nvPr>
        </p:nvGrpSpPr>
        <p:grpSpPr>
          <a:xfrm rot="0">
            <a:off x="762000" y="2828925"/>
            <a:ext cx="5029200" cy="3457575"/>
            <a:chOff x="1200" y="4455"/>
            <a:chExt cx="7920" cy="544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5" name="任意多边形 4"/>
            <p:cNvSpPr/>
            <p:nvPr>
              <p:custDataLst>
                <p:tags r:id="rId18"/>
              </p:custDataLst>
            </p:nvPr>
          </p:nvSpPr>
          <p:spPr>
            <a:xfrm>
              <a:off x="1200" y="4455"/>
              <a:ext cx="7920" cy="5445"/>
            </a:xfrm>
            <a:custGeom>
              <a:avLst/>
              <a:gdLst>
                <a:gd name="sw" fmla="*/ 1 w 7920"/>
                <a:gd name="sh" fmla="*/ 1 h 5445"/>
                <a:gd name="mins" fmla="min sw sh"/>
                <a:gd name="dsw" fmla="+- 0 sw mins"/>
                <a:gd name="dsh" fmla="+- 0 sh mins"/>
                <a:gd name="p0x0" fmla="*/ 120 w 7920"/>
                <a:gd name="p0y0" fmla="*/ 0 h 5445"/>
                <a:gd name="p0x1" fmla="*/ 7800 w 7920"/>
                <a:gd name="p0y1" fmla="*/ 0 h 5445"/>
                <a:gd name="p0x2" fmla="*/ 7866 w 7920"/>
                <a:gd name="p0y2" fmla="*/ 0 h 5445"/>
                <a:gd name="p0x3" fmla="*/ 7920 w 7920"/>
                <a:gd name="p0y3" fmla="*/ 53 h 5445"/>
                <a:gd name="p0x4" fmla="*/ 7920 w 7920"/>
                <a:gd name="p0y4" fmla="*/ 120 h 5445"/>
                <a:gd name="p0x5" fmla="*/ 7920 w 7920"/>
                <a:gd name="p0y5" fmla="*/ 5325 h 5445"/>
                <a:gd name="p0x6" fmla="*/ 7920 w 7920"/>
                <a:gd name="p0y6" fmla="*/ 5391 h 5445"/>
                <a:gd name="p0x7" fmla="*/ 7866 w 7920"/>
                <a:gd name="p0y7" fmla="*/ 5445 h 5445"/>
                <a:gd name="p0x8" fmla="*/ 7800 w 7920"/>
                <a:gd name="p0y8" fmla="*/ 5445 h 5445"/>
                <a:gd name="p0x9" fmla="*/ 120 w 7920"/>
                <a:gd name="p0y9" fmla="*/ 5445 h 5445"/>
                <a:gd name="p0x10" fmla="*/ 53 w 7920"/>
                <a:gd name="p0y10" fmla="*/ 5445 h 5445"/>
                <a:gd name="p0x11" fmla="*/ 0 w 7920"/>
                <a:gd name="p0y11" fmla="*/ 5391 h 5445"/>
                <a:gd name="p0x12" fmla="*/ 0 w 7920"/>
                <a:gd name="p0y12" fmla="*/ 5325 h 5445"/>
                <a:gd name="p0x13" fmla="*/ 0 w 7920"/>
                <a:gd name="p0y13" fmla="*/ 120 h 5445"/>
                <a:gd name="p0x14" fmla="*/ 0 w 7920"/>
                <a:gd name="p0y14" fmla="*/ 53 h 5445"/>
                <a:gd name="p0x15" fmla="*/ 53 w 7920"/>
                <a:gd name="p0y15" fmla="*/ 0 h 5445"/>
                <a:gd name="p0x16" fmla="*/ 120 w 7920"/>
                <a:gd name="p0y16" fmla="*/ 0 h 54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19"/>
              </p:custDataLst>
            </p:nvPr>
          </p:nvSpPr>
          <p:spPr>
            <a:xfrm>
              <a:off x="1274" y="4455"/>
              <a:ext cx="7810" cy="45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45 w 7810"/>
                <a:gd name="p0y0" fmla="*/ 0 h 45"/>
                <a:gd name="p0x1" fmla="*/ 7725 w 7810"/>
                <a:gd name="p0y1" fmla="*/ 0 h 45"/>
                <a:gd name="p0x2" fmla="*/ 7759 w 7810"/>
                <a:gd name="p0y2" fmla="*/ 0 h 45"/>
                <a:gd name="p0x3" fmla="*/ 7789 w 7810"/>
                <a:gd name="p0y3" fmla="*/ 13 h 45"/>
                <a:gd name="p0x4" fmla="*/ 7810 w 7810"/>
                <a:gd name="p0y4" fmla="*/ 35 h 45"/>
                <a:gd name="p0x5" fmla="*/ 7800 w 7810"/>
                <a:gd name="p0y5" fmla="*/ 45 h 45"/>
                <a:gd name="p0x6" fmla="*/ 7781 w 7810"/>
                <a:gd name="p0y6" fmla="*/ 26 h 45"/>
                <a:gd name="p0x7" fmla="*/ 7754 w 7810"/>
                <a:gd name="p0y7" fmla="*/ 15 h 45"/>
                <a:gd name="p0x8" fmla="*/ 7725 w 7810"/>
                <a:gd name="p0y8" fmla="*/ 15 h 45"/>
                <a:gd name="p0x9" fmla="*/ 45 w 7810"/>
                <a:gd name="p0y9" fmla="*/ 15 h 45"/>
                <a:gd name="p0x10" fmla="*/ 35 w 7810"/>
                <a:gd name="p0y10" fmla="*/ 15 h 45"/>
                <a:gd name="p0x11" fmla="*/ 26 w 7810"/>
                <a:gd name="p0y11" fmla="*/ 17 h 45"/>
                <a:gd name="p0x12" fmla="*/ 17 w 7810"/>
                <a:gd name="p0y12" fmla="*/ 22 h 45"/>
                <a:gd name="p0x13" fmla="*/ 0 w 7810"/>
                <a:gd name="p0y13" fmla="*/ 9 h 45"/>
                <a:gd name="p0x14" fmla="*/ 0 w 7810"/>
                <a:gd name="p0y14" fmla="*/ 9 h 45"/>
                <a:gd name="p0x15" fmla="*/ 14 w 7810"/>
                <a:gd name="p0y15" fmla="*/ 3 h 45"/>
                <a:gd name="p0x16" fmla="*/ 29 w 7810"/>
                <a:gd name="p0y16" fmla="*/ 0 h 45"/>
                <a:gd name="p0x17" fmla="*/ 45 w 78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20"/>
              </p:custDataLst>
            </p:nvPr>
          </p:nvSpPr>
          <p:spPr>
            <a:xfrm>
              <a:off x="9074" y="4490"/>
              <a:ext cx="46" cy="5374"/>
            </a:xfrm>
            <a:custGeom>
              <a:avLst/>
              <a:gdLst>
                <a:gd name="sw" fmla="*/ 1 w 45"/>
                <a:gd name="sh" fmla="*/ 1 h 5374"/>
                <a:gd name="mins" fmla="min sw sh"/>
                <a:gd name="dsw" fmla="+- 0 sw mins"/>
                <a:gd name="dsh" fmla="+- 0 sh mins"/>
                <a:gd name="p0x0" fmla="*/ 45 w 45"/>
                <a:gd name="p0y0" fmla="*/ 84 h 5374"/>
                <a:gd name="p0x1" fmla="*/ 45 w 45"/>
                <a:gd name="p0y1" fmla="*/ 5289 h 5374"/>
                <a:gd name="p0x2" fmla="*/ 45 w 45"/>
                <a:gd name="p0y2" fmla="*/ 5322 h 5374"/>
                <a:gd name="p0x3" fmla="*/ 32 w 45"/>
                <a:gd name="p0y3" fmla="*/ 5352 h 5374"/>
                <a:gd name="p0x4" fmla="*/ 10 w 45"/>
                <a:gd name="p0y4" fmla="*/ 5374 h 5374"/>
                <a:gd name="p0x5" fmla="*/ 0 w 45"/>
                <a:gd name="p0y5" fmla="*/ 5364 h 5374"/>
                <a:gd name="p0x6" fmla="*/ 19 w 45"/>
                <a:gd name="p0y6" fmla="*/ 5345 h 5374"/>
                <a:gd name="p0x7" fmla="*/ 30 w 45"/>
                <a:gd name="p0y7" fmla="*/ 5318 h 5374"/>
                <a:gd name="p0x8" fmla="*/ 30 w 45"/>
                <a:gd name="p0y8" fmla="*/ 5289 h 5374"/>
                <a:gd name="p0x9" fmla="*/ 30 w 45"/>
                <a:gd name="p0y9" fmla="*/ 84 h 5374"/>
                <a:gd name="p0x10" fmla="*/ 30 w 45"/>
                <a:gd name="p0y10" fmla="*/ 55 h 5374"/>
                <a:gd name="p0x11" fmla="*/ 19 w 45"/>
                <a:gd name="p0y11" fmla="*/ 29 h 5374"/>
                <a:gd name="p0x12" fmla="*/ 0 w 45"/>
                <a:gd name="p0y12" fmla="*/ 10 h 5374"/>
                <a:gd name="p0x13" fmla="*/ 10 w 45"/>
                <a:gd name="p0y13" fmla="*/ 0 h 5374"/>
                <a:gd name="p0x14" fmla="*/ 32 w 45"/>
                <a:gd name="p0y14" fmla="*/ 21 h 5374"/>
                <a:gd name="p0x15" fmla="*/ 45 w 45"/>
                <a:gd name="p0y15" fmla="*/ 51 h 5374"/>
                <a:gd name="p0x16" fmla="*/ 45 w 45"/>
                <a:gd name="p0y16" fmla="*/ 84 h 53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21"/>
              </p:custDataLst>
            </p:nvPr>
          </p:nvSpPr>
          <p:spPr>
            <a:xfrm>
              <a:off x="1274" y="9854"/>
              <a:ext cx="7810" cy="46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7725 w 7810"/>
                <a:gd name="p0y0" fmla="*/ 45 h 45"/>
                <a:gd name="p0x1" fmla="*/ 45 w 7810"/>
                <a:gd name="p0y1" fmla="*/ 45 h 45"/>
                <a:gd name="p0x2" fmla="*/ 29 w 7810"/>
                <a:gd name="p0y2" fmla="*/ 45 h 45"/>
                <a:gd name="p0x3" fmla="*/ 14 w 7810"/>
                <a:gd name="p0y3" fmla="*/ 42 h 45"/>
                <a:gd name="p0x4" fmla="*/ 0 w 7810"/>
                <a:gd name="p0y4" fmla="*/ 36 h 45"/>
                <a:gd name="p0x5" fmla="*/ 17 w 7810"/>
                <a:gd name="p0y5" fmla="*/ 22 h 45"/>
                <a:gd name="p0x6" fmla="*/ 17 w 7810"/>
                <a:gd name="p0y6" fmla="*/ 22 h 45"/>
                <a:gd name="p0x7" fmla="*/ 26 w 7810"/>
                <a:gd name="p0y7" fmla="*/ 27 h 45"/>
                <a:gd name="p0x8" fmla="*/ 35 w 7810"/>
                <a:gd name="p0y8" fmla="*/ 30 h 45"/>
                <a:gd name="p0x9" fmla="*/ 45 w 7810"/>
                <a:gd name="p0y9" fmla="*/ 30 h 45"/>
                <a:gd name="p0x10" fmla="*/ 7725 w 7810"/>
                <a:gd name="p0y10" fmla="*/ 30 h 45"/>
                <a:gd name="p0x11" fmla="*/ 7754 w 7810"/>
                <a:gd name="p0y11" fmla="*/ 30 h 45"/>
                <a:gd name="p0x12" fmla="*/ 7781 w 7810"/>
                <a:gd name="p0y12" fmla="*/ 19 h 45"/>
                <a:gd name="p0x13" fmla="*/ 7800 w 7810"/>
                <a:gd name="p0y13" fmla="*/ 0 h 45"/>
                <a:gd name="p0x14" fmla="*/ 7810 w 7810"/>
                <a:gd name="p0y14" fmla="*/ 10 h 45"/>
                <a:gd name="p0x15" fmla="*/ 7789 w 7810"/>
                <a:gd name="p0y15" fmla="*/ 32 h 45"/>
                <a:gd name="p0x16" fmla="*/ 7759 w 7810"/>
                <a:gd name="p0y16" fmla="*/ 45 h 45"/>
                <a:gd name="p0x17" fmla="*/ 7725 w 78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22"/>
              </p:custDataLst>
            </p:nvPr>
          </p:nvSpPr>
          <p:spPr>
            <a:xfrm>
              <a:off x="1200" y="4464"/>
              <a:ext cx="91" cy="5426"/>
            </a:xfrm>
            <a:custGeom>
              <a:avLst/>
              <a:gdLst>
                <a:gd name="sw" fmla="*/ 1 w 91"/>
                <a:gd name="sh" fmla="*/ 1 h 5426"/>
                <a:gd name="mins" fmla="min sw sh"/>
                <a:gd name="dsw" fmla="+- 0 sw mins"/>
                <a:gd name="dsh" fmla="+- 0 sh mins"/>
                <a:gd name="p0x0" fmla="*/ 0 w 91"/>
                <a:gd name="p0y0" fmla="*/ 5315 h 5426"/>
                <a:gd name="p0x1" fmla="*/ 0 w 91"/>
                <a:gd name="p0y1" fmla="*/ 110 h 5426"/>
                <a:gd name="p0x2" fmla="*/ 0 w 91"/>
                <a:gd name="p0y2" fmla="*/ 60 h 5426"/>
                <a:gd name="p0x3" fmla="*/ 30 w 91"/>
                <a:gd name="p0y3" fmla="*/ 18 h 5426"/>
                <a:gd name="p0x4" fmla="*/ 74 w 91"/>
                <a:gd name="p0y4" fmla="*/ 0 h 5426"/>
                <a:gd name="p0x5" fmla="*/ 91 w 91"/>
                <a:gd name="p0y5" fmla="*/ 13 h 5426"/>
                <a:gd name="p0x6" fmla="*/ 91 w 91"/>
                <a:gd name="p0y6" fmla="*/ 13 h 5426"/>
                <a:gd name="p0x7" fmla="*/ 64 w 91"/>
                <a:gd name="p0y7" fmla="*/ 29 h 5426"/>
                <a:gd name="p0x8" fmla="*/ 45 w 91"/>
                <a:gd name="p0y8" fmla="*/ 67 h 5426"/>
                <a:gd name="p0x9" fmla="*/ 45 w 91"/>
                <a:gd name="p0y9" fmla="*/ 110 h 5426"/>
                <a:gd name="p0x10" fmla="*/ 45 w 91"/>
                <a:gd name="p0y10" fmla="*/ 5315 h 5426"/>
                <a:gd name="p0x11" fmla="*/ 45 w 91"/>
                <a:gd name="p0y11" fmla="*/ 5359 h 5426"/>
                <a:gd name="p0x12" fmla="*/ 64 w 91"/>
                <a:gd name="p0y12" fmla="*/ 5397 h 5426"/>
                <a:gd name="p0x13" fmla="*/ 91 w 91"/>
                <a:gd name="p0y13" fmla="*/ 5412 h 5426"/>
                <a:gd name="p0x14" fmla="*/ 74 w 91"/>
                <a:gd name="p0y14" fmla="*/ 5426 h 5426"/>
                <a:gd name="p0x15" fmla="*/ 74 w 91"/>
                <a:gd name="p0y15" fmla="*/ 5426 h 5426"/>
                <a:gd name="p0x16" fmla="*/ 30 w 91"/>
                <a:gd name="p0y16" fmla="*/ 5408 h 5426"/>
                <a:gd name="p0x17" fmla="*/ 0 w 91"/>
                <a:gd name="p0y17" fmla="*/ 5365 h 5426"/>
                <a:gd name="p0x18" fmla="*/ 0 w 91"/>
                <a:gd name="p0y18" fmla="*/ 5315 h 54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>
            <p:custDataLst>
              <p:tags r:id="rId23"/>
            </p:custDataLst>
          </p:nvPr>
        </p:nvGrpSpPr>
        <p:grpSpPr>
          <a:xfrm rot="0">
            <a:off x="762000" y="2828925"/>
            <a:ext cx="5029200" cy="3457575"/>
            <a:chOff x="1200" y="4455"/>
            <a:chExt cx="7920" cy="544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11" name="任意多边形 10"/>
            <p:cNvSpPr/>
            <p:nvPr>
              <p:custDataLst>
                <p:tags r:id="rId24"/>
              </p:custDataLst>
            </p:nvPr>
          </p:nvSpPr>
          <p:spPr>
            <a:xfrm>
              <a:off x="1200" y="4455"/>
              <a:ext cx="7920" cy="5445"/>
            </a:xfrm>
            <a:custGeom>
              <a:avLst/>
              <a:gdLst>
                <a:gd name="sw" fmla="*/ 1 w 7920"/>
                <a:gd name="sh" fmla="*/ 1 h 5445"/>
                <a:gd name="mins" fmla="min sw sh"/>
                <a:gd name="dsw" fmla="+- 0 sw mins"/>
                <a:gd name="dsh" fmla="+- 0 sh mins"/>
                <a:gd name="p0x0" fmla="*/ 120 w 7920"/>
                <a:gd name="p0y0" fmla="*/ 0 h 5445"/>
                <a:gd name="p0x1" fmla="*/ 7800 w 7920"/>
                <a:gd name="p0y1" fmla="*/ 0 h 5445"/>
                <a:gd name="p0x2" fmla="*/ 7866 w 7920"/>
                <a:gd name="p0y2" fmla="*/ 0 h 5445"/>
                <a:gd name="p0x3" fmla="*/ 7920 w 7920"/>
                <a:gd name="p0y3" fmla="*/ 53 h 5445"/>
                <a:gd name="p0x4" fmla="*/ 7920 w 7920"/>
                <a:gd name="p0y4" fmla="*/ 120 h 5445"/>
                <a:gd name="p0x5" fmla="*/ 7920 w 7920"/>
                <a:gd name="p0y5" fmla="*/ 5325 h 5445"/>
                <a:gd name="p0x6" fmla="*/ 7920 w 7920"/>
                <a:gd name="p0y6" fmla="*/ 5391 h 5445"/>
                <a:gd name="p0x7" fmla="*/ 7866 w 7920"/>
                <a:gd name="p0y7" fmla="*/ 5445 h 5445"/>
                <a:gd name="p0x8" fmla="*/ 7800 w 7920"/>
                <a:gd name="p0y8" fmla="*/ 5445 h 5445"/>
                <a:gd name="p0x9" fmla="*/ 120 w 7920"/>
                <a:gd name="p0y9" fmla="*/ 5445 h 5445"/>
                <a:gd name="p0x10" fmla="*/ 53 w 7920"/>
                <a:gd name="p0y10" fmla="*/ 5445 h 5445"/>
                <a:gd name="p0x11" fmla="*/ 0 w 7920"/>
                <a:gd name="p0y11" fmla="*/ 5391 h 5445"/>
                <a:gd name="p0x12" fmla="*/ 0 w 7920"/>
                <a:gd name="p0y12" fmla="*/ 5325 h 5445"/>
                <a:gd name="p0x13" fmla="*/ 0 w 7920"/>
                <a:gd name="p0y13" fmla="*/ 120 h 5445"/>
                <a:gd name="p0x14" fmla="*/ 0 w 7920"/>
                <a:gd name="p0y14" fmla="*/ 53 h 5445"/>
                <a:gd name="p0x15" fmla="*/ 53 w 7920"/>
                <a:gd name="p0y15" fmla="*/ 0 h 5445"/>
                <a:gd name="p0x16" fmla="*/ 120 w 7920"/>
                <a:gd name="p0y16" fmla="*/ 0 h 54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25"/>
              </p:custDataLst>
            </p:nvPr>
          </p:nvSpPr>
          <p:spPr>
            <a:xfrm>
              <a:off x="1274" y="4455"/>
              <a:ext cx="7810" cy="45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45 w 7810"/>
                <a:gd name="p0y0" fmla="*/ 0 h 45"/>
                <a:gd name="p0x1" fmla="*/ 7725 w 7810"/>
                <a:gd name="p0y1" fmla="*/ 0 h 45"/>
                <a:gd name="p0x2" fmla="*/ 7759 w 7810"/>
                <a:gd name="p0y2" fmla="*/ 0 h 45"/>
                <a:gd name="p0x3" fmla="*/ 7789 w 7810"/>
                <a:gd name="p0y3" fmla="*/ 13 h 45"/>
                <a:gd name="p0x4" fmla="*/ 7810 w 7810"/>
                <a:gd name="p0y4" fmla="*/ 35 h 45"/>
                <a:gd name="p0x5" fmla="*/ 7800 w 7810"/>
                <a:gd name="p0y5" fmla="*/ 45 h 45"/>
                <a:gd name="p0x6" fmla="*/ 7781 w 7810"/>
                <a:gd name="p0y6" fmla="*/ 26 h 45"/>
                <a:gd name="p0x7" fmla="*/ 7754 w 7810"/>
                <a:gd name="p0y7" fmla="*/ 15 h 45"/>
                <a:gd name="p0x8" fmla="*/ 7725 w 7810"/>
                <a:gd name="p0y8" fmla="*/ 15 h 45"/>
                <a:gd name="p0x9" fmla="*/ 45 w 7810"/>
                <a:gd name="p0y9" fmla="*/ 15 h 45"/>
                <a:gd name="p0x10" fmla="*/ 35 w 7810"/>
                <a:gd name="p0y10" fmla="*/ 15 h 45"/>
                <a:gd name="p0x11" fmla="*/ 26 w 7810"/>
                <a:gd name="p0y11" fmla="*/ 17 h 45"/>
                <a:gd name="p0x12" fmla="*/ 17 w 7810"/>
                <a:gd name="p0y12" fmla="*/ 22 h 45"/>
                <a:gd name="p0x13" fmla="*/ 0 w 7810"/>
                <a:gd name="p0y13" fmla="*/ 9 h 45"/>
                <a:gd name="p0x14" fmla="*/ 0 w 7810"/>
                <a:gd name="p0y14" fmla="*/ 9 h 45"/>
                <a:gd name="p0x15" fmla="*/ 14 w 7810"/>
                <a:gd name="p0y15" fmla="*/ 3 h 45"/>
                <a:gd name="p0x16" fmla="*/ 29 w 7810"/>
                <a:gd name="p0y16" fmla="*/ 0 h 45"/>
                <a:gd name="p0x17" fmla="*/ 45 w 78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26"/>
              </p:custDataLst>
            </p:nvPr>
          </p:nvSpPr>
          <p:spPr>
            <a:xfrm>
              <a:off x="9074" y="4490"/>
              <a:ext cx="46" cy="5374"/>
            </a:xfrm>
            <a:custGeom>
              <a:avLst/>
              <a:gdLst>
                <a:gd name="sw" fmla="*/ 1 w 45"/>
                <a:gd name="sh" fmla="*/ 1 h 5374"/>
                <a:gd name="mins" fmla="min sw sh"/>
                <a:gd name="dsw" fmla="+- 0 sw mins"/>
                <a:gd name="dsh" fmla="+- 0 sh mins"/>
                <a:gd name="p0x0" fmla="*/ 45 w 45"/>
                <a:gd name="p0y0" fmla="*/ 84 h 5374"/>
                <a:gd name="p0x1" fmla="*/ 45 w 45"/>
                <a:gd name="p0y1" fmla="*/ 5289 h 5374"/>
                <a:gd name="p0x2" fmla="*/ 45 w 45"/>
                <a:gd name="p0y2" fmla="*/ 5322 h 5374"/>
                <a:gd name="p0x3" fmla="*/ 32 w 45"/>
                <a:gd name="p0y3" fmla="*/ 5352 h 5374"/>
                <a:gd name="p0x4" fmla="*/ 10 w 45"/>
                <a:gd name="p0y4" fmla="*/ 5374 h 5374"/>
                <a:gd name="p0x5" fmla="*/ 0 w 45"/>
                <a:gd name="p0y5" fmla="*/ 5364 h 5374"/>
                <a:gd name="p0x6" fmla="*/ 19 w 45"/>
                <a:gd name="p0y6" fmla="*/ 5345 h 5374"/>
                <a:gd name="p0x7" fmla="*/ 30 w 45"/>
                <a:gd name="p0y7" fmla="*/ 5318 h 5374"/>
                <a:gd name="p0x8" fmla="*/ 30 w 45"/>
                <a:gd name="p0y8" fmla="*/ 5289 h 5374"/>
                <a:gd name="p0x9" fmla="*/ 30 w 45"/>
                <a:gd name="p0y9" fmla="*/ 84 h 5374"/>
                <a:gd name="p0x10" fmla="*/ 30 w 45"/>
                <a:gd name="p0y10" fmla="*/ 55 h 5374"/>
                <a:gd name="p0x11" fmla="*/ 19 w 45"/>
                <a:gd name="p0y11" fmla="*/ 29 h 5374"/>
                <a:gd name="p0x12" fmla="*/ 0 w 45"/>
                <a:gd name="p0y12" fmla="*/ 10 h 5374"/>
                <a:gd name="p0x13" fmla="*/ 10 w 45"/>
                <a:gd name="p0y13" fmla="*/ 0 h 5374"/>
                <a:gd name="p0x14" fmla="*/ 32 w 45"/>
                <a:gd name="p0y14" fmla="*/ 21 h 5374"/>
                <a:gd name="p0x15" fmla="*/ 45 w 45"/>
                <a:gd name="p0y15" fmla="*/ 51 h 5374"/>
                <a:gd name="p0x16" fmla="*/ 45 w 45"/>
                <a:gd name="p0y16" fmla="*/ 84 h 53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27"/>
              </p:custDataLst>
            </p:nvPr>
          </p:nvSpPr>
          <p:spPr>
            <a:xfrm>
              <a:off x="1274" y="9854"/>
              <a:ext cx="7810" cy="46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7725 w 7810"/>
                <a:gd name="p0y0" fmla="*/ 45 h 45"/>
                <a:gd name="p0x1" fmla="*/ 45 w 7810"/>
                <a:gd name="p0y1" fmla="*/ 45 h 45"/>
                <a:gd name="p0x2" fmla="*/ 29 w 7810"/>
                <a:gd name="p0y2" fmla="*/ 45 h 45"/>
                <a:gd name="p0x3" fmla="*/ 14 w 7810"/>
                <a:gd name="p0y3" fmla="*/ 42 h 45"/>
                <a:gd name="p0x4" fmla="*/ 0 w 7810"/>
                <a:gd name="p0y4" fmla="*/ 36 h 45"/>
                <a:gd name="p0x5" fmla="*/ 17 w 7810"/>
                <a:gd name="p0y5" fmla="*/ 22 h 45"/>
                <a:gd name="p0x6" fmla="*/ 17 w 7810"/>
                <a:gd name="p0y6" fmla="*/ 22 h 45"/>
                <a:gd name="p0x7" fmla="*/ 26 w 7810"/>
                <a:gd name="p0y7" fmla="*/ 27 h 45"/>
                <a:gd name="p0x8" fmla="*/ 35 w 7810"/>
                <a:gd name="p0y8" fmla="*/ 30 h 45"/>
                <a:gd name="p0x9" fmla="*/ 45 w 7810"/>
                <a:gd name="p0y9" fmla="*/ 30 h 45"/>
                <a:gd name="p0x10" fmla="*/ 7725 w 7810"/>
                <a:gd name="p0y10" fmla="*/ 30 h 45"/>
                <a:gd name="p0x11" fmla="*/ 7754 w 7810"/>
                <a:gd name="p0y11" fmla="*/ 30 h 45"/>
                <a:gd name="p0x12" fmla="*/ 7781 w 7810"/>
                <a:gd name="p0y12" fmla="*/ 19 h 45"/>
                <a:gd name="p0x13" fmla="*/ 7800 w 7810"/>
                <a:gd name="p0y13" fmla="*/ 0 h 45"/>
                <a:gd name="p0x14" fmla="*/ 7810 w 7810"/>
                <a:gd name="p0y14" fmla="*/ 10 h 45"/>
                <a:gd name="p0x15" fmla="*/ 7789 w 7810"/>
                <a:gd name="p0y15" fmla="*/ 32 h 45"/>
                <a:gd name="p0x16" fmla="*/ 7759 w 7810"/>
                <a:gd name="p0y16" fmla="*/ 45 h 45"/>
                <a:gd name="p0x17" fmla="*/ 7725 w 78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28"/>
              </p:custDataLst>
            </p:nvPr>
          </p:nvSpPr>
          <p:spPr>
            <a:xfrm>
              <a:off x="1200" y="4464"/>
              <a:ext cx="91" cy="5426"/>
            </a:xfrm>
            <a:custGeom>
              <a:avLst/>
              <a:gdLst>
                <a:gd name="sw" fmla="*/ 1 w 91"/>
                <a:gd name="sh" fmla="*/ 1 h 5426"/>
                <a:gd name="mins" fmla="min sw sh"/>
                <a:gd name="dsw" fmla="+- 0 sw mins"/>
                <a:gd name="dsh" fmla="+- 0 sh mins"/>
                <a:gd name="p0x0" fmla="*/ 0 w 91"/>
                <a:gd name="p0y0" fmla="*/ 5315 h 5426"/>
                <a:gd name="p0x1" fmla="*/ 0 w 91"/>
                <a:gd name="p0y1" fmla="*/ 110 h 5426"/>
                <a:gd name="p0x2" fmla="*/ 0 w 91"/>
                <a:gd name="p0y2" fmla="*/ 60 h 5426"/>
                <a:gd name="p0x3" fmla="*/ 30 w 91"/>
                <a:gd name="p0y3" fmla="*/ 18 h 5426"/>
                <a:gd name="p0x4" fmla="*/ 74 w 91"/>
                <a:gd name="p0y4" fmla="*/ 0 h 5426"/>
                <a:gd name="p0x5" fmla="*/ 91 w 91"/>
                <a:gd name="p0y5" fmla="*/ 13 h 5426"/>
                <a:gd name="p0x6" fmla="*/ 91 w 91"/>
                <a:gd name="p0y6" fmla="*/ 13 h 5426"/>
                <a:gd name="p0x7" fmla="*/ 64 w 91"/>
                <a:gd name="p0y7" fmla="*/ 29 h 5426"/>
                <a:gd name="p0x8" fmla="*/ 45 w 91"/>
                <a:gd name="p0y8" fmla="*/ 67 h 5426"/>
                <a:gd name="p0x9" fmla="*/ 45 w 91"/>
                <a:gd name="p0y9" fmla="*/ 110 h 5426"/>
                <a:gd name="p0x10" fmla="*/ 45 w 91"/>
                <a:gd name="p0y10" fmla="*/ 5315 h 5426"/>
                <a:gd name="p0x11" fmla="*/ 45 w 91"/>
                <a:gd name="p0y11" fmla="*/ 5359 h 5426"/>
                <a:gd name="p0x12" fmla="*/ 64 w 91"/>
                <a:gd name="p0y12" fmla="*/ 5397 h 5426"/>
                <a:gd name="p0x13" fmla="*/ 91 w 91"/>
                <a:gd name="p0y13" fmla="*/ 5412 h 5426"/>
                <a:gd name="p0x14" fmla="*/ 74 w 91"/>
                <a:gd name="p0y14" fmla="*/ 5426 h 5426"/>
                <a:gd name="p0x15" fmla="*/ 74 w 91"/>
                <a:gd name="p0y15" fmla="*/ 5426 h 5426"/>
                <a:gd name="p0x16" fmla="*/ 30 w 91"/>
                <a:gd name="p0y16" fmla="*/ 5408 h 5426"/>
                <a:gd name="p0x17" fmla="*/ 0 w 91"/>
                <a:gd name="p0y17" fmla="*/ 5365 h 5426"/>
                <a:gd name="p0x18" fmla="*/ 0 w 91"/>
                <a:gd name="p0y18" fmla="*/ 5315 h 54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1557309"/>
            <a:ext cx="824513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spc="63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</a:rPr>
              <a:t>CHAPTER</a:t>
            </a:r>
            <a:endParaRPr sz="1050" spc="63">
              <a:solidFill>
                <a:srgbClr val="7A708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3512772"/>
            <a:ext cx="222966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反比例</a:t>
            </a:r>
            <a:endParaRPr sz="4200" b="1" spc="252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4464320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此消彼长，乘积恒定</a:t>
            </a:r>
            <a:endParaRPr sz="1500" spc="3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面积一定时长与宽、路程一定时速度与时间</a:t>
            </a:r>
            <a:endParaRPr sz="1500" spc="3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66750" y="2078307"/>
            <a:ext cx="180446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 spc="360">
                <a:solidFill>
                  <a:srgbClr val="4A355A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6000" b="1" spc="360">
              <a:solidFill>
                <a:srgbClr val="4A355A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66750" y="3344545"/>
            <a:ext cx="381000" cy="9525"/>
          </a:xfrm>
          <a:prstGeom prst="rect">
            <a:avLst/>
          </a:prstGeom>
          <a:solidFill>
            <a:srgbClr val="4A355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66750" y="5278120"/>
            <a:ext cx="381000" cy="9525"/>
          </a:xfrm>
          <a:prstGeom prst="rect">
            <a:avLst/>
          </a:prstGeom>
          <a:solidFill>
            <a:srgbClr val="4A355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面积一定时长与宽的变化</a:t>
            </a:r>
            <a:endParaRPr sz="3000" b="1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790575" y="1288732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面积为</a:t>
            </a:r>
            <a:r>
              <a:rPr lang="en-US" altLang="zh-CN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24cm²</a:t>
            </a:r>
            <a:r>
              <a:rPr lang="zh-CN" altLang="en-US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的长方形长与宽</a:t>
            </a:r>
            <a:endParaRPr lang="zh-CN" altLang="en-US"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graphicFrame>
        <p:nvGraphicFramePr>
          <p:cNvPr id="18" name="表格 17"/>
          <p:cNvGraphicFramePr/>
          <p:nvPr>
            <p:custDataLst>
              <p:tags r:id="rId3"/>
            </p:custDataLst>
          </p:nvPr>
        </p:nvGraphicFramePr>
        <p:xfrm>
          <a:off x="800100" y="1838325"/>
          <a:ext cx="4981565" cy="1383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5384"/>
                <a:gridCol w="702989"/>
                <a:gridCol w="702989"/>
                <a:gridCol w="562495"/>
                <a:gridCol w="562495"/>
                <a:gridCol w="562495"/>
                <a:gridCol w="562718"/>
              </a:tblGrid>
              <a:tr h="527669">
                <a:tc>
                  <a:txBody>
                    <a:bodyPr wrap="square"/>
                    <a:p>
                      <a:pPr algn="l"/>
                      <a:r>
                        <a:rPr lang="zh-CN" altLang="en-US"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长</a:t>
                      </a:r>
                      <a:r>
                        <a:rPr lang="en-US" altLang="zh-CN"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/cm</a:t>
                      </a:r>
                      <a:endParaRPr lang="en-US" altLang="zh-CN"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6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8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</a:tr>
              <a:tr h="856133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宽</a:t>
                      </a:r>
                      <a:r>
                        <a:rPr lang="en-US" altLang="zh-CN"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/cm</a:t>
                      </a:r>
                      <a:endParaRPr lang="en-US" altLang="zh-CN"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24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12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8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6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790575" y="3321186"/>
            <a:ext cx="49911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长</a:t>
            </a:r>
            <a:r>
              <a:rPr lang="en-US" altLang="zh-CN" sz="1350" b="1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 b="1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b="1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 b="1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宽</a:t>
            </a:r>
            <a:r>
              <a:rPr lang="en-US" altLang="zh-CN" sz="1350" b="1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24</a:t>
            </a:r>
            <a:r>
              <a:rPr sz="1350" b="1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（乘积一定），长增加时宽反而减小</a:t>
            </a:r>
            <a:endParaRPr sz="1350" b="1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5"/>
            </p:custDataLst>
          </p:nvPr>
        </p:nvSpPr>
        <p:spPr>
          <a:xfrm>
            <a:off x="790575" y="4627245"/>
            <a:ext cx="2438400" cy="481330"/>
          </a:xfrm>
          <a:custGeom>
            <a:avLst/>
            <a:gdLst>
              <a:gd name="sw" fmla="*/ 1 w 3840"/>
              <a:gd name="sh" fmla="*/ 1 h 757"/>
              <a:gd name="mins" fmla="min sw sh"/>
              <a:gd name="dsw" fmla="+- 0 sw mins"/>
              <a:gd name="dsh" fmla="+- 0 sh mins"/>
              <a:gd name="p0x0" fmla="*/ 120 w 3840"/>
              <a:gd name="p0y0" fmla="*/ 0 h 757"/>
              <a:gd name="p0x1" fmla="*/ 3720 w 3840"/>
              <a:gd name="p0y1" fmla="*/ 0 h 757"/>
              <a:gd name="p0x2" fmla="*/ 3786 w 3840"/>
              <a:gd name="p0y2" fmla="*/ 0 h 757"/>
              <a:gd name="p0x3" fmla="*/ 3840 w 3840"/>
              <a:gd name="p0y3" fmla="*/ 53 h 757"/>
              <a:gd name="p0x4" fmla="*/ 3840 w 3840"/>
              <a:gd name="p0y4" fmla="*/ 120 h 757"/>
              <a:gd name="p0x5" fmla="*/ 3840 w 3840"/>
              <a:gd name="p0y5" fmla="*/ 637 h 757"/>
              <a:gd name="p0x6" fmla="*/ 3840 w 3840"/>
              <a:gd name="p0y6" fmla="*/ 703 h 757"/>
              <a:gd name="p0x7" fmla="*/ 3786 w 3840"/>
              <a:gd name="p0y7" fmla="*/ 757 h 757"/>
              <a:gd name="p0x8" fmla="*/ 3720 w 3840"/>
              <a:gd name="p0y8" fmla="*/ 757 h 757"/>
              <a:gd name="p0x9" fmla="*/ 120 w 3840"/>
              <a:gd name="p0y9" fmla="*/ 757 h 757"/>
              <a:gd name="p0x10" fmla="*/ 53 w 3840"/>
              <a:gd name="p0y10" fmla="*/ 757 h 757"/>
              <a:gd name="p0x11" fmla="*/ 0 w 3840"/>
              <a:gd name="p0y11" fmla="*/ 703 h 757"/>
              <a:gd name="p0x12" fmla="*/ 0 w 3840"/>
              <a:gd name="p0y12" fmla="*/ 637 h 757"/>
              <a:gd name="p0x13" fmla="*/ 0 w 3840"/>
              <a:gd name="p0y13" fmla="*/ 120 h 757"/>
              <a:gd name="p0x14" fmla="*/ 0 w 3840"/>
              <a:gd name="p0y14" fmla="*/ 53 h 757"/>
              <a:gd name="p0x15" fmla="*/ 53 w 3840"/>
              <a:gd name="p0y15" fmla="*/ 0 h 757"/>
              <a:gd name="p0x16" fmla="*/ 120 w 3840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6"/>
            </p:custDataLst>
          </p:nvPr>
        </p:nvSpPr>
        <p:spPr>
          <a:xfrm>
            <a:off x="1342949" y="4742107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正比例</a:t>
            </a:r>
            <a:endParaRPr sz="1500" b="1">
              <a:solidFill>
                <a:srgbClr val="2D1F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7"/>
            </p:custDataLst>
          </p:nvPr>
        </p:nvSpPr>
        <p:spPr>
          <a:xfrm>
            <a:off x="1990649" y="4754013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比值一定</a:t>
            </a:r>
            <a:endParaRPr sz="1350">
              <a:solidFill>
                <a:srgbClr val="2D1F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8"/>
            </p:custDataLst>
          </p:nvPr>
        </p:nvSpPr>
        <p:spPr>
          <a:xfrm>
            <a:off x="3343275" y="4627245"/>
            <a:ext cx="2438400" cy="481330"/>
          </a:xfrm>
          <a:custGeom>
            <a:avLst/>
            <a:gdLst>
              <a:gd name="sw" fmla="*/ 1 w 3840"/>
              <a:gd name="sh" fmla="*/ 1 h 757"/>
              <a:gd name="mins" fmla="min sw sh"/>
              <a:gd name="dsw" fmla="+- 0 sw mins"/>
              <a:gd name="dsh" fmla="+- 0 sh mins"/>
              <a:gd name="p0x0" fmla="*/ 120 w 3840"/>
              <a:gd name="p0y0" fmla="*/ 0 h 757"/>
              <a:gd name="p0x1" fmla="*/ 3720 w 3840"/>
              <a:gd name="p0y1" fmla="*/ 0 h 757"/>
              <a:gd name="p0x2" fmla="*/ 3786 w 3840"/>
              <a:gd name="p0y2" fmla="*/ 0 h 757"/>
              <a:gd name="p0x3" fmla="*/ 3840 w 3840"/>
              <a:gd name="p0y3" fmla="*/ 53 h 757"/>
              <a:gd name="p0x4" fmla="*/ 3840 w 3840"/>
              <a:gd name="p0y4" fmla="*/ 120 h 757"/>
              <a:gd name="p0x5" fmla="*/ 3840 w 3840"/>
              <a:gd name="p0y5" fmla="*/ 637 h 757"/>
              <a:gd name="p0x6" fmla="*/ 3840 w 3840"/>
              <a:gd name="p0y6" fmla="*/ 703 h 757"/>
              <a:gd name="p0x7" fmla="*/ 3786 w 3840"/>
              <a:gd name="p0y7" fmla="*/ 757 h 757"/>
              <a:gd name="p0x8" fmla="*/ 3720 w 3840"/>
              <a:gd name="p0y8" fmla="*/ 757 h 757"/>
              <a:gd name="p0x9" fmla="*/ 120 w 3840"/>
              <a:gd name="p0y9" fmla="*/ 757 h 757"/>
              <a:gd name="p0x10" fmla="*/ 53 w 3840"/>
              <a:gd name="p0y10" fmla="*/ 757 h 757"/>
              <a:gd name="p0x11" fmla="*/ 0 w 3840"/>
              <a:gd name="p0y11" fmla="*/ 703 h 757"/>
              <a:gd name="p0x12" fmla="*/ 0 w 3840"/>
              <a:gd name="p0y12" fmla="*/ 637 h 757"/>
              <a:gd name="p0x13" fmla="*/ 0 w 3840"/>
              <a:gd name="p0y13" fmla="*/ 120 h 757"/>
              <a:gd name="p0x14" fmla="*/ 0 w 3840"/>
              <a:gd name="p0y14" fmla="*/ 53 h 757"/>
              <a:gd name="p0x15" fmla="*/ 53 w 3840"/>
              <a:gd name="p0y15" fmla="*/ 0 h 757"/>
              <a:gd name="p0x16" fmla="*/ 120 w 3840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9"/>
            </p:custDataLst>
          </p:nvPr>
        </p:nvSpPr>
        <p:spPr>
          <a:xfrm>
            <a:off x="3895649" y="4742107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反比例</a:t>
            </a:r>
            <a:endParaRPr sz="1500" b="1">
              <a:solidFill>
                <a:srgbClr val="2D1F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>
            <a:off x="4543349" y="4754013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D1F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乘积一定</a:t>
            </a:r>
            <a:endParaRPr sz="1350">
              <a:solidFill>
                <a:srgbClr val="2D1F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11"/>
            </p:custDataLst>
          </p:nvPr>
        </p:nvSpPr>
        <p:spPr>
          <a:xfrm>
            <a:off x="8425605" y="1269682"/>
            <a:ext cx="153196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120</a:t>
            </a:r>
            <a:endParaRPr sz="420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12"/>
            </p:custDataLst>
          </p:nvPr>
        </p:nvSpPr>
        <p:spPr>
          <a:xfrm>
            <a:off x="8203111" y="1929708"/>
            <a:ext cx="161508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速度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时间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120</a:t>
            </a:r>
            <a:endParaRPr lang="en-US" altLang="zh-CN"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13"/>
            </p:custDataLst>
          </p:nvPr>
        </p:nvSpPr>
        <p:spPr>
          <a:xfrm>
            <a:off x="6429375" y="22720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 descr="baefdea7-8c94-11f1-a724-564f4dce7135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275" b="275"/>
          <a:stretch>
            <a:fillRect/>
          </a:stretch>
        </p:blipFill>
        <p:spPr>
          <a:xfrm>
            <a:off x="6496050" y="2338705"/>
            <a:ext cx="209550" cy="20955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17"/>
            </p:custDataLst>
          </p:nvPr>
        </p:nvSpPr>
        <p:spPr>
          <a:xfrm>
            <a:off x="6886575" y="2258320"/>
            <a:ext cx="128520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 </a:t>
            </a:r>
            <a:r>
              <a:rPr lang="zh-CN" altLang="en-US"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12</a:t>
            </a:r>
            <a:endParaRPr lang="en-US" altLang="zh-CN" sz="1500" b="1" spc="30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18"/>
            </p:custDataLst>
          </p:nvPr>
        </p:nvSpPr>
        <p:spPr>
          <a:xfrm>
            <a:off x="6886575" y="2548833"/>
            <a:ext cx="145665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速度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，时间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12</a:t>
            </a:r>
            <a:endParaRPr lang="en-US" altLang="zh-CN"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19"/>
            </p:custDataLst>
          </p:nvPr>
        </p:nvSpPr>
        <p:spPr>
          <a:xfrm>
            <a:off x="6429375" y="28911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 descr="baefdf4c-8c94-11f1-a724-564f4dce7135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275" b="275"/>
          <a:stretch>
            <a:fillRect/>
          </a:stretch>
        </p:blipFill>
        <p:spPr>
          <a:xfrm>
            <a:off x="6496050" y="2957830"/>
            <a:ext cx="209550" cy="20955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23"/>
            </p:custDataLst>
          </p:nvPr>
        </p:nvSpPr>
        <p:spPr>
          <a:xfrm>
            <a:off x="6886575" y="2877445"/>
            <a:ext cx="117827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60 </a:t>
            </a:r>
            <a:r>
              <a:rPr lang="zh-CN" altLang="en-US"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2</a:t>
            </a:r>
            <a:endParaRPr lang="en-US" altLang="zh-CN" sz="1500" b="1" spc="30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24"/>
            </p:custDataLst>
          </p:nvPr>
        </p:nvSpPr>
        <p:spPr>
          <a:xfrm>
            <a:off x="6886575" y="3167958"/>
            <a:ext cx="13497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速度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60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，时间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</a:t>
            </a:r>
            <a:endParaRPr lang="en-US" altLang="zh-CN"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1" name="任意多边形 50"/>
          <p:cNvSpPr/>
          <p:nvPr>
            <p:custDataLst>
              <p:tags r:id="rId25"/>
            </p:custDataLst>
          </p:nvPr>
        </p:nvSpPr>
        <p:spPr>
          <a:xfrm>
            <a:off x="6429375" y="35102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 descr="baefe103-8c94-11f1-a724-564f4dce7135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275" b="275"/>
          <a:stretch>
            <a:fillRect/>
          </a:stretch>
        </p:blipFill>
        <p:spPr>
          <a:xfrm>
            <a:off x="6496050" y="3576955"/>
            <a:ext cx="209550" cy="20955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29"/>
            </p:custDataLst>
          </p:nvPr>
        </p:nvSpPr>
        <p:spPr>
          <a:xfrm>
            <a:off x="6886575" y="3496570"/>
            <a:ext cx="133014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80 </a:t>
            </a:r>
            <a:r>
              <a:rPr lang="zh-CN" altLang="en-US"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500" b="1" spc="3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1.5</a:t>
            </a:r>
            <a:endParaRPr lang="en-US" altLang="zh-CN" sz="1500" b="1" spc="30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30"/>
            </p:custDataLst>
          </p:nvPr>
        </p:nvSpPr>
        <p:spPr>
          <a:xfrm>
            <a:off x="6886575" y="3787083"/>
            <a:ext cx="150159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速度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80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，时间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1.5</a:t>
            </a:r>
            <a:endParaRPr lang="en-US" altLang="zh-CN"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31"/>
            </p:custDataLst>
          </p:nvPr>
        </p:nvSpPr>
        <p:spPr>
          <a:xfrm>
            <a:off x="7296074" y="4819298"/>
            <a:ext cx="32577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速度越快，所需时间越短，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乘积始终不变</a:t>
            </a:r>
            <a:endParaRPr sz="135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7" name="任意多边形 56"/>
          <p:cNvSpPr/>
          <p:nvPr>
            <p:custDataLst>
              <p:tags r:id="rId32"/>
            </p:custDataLst>
          </p:nvPr>
        </p:nvSpPr>
        <p:spPr>
          <a:xfrm>
            <a:off x="571500" y="56737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355A"/>
          </a:solidFill>
          <a:ln>
            <a:noFill/>
          </a:ln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>
            <p:custDataLst>
              <p:tags r:id="rId33"/>
            </p:custDataLst>
          </p:nvPr>
        </p:nvSpPr>
        <p:spPr>
          <a:xfrm>
            <a:off x="762000" y="5849103"/>
            <a:ext cx="64010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两个量一个增加另一个反而减少，且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乘积一定</a:t>
            </a:r>
            <a:r>
              <a:rPr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，就成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反比例</a:t>
            </a:r>
            <a:endParaRPr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34"/>
            </p:custDataLst>
          </p:nvPr>
        </p:nvGrpSpPr>
        <p:grpSpPr>
          <a:xfrm rot="0">
            <a:off x="571500" y="1104900"/>
            <a:ext cx="5410200" cy="4203700"/>
            <a:chOff x="900" y="1740"/>
            <a:chExt cx="8520" cy="6620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4" name="任意多边形 3"/>
            <p:cNvSpPr/>
            <p:nvPr>
              <p:custDataLst>
                <p:tags r:id="rId35"/>
              </p:custDataLst>
            </p:nvPr>
          </p:nvSpPr>
          <p:spPr>
            <a:xfrm>
              <a:off x="900" y="1740"/>
              <a:ext cx="8520" cy="6620"/>
            </a:xfrm>
            <a:custGeom>
              <a:avLst/>
              <a:gdLst>
                <a:gd name="sw" fmla="*/ 1 w 8520"/>
                <a:gd name="sh" fmla="*/ 1 h 6620"/>
                <a:gd name="mins" fmla="min sw sh"/>
                <a:gd name="dsw" fmla="+- 0 sw mins"/>
                <a:gd name="dsh" fmla="+- 0 sh mins"/>
                <a:gd name="p0x0" fmla="*/ 120 w 8520"/>
                <a:gd name="p0y0" fmla="*/ 0 h 6620"/>
                <a:gd name="p0x1" fmla="*/ 8400 w 8520"/>
                <a:gd name="p0y1" fmla="*/ 0 h 6620"/>
                <a:gd name="p0x2" fmla="*/ 8466 w 8520"/>
                <a:gd name="p0y2" fmla="*/ 0 h 6620"/>
                <a:gd name="p0x3" fmla="*/ 8520 w 8520"/>
                <a:gd name="p0y3" fmla="*/ 53 h 6620"/>
                <a:gd name="p0x4" fmla="*/ 8520 w 8520"/>
                <a:gd name="p0y4" fmla="*/ 120 h 6620"/>
                <a:gd name="p0x5" fmla="*/ 8520 w 8520"/>
                <a:gd name="p0y5" fmla="*/ 6500 h 6620"/>
                <a:gd name="p0x6" fmla="*/ 8520 w 8520"/>
                <a:gd name="p0y6" fmla="*/ 6566 h 6620"/>
                <a:gd name="p0x7" fmla="*/ 8466 w 8520"/>
                <a:gd name="p0y7" fmla="*/ 6620 h 6620"/>
                <a:gd name="p0x8" fmla="*/ 8400 w 8520"/>
                <a:gd name="p0y8" fmla="*/ 6620 h 6620"/>
                <a:gd name="p0x9" fmla="*/ 120 w 8520"/>
                <a:gd name="p0y9" fmla="*/ 6620 h 6620"/>
                <a:gd name="p0x10" fmla="*/ 53 w 8520"/>
                <a:gd name="p0y10" fmla="*/ 6620 h 6620"/>
                <a:gd name="p0x11" fmla="*/ 0 w 8520"/>
                <a:gd name="p0y11" fmla="*/ 6566 h 6620"/>
                <a:gd name="p0x12" fmla="*/ 0 w 8520"/>
                <a:gd name="p0y12" fmla="*/ 6500 h 6620"/>
                <a:gd name="p0x13" fmla="*/ 0 w 8520"/>
                <a:gd name="p0y13" fmla="*/ 120 h 6620"/>
                <a:gd name="p0x14" fmla="*/ 0 w 8520"/>
                <a:gd name="p0y14" fmla="*/ 53 h 6620"/>
                <a:gd name="p0x15" fmla="*/ 53 w 8520"/>
                <a:gd name="p0y15" fmla="*/ 0 h 6620"/>
                <a:gd name="p0x16" fmla="*/ 120 w 8520"/>
                <a:gd name="p0y16" fmla="*/ 0 h 6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>
              <p:custDataLst>
                <p:tags r:id="rId36"/>
              </p:custDataLst>
            </p:nvPr>
          </p:nvSpPr>
          <p:spPr>
            <a:xfrm>
              <a:off x="974" y="174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45 w 8410"/>
                <a:gd name="p0y0" fmla="*/ 0 h 45"/>
                <a:gd name="p0x1" fmla="*/ 8325 w 8410"/>
                <a:gd name="p0y1" fmla="*/ 0 h 45"/>
                <a:gd name="p0x2" fmla="*/ 8359 w 8410"/>
                <a:gd name="p0y2" fmla="*/ 0 h 45"/>
                <a:gd name="p0x3" fmla="*/ 8389 w 8410"/>
                <a:gd name="p0y3" fmla="*/ 13 h 45"/>
                <a:gd name="p0x4" fmla="*/ 8410 w 8410"/>
                <a:gd name="p0y4" fmla="*/ 35 h 45"/>
                <a:gd name="p0x5" fmla="*/ 8400 w 8410"/>
                <a:gd name="p0y5" fmla="*/ 45 h 45"/>
                <a:gd name="p0x6" fmla="*/ 8381 w 8410"/>
                <a:gd name="p0y6" fmla="*/ 26 h 45"/>
                <a:gd name="p0x7" fmla="*/ 8354 w 8410"/>
                <a:gd name="p0y7" fmla="*/ 15 h 45"/>
                <a:gd name="p0x8" fmla="*/ 8325 w 8410"/>
                <a:gd name="p0y8" fmla="*/ 15 h 45"/>
                <a:gd name="p0x9" fmla="*/ 45 w 8410"/>
                <a:gd name="p0y9" fmla="*/ 15 h 45"/>
                <a:gd name="p0x10" fmla="*/ 35 w 8410"/>
                <a:gd name="p0y10" fmla="*/ 15 h 45"/>
                <a:gd name="p0x11" fmla="*/ 26 w 8410"/>
                <a:gd name="p0y11" fmla="*/ 17 h 45"/>
                <a:gd name="p0x12" fmla="*/ 17 w 8410"/>
                <a:gd name="p0y12" fmla="*/ 22 h 45"/>
                <a:gd name="p0x13" fmla="*/ 0 w 8410"/>
                <a:gd name="p0y13" fmla="*/ 9 h 45"/>
                <a:gd name="p0x14" fmla="*/ 0 w 8410"/>
                <a:gd name="p0y14" fmla="*/ 9 h 45"/>
                <a:gd name="p0x15" fmla="*/ 14 w 8410"/>
                <a:gd name="p0y15" fmla="*/ 3 h 45"/>
                <a:gd name="p0x16" fmla="*/ 29 w 8410"/>
                <a:gd name="p0y16" fmla="*/ 0 h 45"/>
                <a:gd name="p0x17" fmla="*/ 45 w 84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37"/>
              </p:custDataLst>
            </p:nvPr>
          </p:nvSpPr>
          <p:spPr>
            <a:xfrm>
              <a:off x="9374" y="1775"/>
              <a:ext cx="46" cy="6550"/>
            </a:xfrm>
            <a:custGeom>
              <a:avLst/>
              <a:gdLst>
                <a:gd name="sw" fmla="*/ 1 w 45"/>
                <a:gd name="sh" fmla="*/ 1 h 6550"/>
                <a:gd name="mins" fmla="min sw sh"/>
                <a:gd name="dsw" fmla="+- 0 sw mins"/>
                <a:gd name="dsh" fmla="+- 0 sh mins"/>
                <a:gd name="p0x0" fmla="*/ 45 w 45"/>
                <a:gd name="p0y0" fmla="*/ 84 h 6550"/>
                <a:gd name="p0x1" fmla="*/ 45 w 45"/>
                <a:gd name="p0y1" fmla="*/ 6465 h 6550"/>
                <a:gd name="p0x2" fmla="*/ 45 w 45"/>
                <a:gd name="p0y2" fmla="*/ 6498 h 6550"/>
                <a:gd name="p0x3" fmla="*/ 32 w 45"/>
                <a:gd name="p0y3" fmla="*/ 6528 h 6550"/>
                <a:gd name="p0x4" fmla="*/ 10 w 45"/>
                <a:gd name="p0y4" fmla="*/ 6550 h 6550"/>
                <a:gd name="p0x5" fmla="*/ 0 w 45"/>
                <a:gd name="p0y5" fmla="*/ 6539 h 6550"/>
                <a:gd name="p0x6" fmla="*/ 19 w 45"/>
                <a:gd name="p0y6" fmla="*/ 6520 h 6550"/>
                <a:gd name="p0x7" fmla="*/ 30 w 45"/>
                <a:gd name="p0y7" fmla="*/ 6494 h 6550"/>
                <a:gd name="p0x8" fmla="*/ 30 w 45"/>
                <a:gd name="p0y8" fmla="*/ 6465 h 6550"/>
                <a:gd name="p0x9" fmla="*/ 30 w 45"/>
                <a:gd name="p0y9" fmla="*/ 84 h 6550"/>
                <a:gd name="p0x10" fmla="*/ 30 w 45"/>
                <a:gd name="p0y10" fmla="*/ 55 h 6550"/>
                <a:gd name="p0x11" fmla="*/ 19 w 45"/>
                <a:gd name="p0y11" fmla="*/ 29 h 6550"/>
                <a:gd name="p0x12" fmla="*/ 0 w 45"/>
                <a:gd name="p0y12" fmla="*/ 10 h 6550"/>
                <a:gd name="p0x13" fmla="*/ 10 w 45"/>
                <a:gd name="p0y13" fmla="*/ 0 h 6550"/>
                <a:gd name="p0x14" fmla="*/ 32 w 45"/>
                <a:gd name="p0y14" fmla="*/ 21 h 6550"/>
                <a:gd name="p0x15" fmla="*/ 45 w 45"/>
                <a:gd name="p0y15" fmla="*/ 51 h 6550"/>
                <a:gd name="p0x16" fmla="*/ 45 w 45"/>
                <a:gd name="p0y16" fmla="*/ 84 h 65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38"/>
              </p:custDataLst>
            </p:nvPr>
          </p:nvSpPr>
          <p:spPr>
            <a:xfrm>
              <a:off x="974" y="8314"/>
              <a:ext cx="8410" cy="46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8325 w 8410"/>
                <a:gd name="p0y0" fmla="*/ 45 h 45"/>
                <a:gd name="p0x1" fmla="*/ 45 w 8410"/>
                <a:gd name="p0y1" fmla="*/ 45 h 45"/>
                <a:gd name="p0x2" fmla="*/ 29 w 8410"/>
                <a:gd name="p0y2" fmla="*/ 45 h 45"/>
                <a:gd name="p0x3" fmla="*/ 14 w 8410"/>
                <a:gd name="p0y3" fmla="*/ 42 h 45"/>
                <a:gd name="p0x4" fmla="*/ 0 w 8410"/>
                <a:gd name="p0y4" fmla="*/ 36 h 45"/>
                <a:gd name="p0x5" fmla="*/ 17 w 8410"/>
                <a:gd name="p0y5" fmla="*/ 22 h 45"/>
                <a:gd name="p0x6" fmla="*/ 17 w 8410"/>
                <a:gd name="p0y6" fmla="*/ 22 h 45"/>
                <a:gd name="p0x7" fmla="*/ 26 w 8410"/>
                <a:gd name="p0y7" fmla="*/ 27 h 45"/>
                <a:gd name="p0x8" fmla="*/ 35 w 8410"/>
                <a:gd name="p0y8" fmla="*/ 30 h 45"/>
                <a:gd name="p0x9" fmla="*/ 45 w 8410"/>
                <a:gd name="p0y9" fmla="*/ 30 h 45"/>
                <a:gd name="p0x10" fmla="*/ 8325 w 8410"/>
                <a:gd name="p0y10" fmla="*/ 30 h 45"/>
                <a:gd name="p0x11" fmla="*/ 8354 w 8410"/>
                <a:gd name="p0y11" fmla="*/ 30 h 45"/>
                <a:gd name="p0x12" fmla="*/ 8381 w 8410"/>
                <a:gd name="p0y12" fmla="*/ 19 h 45"/>
                <a:gd name="p0x13" fmla="*/ 8400 w 8410"/>
                <a:gd name="p0y13" fmla="*/ 0 h 45"/>
                <a:gd name="p0x14" fmla="*/ 8410 w 8410"/>
                <a:gd name="p0y14" fmla="*/ 10 h 45"/>
                <a:gd name="p0x15" fmla="*/ 8389 w 8410"/>
                <a:gd name="p0y15" fmla="*/ 32 h 45"/>
                <a:gd name="p0x16" fmla="*/ 8359 w 8410"/>
                <a:gd name="p0y16" fmla="*/ 45 h 45"/>
                <a:gd name="p0x17" fmla="*/ 8325 w 84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39"/>
              </p:custDataLst>
            </p:nvPr>
          </p:nvSpPr>
          <p:spPr>
            <a:xfrm>
              <a:off x="900" y="1749"/>
              <a:ext cx="91" cy="6602"/>
            </a:xfrm>
            <a:custGeom>
              <a:avLst/>
              <a:gdLst>
                <a:gd name="sw" fmla="*/ 1 w 91"/>
                <a:gd name="sh" fmla="*/ 1 h 6602"/>
                <a:gd name="mins" fmla="min sw sh"/>
                <a:gd name="dsw" fmla="+- 0 sw mins"/>
                <a:gd name="dsh" fmla="+- 0 sh mins"/>
                <a:gd name="p0x0" fmla="*/ 0 w 91"/>
                <a:gd name="p0y0" fmla="*/ 6491 h 6602"/>
                <a:gd name="p0x1" fmla="*/ 0 w 91"/>
                <a:gd name="p0y1" fmla="*/ 110 h 6602"/>
                <a:gd name="p0x2" fmla="*/ 0 w 91"/>
                <a:gd name="p0y2" fmla="*/ 60 h 6602"/>
                <a:gd name="p0x3" fmla="*/ 30 w 91"/>
                <a:gd name="p0y3" fmla="*/ 18 h 6602"/>
                <a:gd name="p0x4" fmla="*/ 74 w 91"/>
                <a:gd name="p0y4" fmla="*/ 0 h 6602"/>
                <a:gd name="p0x5" fmla="*/ 91 w 91"/>
                <a:gd name="p0y5" fmla="*/ 13 h 6602"/>
                <a:gd name="p0x6" fmla="*/ 91 w 91"/>
                <a:gd name="p0y6" fmla="*/ 13 h 6602"/>
                <a:gd name="p0x7" fmla="*/ 64 w 91"/>
                <a:gd name="p0y7" fmla="*/ 29 h 6602"/>
                <a:gd name="p0x8" fmla="*/ 45 w 91"/>
                <a:gd name="p0y8" fmla="*/ 67 h 6602"/>
                <a:gd name="p0x9" fmla="*/ 45 w 91"/>
                <a:gd name="p0y9" fmla="*/ 110 h 6602"/>
                <a:gd name="p0x10" fmla="*/ 45 w 91"/>
                <a:gd name="p0y10" fmla="*/ 6491 h 6602"/>
                <a:gd name="p0x11" fmla="*/ 45 w 91"/>
                <a:gd name="p0y11" fmla="*/ 6535 h 6602"/>
                <a:gd name="p0x12" fmla="*/ 64 w 91"/>
                <a:gd name="p0y12" fmla="*/ 6572 h 6602"/>
                <a:gd name="p0x13" fmla="*/ 91 w 91"/>
                <a:gd name="p0y13" fmla="*/ 6588 h 6602"/>
                <a:gd name="p0x14" fmla="*/ 74 w 91"/>
                <a:gd name="p0y14" fmla="*/ 6602 h 6602"/>
                <a:gd name="p0x15" fmla="*/ 74 w 91"/>
                <a:gd name="p0y15" fmla="*/ 6602 h 6602"/>
                <a:gd name="p0x16" fmla="*/ 30 w 91"/>
                <a:gd name="p0y16" fmla="*/ 6584 h 6602"/>
                <a:gd name="p0x17" fmla="*/ 0 w 91"/>
                <a:gd name="p0y17" fmla="*/ 6541 h 6602"/>
                <a:gd name="p0x18" fmla="*/ 0 w 91"/>
                <a:gd name="p0y18" fmla="*/ 6491 h 660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>
            <p:custDataLst>
              <p:tags r:id="rId40"/>
            </p:custDataLst>
          </p:nvPr>
        </p:nvGrpSpPr>
        <p:grpSpPr>
          <a:xfrm rot="0">
            <a:off x="571500" y="1104900"/>
            <a:ext cx="5410200" cy="4203700"/>
            <a:chOff x="900" y="1740"/>
            <a:chExt cx="8520" cy="6620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10" name="任意多边形 9"/>
            <p:cNvSpPr/>
            <p:nvPr>
              <p:custDataLst>
                <p:tags r:id="rId41"/>
              </p:custDataLst>
            </p:nvPr>
          </p:nvSpPr>
          <p:spPr>
            <a:xfrm>
              <a:off x="900" y="1740"/>
              <a:ext cx="8520" cy="6620"/>
            </a:xfrm>
            <a:custGeom>
              <a:avLst/>
              <a:gdLst>
                <a:gd name="sw" fmla="*/ 1 w 8520"/>
                <a:gd name="sh" fmla="*/ 1 h 6620"/>
                <a:gd name="mins" fmla="min sw sh"/>
                <a:gd name="dsw" fmla="+- 0 sw mins"/>
                <a:gd name="dsh" fmla="+- 0 sh mins"/>
                <a:gd name="p0x0" fmla="*/ 120 w 8520"/>
                <a:gd name="p0y0" fmla="*/ 0 h 6620"/>
                <a:gd name="p0x1" fmla="*/ 8400 w 8520"/>
                <a:gd name="p0y1" fmla="*/ 0 h 6620"/>
                <a:gd name="p0x2" fmla="*/ 8466 w 8520"/>
                <a:gd name="p0y2" fmla="*/ 0 h 6620"/>
                <a:gd name="p0x3" fmla="*/ 8520 w 8520"/>
                <a:gd name="p0y3" fmla="*/ 53 h 6620"/>
                <a:gd name="p0x4" fmla="*/ 8520 w 8520"/>
                <a:gd name="p0y4" fmla="*/ 120 h 6620"/>
                <a:gd name="p0x5" fmla="*/ 8520 w 8520"/>
                <a:gd name="p0y5" fmla="*/ 6500 h 6620"/>
                <a:gd name="p0x6" fmla="*/ 8520 w 8520"/>
                <a:gd name="p0y6" fmla="*/ 6566 h 6620"/>
                <a:gd name="p0x7" fmla="*/ 8466 w 8520"/>
                <a:gd name="p0y7" fmla="*/ 6620 h 6620"/>
                <a:gd name="p0x8" fmla="*/ 8400 w 8520"/>
                <a:gd name="p0y8" fmla="*/ 6620 h 6620"/>
                <a:gd name="p0x9" fmla="*/ 120 w 8520"/>
                <a:gd name="p0y9" fmla="*/ 6620 h 6620"/>
                <a:gd name="p0x10" fmla="*/ 53 w 8520"/>
                <a:gd name="p0y10" fmla="*/ 6620 h 6620"/>
                <a:gd name="p0x11" fmla="*/ 0 w 8520"/>
                <a:gd name="p0y11" fmla="*/ 6566 h 6620"/>
                <a:gd name="p0x12" fmla="*/ 0 w 8520"/>
                <a:gd name="p0y12" fmla="*/ 6500 h 6620"/>
                <a:gd name="p0x13" fmla="*/ 0 w 8520"/>
                <a:gd name="p0y13" fmla="*/ 120 h 6620"/>
                <a:gd name="p0x14" fmla="*/ 0 w 8520"/>
                <a:gd name="p0y14" fmla="*/ 53 h 6620"/>
                <a:gd name="p0x15" fmla="*/ 53 w 8520"/>
                <a:gd name="p0y15" fmla="*/ 0 h 6620"/>
                <a:gd name="p0x16" fmla="*/ 120 w 8520"/>
                <a:gd name="p0y16" fmla="*/ 0 h 6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42"/>
              </p:custDataLst>
            </p:nvPr>
          </p:nvSpPr>
          <p:spPr>
            <a:xfrm>
              <a:off x="974" y="174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45 w 8410"/>
                <a:gd name="p0y0" fmla="*/ 0 h 45"/>
                <a:gd name="p0x1" fmla="*/ 8325 w 8410"/>
                <a:gd name="p0y1" fmla="*/ 0 h 45"/>
                <a:gd name="p0x2" fmla="*/ 8359 w 8410"/>
                <a:gd name="p0y2" fmla="*/ 0 h 45"/>
                <a:gd name="p0x3" fmla="*/ 8389 w 8410"/>
                <a:gd name="p0y3" fmla="*/ 13 h 45"/>
                <a:gd name="p0x4" fmla="*/ 8410 w 8410"/>
                <a:gd name="p0y4" fmla="*/ 35 h 45"/>
                <a:gd name="p0x5" fmla="*/ 8400 w 8410"/>
                <a:gd name="p0y5" fmla="*/ 45 h 45"/>
                <a:gd name="p0x6" fmla="*/ 8381 w 8410"/>
                <a:gd name="p0y6" fmla="*/ 26 h 45"/>
                <a:gd name="p0x7" fmla="*/ 8354 w 8410"/>
                <a:gd name="p0y7" fmla="*/ 15 h 45"/>
                <a:gd name="p0x8" fmla="*/ 8325 w 8410"/>
                <a:gd name="p0y8" fmla="*/ 15 h 45"/>
                <a:gd name="p0x9" fmla="*/ 45 w 8410"/>
                <a:gd name="p0y9" fmla="*/ 15 h 45"/>
                <a:gd name="p0x10" fmla="*/ 35 w 8410"/>
                <a:gd name="p0y10" fmla="*/ 15 h 45"/>
                <a:gd name="p0x11" fmla="*/ 26 w 8410"/>
                <a:gd name="p0y11" fmla="*/ 17 h 45"/>
                <a:gd name="p0x12" fmla="*/ 17 w 8410"/>
                <a:gd name="p0y12" fmla="*/ 22 h 45"/>
                <a:gd name="p0x13" fmla="*/ 0 w 8410"/>
                <a:gd name="p0y13" fmla="*/ 9 h 45"/>
                <a:gd name="p0x14" fmla="*/ 0 w 8410"/>
                <a:gd name="p0y14" fmla="*/ 9 h 45"/>
                <a:gd name="p0x15" fmla="*/ 14 w 8410"/>
                <a:gd name="p0y15" fmla="*/ 3 h 45"/>
                <a:gd name="p0x16" fmla="*/ 29 w 8410"/>
                <a:gd name="p0y16" fmla="*/ 0 h 45"/>
                <a:gd name="p0x17" fmla="*/ 45 w 84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43"/>
              </p:custDataLst>
            </p:nvPr>
          </p:nvSpPr>
          <p:spPr>
            <a:xfrm>
              <a:off x="9374" y="1775"/>
              <a:ext cx="46" cy="6550"/>
            </a:xfrm>
            <a:custGeom>
              <a:avLst/>
              <a:gdLst>
                <a:gd name="sw" fmla="*/ 1 w 45"/>
                <a:gd name="sh" fmla="*/ 1 h 6550"/>
                <a:gd name="mins" fmla="min sw sh"/>
                <a:gd name="dsw" fmla="+- 0 sw mins"/>
                <a:gd name="dsh" fmla="+- 0 sh mins"/>
                <a:gd name="p0x0" fmla="*/ 45 w 45"/>
                <a:gd name="p0y0" fmla="*/ 84 h 6550"/>
                <a:gd name="p0x1" fmla="*/ 45 w 45"/>
                <a:gd name="p0y1" fmla="*/ 6465 h 6550"/>
                <a:gd name="p0x2" fmla="*/ 45 w 45"/>
                <a:gd name="p0y2" fmla="*/ 6498 h 6550"/>
                <a:gd name="p0x3" fmla="*/ 32 w 45"/>
                <a:gd name="p0y3" fmla="*/ 6528 h 6550"/>
                <a:gd name="p0x4" fmla="*/ 10 w 45"/>
                <a:gd name="p0y4" fmla="*/ 6550 h 6550"/>
                <a:gd name="p0x5" fmla="*/ 0 w 45"/>
                <a:gd name="p0y5" fmla="*/ 6539 h 6550"/>
                <a:gd name="p0x6" fmla="*/ 19 w 45"/>
                <a:gd name="p0y6" fmla="*/ 6520 h 6550"/>
                <a:gd name="p0x7" fmla="*/ 30 w 45"/>
                <a:gd name="p0y7" fmla="*/ 6494 h 6550"/>
                <a:gd name="p0x8" fmla="*/ 30 w 45"/>
                <a:gd name="p0y8" fmla="*/ 6465 h 6550"/>
                <a:gd name="p0x9" fmla="*/ 30 w 45"/>
                <a:gd name="p0y9" fmla="*/ 84 h 6550"/>
                <a:gd name="p0x10" fmla="*/ 30 w 45"/>
                <a:gd name="p0y10" fmla="*/ 55 h 6550"/>
                <a:gd name="p0x11" fmla="*/ 19 w 45"/>
                <a:gd name="p0y11" fmla="*/ 29 h 6550"/>
                <a:gd name="p0x12" fmla="*/ 0 w 45"/>
                <a:gd name="p0y12" fmla="*/ 10 h 6550"/>
                <a:gd name="p0x13" fmla="*/ 10 w 45"/>
                <a:gd name="p0y13" fmla="*/ 0 h 6550"/>
                <a:gd name="p0x14" fmla="*/ 32 w 45"/>
                <a:gd name="p0y14" fmla="*/ 21 h 6550"/>
                <a:gd name="p0x15" fmla="*/ 45 w 45"/>
                <a:gd name="p0y15" fmla="*/ 51 h 6550"/>
                <a:gd name="p0x16" fmla="*/ 45 w 45"/>
                <a:gd name="p0y16" fmla="*/ 84 h 65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44"/>
              </p:custDataLst>
            </p:nvPr>
          </p:nvSpPr>
          <p:spPr>
            <a:xfrm>
              <a:off x="974" y="8314"/>
              <a:ext cx="8410" cy="46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8325 w 8410"/>
                <a:gd name="p0y0" fmla="*/ 45 h 45"/>
                <a:gd name="p0x1" fmla="*/ 45 w 8410"/>
                <a:gd name="p0y1" fmla="*/ 45 h 45"/>
                <a:gd name="p0x2" fmla="*/ 29 w 8410"/>
                <a:gd name="p0y2" fmla="*/ 45 h 45"/>
                <a:gd name="p0x3" fmla="*/ 14 w 8410"/>
                <a:gd name="p0y3" fmla="*/ 42 h 45"/>
                <a:gd name="p0x4" fmla="*/ 0 w 8410"/>
                <a:gd name="p0y4" fmla="*/ 36 h 45"/>
                <a:gd name="p0x5" fmla="*/ 17 w 8410"/>
                <a:gd name="p0y5" fmla="*/ 22 h 45"/>
                <a:gd name="p0x6" fmla="*/ 17 w 8410"/>
                <a:gd name="p0y6" fmla="*/ 22 h 45"/>
                <a:gd name="p0x7" fmla="*/ 26 w 8410"/>
                <a:gd name="p0y7" fmla="*/ 27 h 45"/>
                <a:gd name="p0x8" fmla="*/ 35 w 8410"/>
                <a:gd name="p0y8" fmla="*/ 30 h 45"/>
                <a:gd name="p0x9" fmla="*/ 45 w 8410"/>
                <a:gd name="p0y9" fmla="*/ 30 h 45"/>
                <a:gd name="p0x10" fmla="*/ 8325 w 8410"/>
                <a:gd name="p0y10" fmla="*/ 30 h 45"/>
                <a:gd name="p0x11" fmla="*/ 8354 w 8410"/>
                <a:gd name="p0y11" fmla="*/ 30 h 45"/>
                <a:gd name="p0x12" fmla="*/ 8381 w 8410"/>
                <a:gd name="p0y12" fmla="*/ 19 h 45"/>
                <a:gd name="p0x13" fmla="*/ 8400 w 8410"/>
                <a:gd name="p0y13" fmla="*/ 0 h 45"/>
                <a:gd name="p0x14" fmla="*/ 8410 w 8410"/>
                <a:gd name="p0y14" fmla="*/ 10 h 45"/>
                <a:gd name="p0x15" fmla="*/ 8389 w 8410"/>
                <a:gd name="p0y15" fmla="*/ 32 h 45"/>
                <a:gd name="p0x16" fmla="*/ 8359 w 8410"/>
                <a:gd name="p0y16" fmla="*/ 45 h 45"/>
                <a:gd name="p0x17" fmla="*/ 8325 w 84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45"/>
              </p:custDataLst>
            </p:nvPr>
          </p:nvSpPr>
          <p:spPr>
            <a:xfrm>
              <a:off x="900" y="1749"/>
              <a:ext cx="91" cy="6602"/>
            </a:xfrm>
            <a:custGeom>
              <a:avLst/>
              <a:gdLst>
                <a:gd name="sw" fmla="*/ 1 w 91"/>
                <a:gd name="sh" fmla="*/ 1 h 6602"/>
                <a:gd name="mins" fmla="min sw sh"/>
                <a:gd name="dsw" fmla="+- 0 sw mins"/>
                <a:gd name="dsh" fmla="+- 0 sh mins"/>
                <a:gd name="p0x0" fmla="*/ 0 w 91"/>
                <a:gd name="p0y0" fmla="*/ 6491 h 6602"/>
                <a:gd name="p0x1" fmla="*/ 0 w 91"/>
                <a:gd name="p0y1" fmla="*/ 110 h 6602"/>
                <a:gd name="p0x2" fmla="*/ 0 w 91"/>
                <a:gd name="p0y2" fmla="*/ 60 h 6602"/>
                <a:gd name="p0x3" fmla="*/ 30 w 91"/>
                <a:gd name="p0y3" fmla="*/ 18 h 6602"/>
                <a:gd name="p0x4" fmla="*/ 74 w 91"/>
                <a:gd name="p0y4" fmla="*/ 0 h 6602"/>
                <a:gd name="p0x5" fmla="*/ 91 w 91"/>
                <a:gd name="p0y5" fmla="*/ 13 h 6602"/>
                <a:gd name="p0x6" fmla="*/ 91 w 91"/>
                <a:gd name="p0y6" fmla="*/ 13 h 6602"/>
                <a:gd name="p0x7" fmla="*/ 64 w 91"/>
                <a:gd name="p0y7" fmla="*/ 29 h 6602"/>
                <a:gd name="p0x8" fmla="*/ 45 w 91"/>
                <a:gd name="p0y8" fmla="*/ 67 h 6602"/>
                <a:gd name="p0x9" fmla="*/ 45 w 91"/>
                <a:gd name="p0y9" fmla="*/ 110 h 6602"/>
                <a:gd name="p0x10" fmla="*/ 45 w 91"/>
                <a:gd name="p0y10" fmla="*/ 6491 h 6602"/>
                <a:gd name="p0x11" fmla="*/ 45 w 91"/>
                <a:gd name="p0y11" fmla="*/ 6535 h 6602"/>
                <a:gd name="p0x12" fmla="*/ 64 w 91"/>
                <a:gd name="p0y12" fmla="*/ 6572 h 6602"/>
                <a:gd name="p0x13" fmla="*/ 91 w 91"/>
                <a:gd name="p0y13" fmla="*/ 6588 h 6602"/>
                <a:gd name="p0x14" fmla="*/ 74 w 91"/>
                <a:gd name="p0y14" fmla="*/ 6602 h 6602"/>
                <a:gd name="p0x15" fmla="*/ 74 w 91"/>
                <a:gd name="p0y15" fmla="*/ 6602 h 6602"/>
                <a:gd name="p0x16" fmla="*/ 30 w 91"/>
                <a:gd name="p0y16" fmla="*/ 6584 h 6602"/>
                <a:gd name="p0x17" fmla="*/ 0 w 91"/>
                <a:gd name="p0y17" fmla="*/ 6541 h 6602"/>
                <a:gd name="p0x18" fmla="*/ 0 w 91"/>
                <a:gd name="p0y18" fmla="*/ 6491 h 660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>
            <p:custDataLst>
              <p:tags r:id="rId46"/>
            </p:custDataLst>
          </p:nvPr>
        </p:nvGrpSpPr>
        <p:grpSpPr>
          <a:xfrm rot="0">
            <a:off x="6210300" y="1104900"/>
            <a:ext cx="5410200" cy="4203700"/>
            <a:chOff x="9780" y="1740"/>
            <a:chExt cx="8520" cy="6620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26" name="任意多边形 25"/>
            <p:cNvSpPr/>
            <p:nvPr>
              <p:custDataLst>
                <p:tags r:id="rId47"/>
              </p:custDataLst>
            </p:nvPr>
          </p:nvSpPr>
          <p:spPr>
            <a:xfrm>
              <a:off x="9780" y="1740"/>
              <a:ext cx="8520" cy="6620"/>
            </a:xfrm>
            <a:custGeom>
              <a:avLst/>
              <a:gdLst>
                <a:gd name="sw" fmla="*/ 1 w 8520"/>
                <a:gd name="sh" fmla="*/ 1 h 6620"/>
                <a:gd name="mins" fmla="min sw sh"/>
                <a:gd name="dsw" fmla="+- 0 sw mins"/>
                <a:gd name="dsh" fmla="+- 0 sh mins"/>
                <a:gd name="p0x0" fmla="*/ 120 w 8520"/>
                <a:gd name="p0y0" fmla="*/ 0 h 6620"/>
                <a:gd name="p0x1" fmla="*/ 8400 w 8520"/>
                <a:gd name="p0y1" fmla="*/ 0 h 6620"/>
                <a:gd name="p0x2" fmla="*/ 8466 w 8520"/>
                <a:gd name="p0y2" fmla="*/ 0 h 6620"/>
                <a:gd name="p0x3" fmla="*/ 8520 w 8520"/>
                <a:gd name="p0y3" fmla="*/ 53 h 6620"/>
                <a:gd name="p0x4" fmla="*/ 8520 w 8520"/>
                <a:gd name="p0y4" fmla="*/ 120 h 6620"/>
                <a:gd name="p0x5" fmla="*/ 8520 w 8520"/>
                <a:gd name="p0y5" fmla="*/ 6500 h 6620"/>
                <a:gd name="p0x6" fmla="*/ 8520 w 8520"/>
                <a:gd name="p0y6" fmla="*/ 6566 h 6620"/>
                <a:gd name="p0x7" fmla="*/ 8466 w 8520"/>
                <a:gd name="p0y7" fmla="*/ 6620 h 6620"/>
                <a:gd name="p0x8" fmla="*/ 8400 w 8520"/>
                <a:gd name="p0y8" fmla="*/ 6620 h 6620"/>
                <a:gd name="p0x9" fmla="*/ 120 w 8520"/>
                <a:gd name="p0y9" fmla="*/ 6620 h 6620"/>
                <a:gd name="p0x10" fmla="*/ 53 w 8520"/>
                <a:gd name="p0y10" fmla="*/ 6620 h 6620"/>
                <a:gd name="p0x11" fmla="*/ 0 w 8520"/>
                <a:gd name="p0y11" fmla="*/ 6566 h 6620"/>
                <a:gd name="p0x12" fmla="*/ 0 w 8520"/>
                <a:gd name="p0y12" fmla="*/ 6500 h 6620"/>
                <a:gd name="p0x13" fmla="*/ 0 w 8520"/>
                <a:gd name="p0y13" fmla="*/ 120 h 6620"/>
                <a:gd name="p0x14" fmla="*/ 0 w 8520"/>
                <a:gd name="p0y14" fmla="*/ 53 h 6620"/>
                <a:gd name="p0x15" fmla="*/ 53 w 8520"/>
                <a:gd name="p0y15" fmla="*/ 0 h 6620"/>
                <a:gd name="p0x16" fmla="*/ 120 w 8520"/>
                <a:gd name="p0y16" fmla="*/ 0 h 6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48"/>
              </p:custDataLst>
            </p:nvPr>
          </p:nvSpPr>
          <p:spPr>
            <a:xfrm>
              <a:off x="9854" y="174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45 w 8410"/>
                <a:gd name="p0y0" fmla="*/ 0 h 45"/>
                <a:gd name="p0x1" fmla="*/ 8325 w 8410"/>
                <a:gd name="p0y1" fmla="*/ 0 h 45"/>
                <a:gd name="p0x2" fmla="*/ 8359 w 8410"/>
                <a:gd name="p0y2" fmla="*/ 0 h 45"/>
                <a:gd name="p0x3" fmla="*/ 8389 w 8410"/>
                <a:gd name="p0y3" fmla="*/ 13 h 45"/>
                <a:gd name="p0x4" fmla="*/ 8410 w 8410"/>
                <a:gd name="p0y4" fmla="*/ 35 h 45"/>
                <a:gd name="p0x5" fmla="*/ 8400 w 8410"/>
                <a:gd name="p0y5" fmla="*/ 45 h 45"/>
                <a:gd name="p0x6" fmla="*/ 8381 w 8410"/>
                <a:gd name="p0y6" fmla="*/ 26 h 45"/>
                <a:gd name="p0x7" fmla="*/ 8354 w 8410"/>
                <a:gd name="p0y7" fmla="*/ 15 h 45"/>
                <a:gd name="p0x8" fmla="*/ 8325 w 8410"/>
                <a:gd name="p0y8" fmla="*/ 15 h 45"/>
                <a:gd name="p0x9" fmla="*/ 45 w 8410"/>
                <a:gd name="p0y9" fmla="*/ 15 h 45"/>
                <a:gd name="p0x10" fmla="*/ 35 w 8410"/>
                <a:gd name="p0y10" fmla="*/ 15 h 45"/>
                <a:gd name="p0x11" fmla="*/ 26 w 8410"/>
                <a:gd name="p0y11" fmla="*/ 17 h 45"/>
                <a:gd name="p0x12" fmla="*/ 17 w 8410"/>
                <a:gd name="p0y12" fmla="*/ 22 h 45"/>
                <a:gd name="p0x13" fmla="*/ 0 w 8410"/>
                <a:gd name="p0y13" fmla="*/ 9 h 45"/>
                <a:gd name="p0x14" fmla="*/ 0 w 8410"/>
                <a:gd name="p0y14" fmla="*/ 9 h 45"/>
                <a:gd name="p0x15" fmla="*/ 14 w 8410"/>
                <a:gd name="p0y15" fmla="*/ 3 h 45"/>
                <a:gd name="p0x16" fmla="*/ 29 w 8410"/>
                <a:gd name="p0y16" fmla="*/ 0 h 45"/>
                <a:gd name="p0x17" fmla="*/ 45 w 84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49"/>
              </p:custDataLst>
            </p:nvPr>
          </p:nvSpPr>
          <p:spPr>
            <a:xfrm>
              <a:off x="18254" y="1775"/>
              <a:ext cx="46" cy="6550"/>
            </a:xfrm>
            <a:custGeom>
              <a:avLst/>
              <a:gdLst>
                <a:gd name="sw" fmla="*/ 1 w 45"/>
                <a:gd name="sh" fmla="*/ 1 h 6550"/>
                <a:gd name="mins" fmla="min sw sh"/>
                <a:gd name="dsw" fmla="+- 0 sw mins"/>
                <a:gd name="dsh" fmla="+- 0 sh mins"/>
                <a:gd name="p0x0" fmla="*/ 45 w 45"/>
                <a:gd name="p0y0" fmla="*/ 84 h 6550"/>
                <a:gd name="p0x1" fmla="*/ 45 w 45"/>
                <a:gd name="p0y1" fmla="*/ 6465 h 6550"/>
                <a:gd name="p0x2" fmla="*/ 45 w 45"/>
                <a:gd name="p0y2" fmla="*/ 6498 h 6550"/>
                <a:gd name="p0x3" fmla="*/ 32 w 45"/>
                <a:gd name="p0y3" fmla="*/ 6528 h 6550"/>
                <a:gd name="p0x4" fmla="*/ 10 w 45"/>
                <a:gd name="p0y4" fmla="*/ 6550 h 6550"/>
                <a:gd name="p0x5" fmla="*/ 0 w 45"/>
                <a:gd name="p0y5" fmla="*/ 6539 h 6550"/>
                <a:gd name="p0x6" fmla="*/ 19 w 45"/>
                <a:gd name="p0y6" fmla="*/ 6520 h 6550"/>
                <a:gd name="p0x7" fmla="*/ 30 w 45"/>
                <a:gd name="p0y7" fmla="*/ 6494 h 6550"/>
                <a:gd name="p0x8" fmla="*/ 30 w 45"/>
                <a:gd name="p0y8" fmla="*/ 6465 h 6550"/>
                <a:gd name="p0x9" fmla="*/ 30 w 45"/>
                <a:gd name="p0y9" fmla="*/ 84 h 6550"/>
                <a:gd name="p0x10" fmla="*/ 30 w 45"/>
                <a:gd name="p0y10" fmla="*/ 55 h 6550"/>
                <a:gd name="p0x11" fmla="*/ 19 w 45"/>
                <a:gd name="p0y11" fmla="*/ 29 h 6550"/>
                <a:gd name="p0x12" fmla="*/ 0 w 45"/>
                <a:gd name="p0y12" fmla="*/ 10 h 6550"/>
                <a:gd name="p0x13" fmla="*/ 10 w 45"/>
                <a:gd name="p0y13" fmla="*/ 0 h 6550"/>
                <a:gd name="p0x14" fmla="*/ 32 w 45"/>
                <a:gd name="p0y14" fmla="*/ 21 h 6550"/>
                <a:gd name="p0x15" fmla="*/ 45 w 45"/>
                <a:gd name="p0y15" fmla="*/ 51 h 6550"/>
                <a:gd name="p0x16" fmla="*/ 45 w 45"/>
                <a:gd name="p0y16" fmla="*/ 84 h 65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50"/>
              </p:custDataLst>
            </p:nvPr>
          </p:nvSpPr>
          <p:spPr>
            <a:xfrm>
              <a:off x="9854" y="8314"/>
              <a:ext cx="8410" cy="46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8325 w 8410"/>
                <a:gd name="p0y0" fmla="*/ 45 h 45"/>
                <a:gd name="p0x1" fmla="*/ 45 w 8410"/>
                <a:gd name="p0y1" fmla="*/ 45 h 45"/>
                <a:gd name="p0x2" fmla="*/ 29 w 8410"/>
                <a:gd name="p0y2" fmla="*/ 45 h 45"/>
                <a:gd name="p0x3" fmla="*/ 14 w 8410"/>
                <a:gd name="p0y3" fmla="*/ 42 h 45"/>
                <a:gd name="p0x4" fmla="*/ 0 w 8410"/>
                <a:gd name="p0y4" fmla="*/ 36 h 45"/>
                <a:gd name="p0x5" fmla="*/ 17 w 8410"/>
                <a:gd name="p0y5" fmla="*/ 22 h 45"/>
                <a:gd name="p0x6" fmla="*/ 17 w 8410"/>
                <a:gd name="p0y6" fmla="*/ 22 h 45"/>
                <a:gd name="p0x7" fmla="*/ 26 w 8410"/>
                <a:gd name="p0y7" fmla="*/ 27 h 45"/>
                <a:gd name="p0x8" fmla="*/ 35 w 8410"/>
                <a:gd name="p0y8" fmla="*/ 30 h 45"/>
                <a:gd name="p0x9" fmla="*/ 45 w 8410"/>
                <a:gd name="p0y9" fmla="*/ 30 h 45"/>
                <a:gd name="p0x10" fmla="*/ 8325 w 8410"/>
                <a:gd name="p0y10" fmla="*/ 30 h 45"/>
                <a:gd name="p0x11" fmla="*/ 8354 w 8410"/>
                <a:gd name="p0y11" fmla="*/ 30 h 45"/>
                <a:gd name="p0x12" fmla="*/ 8381 w 8410"/>
                <a:gd name="p0y12" fmla="*/ 19 h 45"/>
                <a:gd name="p0x13" fmla="*/ 8400 w 8410"/>
                <a:gd name="p0y13" fmla="*/ 0 h 45"/>
                <a:gd name="p0x14" fmla="*/ 8410 w 8410"/>
                <a:gd name="p0y14" fmla="*/ 10 h 45"/>
                <a:gd name="p0x15" fmla="*/ 8389 w 8410"/>
                <a:gd name="p0y15" fmla="*/ 32 h 45"/>
                <a:gd name="p0x16" fmla="*/ 8359 w 8410"/>
                <a:gd name="p0y16" fmla="*/ 45 h 45"/>
                <a:gd name="p0x17" fmla="*/ 8325 w 84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51"/>
              </p:custDataLst>
            </p:nvPr>
          </p:nvSpPr>
          <p:spPr>
            <a:xfrm>
              <a:off x="9780" y="1749"/>
              <a:ext cx="91" cy="6602"/>
            </a:xfrm>
            <a:custGeom>
              <a:avLst/>
              <a:gdLst>
                <a:gd name="sw" fmla="*/ 1 w 91"/>
                <a:gd name="sh" fmla="*/ 1 h 6602"/>
                <a:gd name="mins" fmla="min sw sh"/>
                <a:gd name="dsw" fmla="+- 0 sw mins"/>
                <a:gd name="dsh" fmla="+- 0 sh mins"/>
                <a:gd name="p0x0" fmla="*/ 0 w 91"/>
                <a:gd name="p0y0" fmla="*/ 6491 h 6602"/>
                <a:gd name="p0x1" fmla="*/ 0 w 91"/>
                <a:gd name="p0y1" fmla="*/ 110 h 6602"/>
                <a:gd name="p0x2" fmla="*/ 0 w 91"/>
                <a:gd name="p0y2" fmla="*/ 60 h 6602"/>
                <a:gd name="p0x3" fmla="*/ 30 w 91"/>
                <a:gd name="p0y3" fmla="*/ 18 h 6602"/>
                <a:gd name="p0x4" fmla="*/ 74 w 91"/>
                <a:gd name="p0y4" fmla="*/ 0 h 6602"/>
                <a:gd name="p0x5" fmla="*/ 91 w 91"/>
                <a:gd name="p0y5" fmla="*/ 13 h 6602"/>
                <a:gd name="p0x6" fmla="*/ 91 w 91"/>
                <a:gd name="p0y6" fmla="*/ 13 h 6602"/>
                <a:gd name="p0x7" fmla="*/ 64 w 91"/>
                <a:gd name="p0y7" fmla="*/ 29 h 6602"/>
                <a:gd name="p0x8" fmla="*/ 45 w 91"/>
                <a:gd name="p0y8" fmla="*/ 67 h 6602"/>
                <a:gd name="p0x9" fmla="*/ 45 w 91"/>
                <a:gd name="p0y9" fmla="*/ 110 h 6602"/>
                <a:gd name="p0x10" fmla="*/ 45 w 91"/>
                <a:gd name="p0y10" fmla="*/ 6491 h 6602"/>
                <a:gd name="p0x11" fmla="*/ 45 w 91"/>
                <a:gd name="p0y11" fmla="*/ 6535 h 6602"/>
                <a:gd name="p0x12" fmla="*/ 64 w 91"/>
                <a:gd name="p0y12" fmla="*/ 6572 h 6602"/>
                <a:gd name="p0x13" fmla="*/ 91 w 91"/>
                <a:gd name="p0y13" fmla="*/ 6588 h 6602"/>
                <a:gd name="p0x14" fmla="*/ 74 w 91"/>
                <a:gd name="p0y14" fmla="*/ 6602 h 6602"/>
                <a:gd name="p0x15" fmla="*/ 74 w 91"/>
                <a:gd name="p0y15" fmla="*/ 6602 h 6602"/>
                <a:gd name="p0x16" fmla="*/ 30 w 91"/>
                <a:gd name="p0y16" fmla="*/ 6584 h 6602"/>
                <a:gd name="p0x17" fmla="*/ 0 w 91"/>
                <a:gd name="p0y17" fmla="*/ 6541 h 6602"/>
                <a:gd name="p0x18" fmla="*/ 0 w 91"/>
                <a:gd name="p0y18" fmla="*/ 6491 h 660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>
            <p:custDataLst>
              <p:tags r:id="rId52"/>
            </p:custDataLst>
          </p:nvPr>
        </p:nvGrpSpPr>
        <p:grpSpPr>
          <a:xfrm rot="0">
            <a:off x="6210300" y="1104900"/>
            <a:ext cx="5410200" cy="4203700"/>
            <a:chOff x="9780" y="1740"/>
            <a:chExt cx="8520" cy="6620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32" name="任意多边形 31"/>
            <p:cNvSpPr/>
            <p:nvPr>
              <p:custDataLst>
                <p:tags r:id="rId53"/>
              </p:custDataLst>
            </p:nvPr>
          </p:nvSpPr>
          <p:spPr>
            <a:xfrm>
              <a:off x="9780" y="1740"/>
              <a:ext cx="8520" cy="6620"/>
            </a:xfrm>
            <a:custGeom>
              <a:avLst/>
              <a:gdLst>
                <a:gd name="sw" fmla="*/ 1 w 8520"/>
                <a:gd name="sh" fmla="*/ 1 h 6620"/>
                <a:gd name="mins" fmla="min sw sh"/>
                <a:gd name="dsw" fmla="+- 0 sw mins"/>
                <a:gd name="dsh" fmla="+- 0 sh mins"/>
                <a:gd name="p0x0" fmla="*/ 120 w 8520"/>
                <a:gd name="p0y0" fmla="*/ 0 h 6620"/>
                <a:gd name="p0x1" fmla="*/ 8400 w 8520"/>
                <a:gd name="p0y1" fmla="*/ 0 h 6620"/>
                <a:gd name="p0x2" fmla="*/ 8466 w 8520"/>
                <a:gd name="p0y2" fmla="*/ 0 h 6620"/>
                <a:gd name="p0x3" fmla="*/ 8520 w 8520"/>
                <a:gd name="p0y3" fmla="*/ 53 h 6620"/>
                <a:gd name="p0x4" fmla="*/ 8520 w 8520"/>
                <a:gd name="p0y4" fmla="*/ 120 h 6620"/>
                <a:gd name="p0x5" fmla="*/ 8520 w 8520"/>
                <a:gd name="p0y5" fmla="*/ 6500 h 6620"/>
                <a:gd name="p0x6" fmla="*/ 8520 w 8520"/>
                <a:gd name="p0y6" fmla="*/ 6566 h 6620"/>
                <a:gd name="p0x7" fmla="*/ 8466 w 8520"/>
                <a:gd name="p0y7" fmla="*/ 6620 h 6620"/>
                <a:gd name="p0x8" fmla="*/ 8400 w 8520"/>
                <a:gd name="p0y8" fmla="*/ 6620 h 6620"/>
                <a:gd name="p0x9" fmla="*/ 120 w 8520"/>
                <a:gd name="p0y9" fmla="*/ 6620 h 6620"/>
                <a:gd name="p0x10" fmla="*/ 53 w 8520"/>
                <a:gd name="p0y10" fmla="*/ 6620 h 6620"/>
                <a:gd name="p0x11" fmla="*/ 0 w 8520"/>
                <a:gd name="p0y11" fmla="*/ 6566 h 6620"/>
                <a:gd name="p0x12" fmla="*/ 0 w 8520"/>
                <a:gd name="p0y12" fmla="*/ 6500 h 6620"/>
                <a:gd name="p0x13" fmla="*/ 0 w 8520"/>
                <a:gd name="p0y13" fmla="*/ 120 h 6620"/>
                <a:gd name="p0x14" fmla="*/ 0 w 8520"/>
                <a:gd name="p0y14" fmla="*/ 53 h 6620"/>
                <a:gd name="p0x15" fmla="*/ 53 w 8520"/>
                <a:gd name="p0y15" fmla="*/ 0 h 6620"/>
                <a:gd name="p0x16" fmla="*/ 120 w 8520"/>
                <a:gd name="p0y16" fmla="*/ 0 h 6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54"/>
              </p:custDataLst>
            </p:nvPr>
          </p:nvSpPr>
          <p:spPr>
            <a:xfrm>
              <a:off x="9854" y="174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45 w 8410"/>
                <a:gd name="p0y0" fmla="*/ 0 h 45"/>
                <a:gd name="p0x1" fmla="*/ 8325 w 8410"/>
                <a:gd name="p0y1" fmla="*/ 0 h 45"/>
                <a:gd name="p0x2" fmla="*/ 8359 w 8410"/>
                <a:gd name="p0y2" fmla="*/ 0 h 45"/>
                <a:gd name="p0x3" fmla="*/ 8389 w 8410"/>
                <a:gd name="p0y3" fmla="*/ 13 h 45"/>
                <a:gd name="p0x4" fmla="*/ 8410 w 8410"/>
                <a:gd name="p0y4" fmla="*/ 35 h 45"/>
                <a:gd name="p0x5" fmla="*/ 8400 w 8410"/>
                <a:gd name="p0y5" fmla="*/ 45 h 45"/>
                <a:gd name="p0x6" fmla="*/ 8381 w 8410"/>
                <a:gd name="p0y6" fmla="*/ 26 h 45"/>
                <a:gd name="p0x7" fmla="*/ 8354 w 8410"/>
                <a:gd name="p0y7" fmla="*/ 15 h 45"/>
                <a:gd name="p0x8" fmla="*/ 8325 w 8410"/>
                <a:gd name="p0y8" fmla="*/ 15 h 45"/>
                <a:gd name="p0x9" fmla="*/ 45 w 8410"/>
                <a:gd name="p0y9" fmla="*/ 15 h 45"/>
                <a:gd name="p0x10" fmla="*/ 35 w 8410"/>
                <a:gd name="p0y10" fmla="*/ 15 h 45"/>
                <a:gd name="p0x11" fmla="*/ 26 w 8410"/>
                <a:gd name="p0y11" fmla="*/ 17 h 45"/>
                <a:gd name="p0x12" fmla="*/ 17 w 8410"/>
                <a:gd name="p0y12" fmla="*/ 22 h 45"/>
                <a:gd name="p0x13" fmla="*/ 0 w 8410"/>
                <a:gd name="p0y13" fmla="*/ 9 h 45"/>
                <a:gd name="p0x14" fmla="*/ 0 w 8410"/>
                <a:gd name="p0y14" fmla="*/ 9 h 45"/>
                <a:gd name="p0x15" fmla="*/ 14 w 8410"/>
                <a:gd name="p0y15" fmla="*/ 3 h 45"/>
                <a:gd name="p0x16" fmla="*/ 29 w 8410"/>
                <a:gd name="p0y16" fmla="*/ 0 h 45"/>
                <a:gd name="p0x17" fmla="*/ 45 w 84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55"/>
              </p:custDataLst>
            </p:nvPr>
          </p:nvSpPr>
          <p:spPr>
            <a:xfrm>
              <a:off x="18254" y="1775"/>
              <a:ext cx="46" cy="6550"/>
            </a:xfrm>
            <a:custGeom>
              <a:avLst/>
              <a:gdLst>
                <a:gd name="sw" fmla="*/ 1 w 45"/>
                <a:gd name="sh" fmla="*/ 1 h 6550"/>
                <a:gd name="mins" fmla="min sw sh"/>
                <a:gd name="dsw" fmla="+- 0 sw mins"/>
                <a:gd name="dsh" fmla="+- 0 sh mins"/>
                <a:gd name="p0x0" fmla="*/ 45 w 45"/>
                <a:gd name="p0y0" fmla="*/ 84 h 6550"/>
                <a:gd name="p0x1" fmla="*/ 45 w 45"/>
                <a:gd name="p0y1" fmla="*/ 6465 h 6550"/>
                <a:gd name="p0x2" fmla="*/ 45 w 45"/>
                <a:gd name="p0y2" fmla="*/ 6498 h 6550"/>
                <a:gd name="p0x3" fmla="*/ 32 w 45"/>
                <a:gd name="p0y3" fmla="*/ 6528 h 6550"/>
                <a:gd name="p0x4" fmla="*/ 10 w 45"/>
                <a:gd name="p0y4" fmla="*/ 6550 h 6550"/>
                <a:gd name="p0x5" fmla="*/ 0 w 45"/>
                <a:gd name="p0y5" fmla="*/ 6539 h 6550"/>
                <a:gd name="p0x6" fmla="*/ 19 w 45"/>
                <a:gd name="p0y6" fmla="*/ 6520 h 6550"/>
                <a:gd name="p0x7" fmla="*/ 30 w 45"/>
                <a:gd name="p0y7" fmla="*/ 6494 h 6550"/>
                <a:gd name="p0x8" fmla="*/ 30 w 45"/>
                <a:gd name="p0y8" fmla="*/ 6465 h 6550"/>
                <a:gd name="p0x9" fmla="*/ 30 w 45"/>
                <a:gd name="p0y9" fmla="*/ 84 h 6550"/>
                <a:gd name="p0x10" fmla="*/ 30 w 45"/>
                <a:gd name="p0y10" fmla="*/ 55 h 6550"/>
                <a:gd name="p0x11" fmla="*/ 19 w 45"/>
                <a:gd name="p0y11" fmla="*/ 29 h 6550"/>
                <a:gd name="p0x12" fmla="*/ 0 w 45"/>
                <a:gd name="p0y12" fmla="*/ 10 h 6550"/>
                <a:gd name="p0x13" fmla="*/ 10 w 45"/>
                <a:gd name="p0y13" fmla="*/ 0 h 6550"/>
                <a:gd name="p0x14" fmla="*/ 32 w 45"/>
                <a:gd name="p0y14" fmla="*/ 21 h 6550"/>
                <a:gd name="p0x15" fmla="*/ 45 w 45"/>
                <a:gd name="p0y15" fmla="*/ 51 h 6550"/>
                <a:gd name="p0x16" fmla="*/ 45 w 45"/>
                <a:gd name="p0y16" fmla="*/ 84 h 655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56"/>
              </p:custDataLst>
            </p:nvPr>
          </p:nvSpPr>
          <p:spPr>
            <a:xfrm>
              <a:off x="9854" y="8314"/>
              <a:ext cx="8410" cy="46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8325 w 8410"/>
                <a:gd name="p0y0" fmla="*/ 45 h 45"/>
                <a:gd name="p0x1" fmla="*/ 45 w 8410"/>
                <a:gd name="p0y1" fmla="*/ 45 h 45"/>
                <a:gd name="p0x2" fmla="*/ 29 w 8410"/>
                <a:gd name="p0y2" fmla="*/ 45 h 45"/>
                <a:gd name="p0x3" fmla="*/ 14 w 8410"/>
                <a:gd name="p0y3" fmla="*/ 42 h 45"/>
                <a:gd name="p0x4" fmla="*/ 0 w 8410"/>
                <a:gd name="p0y4" fmla="*/ 36 h 45"/>
                <a:gd name="p0x5" fmla="*/ 17 w 8410"/>
                <a:gd name="p0y5" fmla="*/ 22 h 45"/>
                <a:gd name="p0x6" fmla="*/ 17 w 8410"/>
                <a:gd name="p0y6" fmla="*/ 22 h 45"/>
                <a:gd name="p0x7" fmla="*/ 26 w 8410"/>
                <a:gd name="p0y7" fmla="*/ 27 h 45"/>
                <a:gd name="p0x8" fmla="*/ 35 w 8410"/>
                <a:gd name="p0y8" fmla="*/ 30 h 45"/>
                <a:gd name="p0x9" fmla="*/ 45 w 8410"/>
                <a:gd name="p0y9" fmla="*/ 30 h 45"/>
                <a:gd name="p0x10" fmla="*/ 8325 w 8410"/>
                <a:gd name="p0y10" fmla="*/ 30 h 45"/>
                <a:gd name="p0x11" fmla="*/ 8354 w 8410"/>
                <a:gd name="p0y11" fmla="*/ 30 h 45"/>
                <a:gd name="p0x12" fmla="*/ 8381 w 8410"/>
                <a:gd name="p0y12" fmla="*/ 19 h 45"/>
                <a:gd name="p0x13" fmla="*/ 8400 w 8410"/>
                <a:gd name="p0y13" fmla="*/ 0 h 45"/>
                <a:gd name="p0x14" fmla="*/ 8410 w 8410"/>
                <a:gd name="p0y14" fmla="*/ 10 h 45"/>
                <a:gd name="p0x15" fmla="*/ 8389 w 8410"/>
                <a:gd name="p0y15" fmla="*/ 32 h 45"/>
                <a:gd name="p0x16" fmla="*/ 8359 w 8410"/>
                <a:gd name="p0y16" fmla="*/ 45 h 45"/>
                <a:gd name="p0x17" fmla="*/ 8325 w 84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57"/>
              </p:custDataLst>
            </p:nvPr>
          </p:nvSpPr>
          <p:spPr>
            <a:xfrm>
              <a:off x="9780" y="1749"/>
              <a:ext cx="91" cy="6602"/>
            </a:xfrm>
            <a:custGeom>
              <a:avLst/>
              <a:gdLst>
                <a:gd name="sw" fmla="*/ 1 w 91"/>
                <a:gd name="sh" fmla="*/ 1 h 6602"/>
                <a:gd name="mins" fmla="min sw sh"/>
                <a:gd name="dsw" fmla="+- 0 sw mins"/>
                <a:gd name="dsh" fmla="+- 0 sh mins"/>
                <a:gd name="p0x0" fmla="*/ 0 w 91"/>
                <a:gd name="p0y0" fmla="*/ 6491 h 6602"/>
                <a:gd name="p0x1" fmla="*/ 0 w 91"/>
                <a:gd name="p0y1" fmla="*/ 110 h 6602"/>
                <a:gd name="p0x2" fmla="*/ 0 w 91"/>
                <a:gd name="p0y2" fmla="*/ 60 h 6602"/>
                <a:gd name="p0x3" fmla="*/ 30 w 91"/>
                <a:gd name="p0y3" fmla="*/ 18 h 6602"/>
                <a:gd name="p0x4" fmla="*/ 74 w 91"/>
                <a:gd name="p0y4" fmla="*/ 0 h 6602"/>
                <a:gd name="p0x5" fmla="*/ 91 w 91"/>
                <a:gd name="p0y5" fmla="*/ 13 h 6602"/>
                <a:gd name="p0x6" fmla="*/ 91 w 91"/>
                <a:gd name="p0y6" fmla="*/ 13 h 6602"/>
                <a:gd name="p0x7" fmla="*/ 64 w 91"/>
                <a:gd name="p0y7" fmla="*/ 29 h 6602"/>
                <a:gd name="p0x8" fmla="*/ 45 w 91"/>
                <a:gd name="p0y8" fmla="*/ 67 h 6602"/>
                <a:gd name="p0x9" fmla="*/ 45 w 91"/>
                <a:gd name="p0y9" fmla="*/ 110 h 6602"/>
                <a:gd name="p0x10" fmla="*/ 45 w 91"/>
                <a:gd name="p0y10" fmla="*/ 6491 h 6602"/>
                <a:gd name="p0x11" fmla="*/ 45 w 91"/>
                <a:gd name="p0y11" fmla="*/ 6535 h 6602"/>
                <a:gd name="p0x12" fmla="*/ 64 w 91"/>
                <a:gd name="p0y12" fmla="*/ 6572 h 6602"/>
                <a:gd name="p0x13" fmla="*/ 91 w 91"/>
                <a:gd name="p0y13" fmla="*/ 6588 h 6602"/>
                <a:gd name="p0x14" fmla="*/ 74 w 91"/>
                <a:gd name="p0y14" fmla="*/ 6602 h 6602"/>
                <a:gd name="p0x15" fmla="*/ 74 w 91"/>
                <a:gd name="p0y15" fmla="*/ 6602 h 6602"/>
                <a:gd name="p0x16" fmla="*/ 30 w 91"/>
                <a:gd name="p0y16" fmla="*/ 6584 h 6602"/>
                <a:gd name="p0x17" fmla="*/ 0 w 91"/>
                <a:gd name="p0y17" fmla="*/ 6541 h 6602"/>
                <a:gd name="p0x18" fmla="*/ 0 w 91"/>
                <a:gd name="p0y18" fmla="*/ 6491 h 660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反比例的判断与应用</a:t>
            </a:r>
            <a:endParaRPr sz="3000" b="1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790575" y="1288732"/>
            <a:ext cx="144690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成反比例</a:t>
            </a:r>
            <a:r>
              <a:rPr lang="en-US" altLang="zh-CN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endParaRPr lang="en-US" altLang="zh-CN"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pic>
        <p:nvPicPr>
          <p:cNvPr id="18" name="图片 17" descr="3ac14ef3-8c95-11f1-bd7c-1a8da36eb8e4"/>
          <p:cNvPicPr/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40" t="-119" r="140" b="119"/>
          <a:stretch>
            <a:fillRect/>
          </a:stretch>
        </p:blipFill>
        <p:spPr>
          <a:xfrm>
            <a:off x="1970405" y="1318895"/>
            <a:ext cx="266700" cy="266700"/>
          </a:xfrm>
          <a:prstGeom prst="rect">
            <a:avLst/>
          </a:prstGeom>
        </p:spPr>
      </p:pic>
      <p:graphicFrame>
        <p:nvGraphicFramePr>
          <p:cNvPr id="20" name="表格 19"/>
          <p:cNvGraphicFramePr/>
          <p:nvPr>
            <p:custDataLst>
              <p:tags r:id="rId6"/>
            </p:custDataLst>
          </p:nvPr>
        </p:nvGraphicFramePr>
        <p:xfrm>
          <a:off x="800100" y="1762125"/>
          <a:ext cx="4981577" cy="2579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596"/>
                <a:gridCol w="590922"/>
                <a:gridCol w="590922"/>
                <a:gridCol w="590922"/>
                <a:gridCol w="590922"/>
                <a:gridCol w="591293"/>
              </a:tblGrid>
              <a:tr h="451469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每天看的页数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10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15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20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30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9F6F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40</a:t>
                      </a:r>
                      <a:endParaRPr sz="1800" b="1">
                        <a:solidFill>
                          <a:srgbClr val="F9F6F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4A355A"/>
                    </a:solidFill>
                  </a:tcPr>
                </a:tc>
              </a:tr>
              <a:tr h="2127942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所需天数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12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8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6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4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03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3</a:t>
                      </a:r>
                      <a:endParaRPr sz="1500" b="0">
                        <a:solidFill>
                          <a:srgbClr val="2C203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8D0E0"/>
                      </a:solidFill>
                      <a:prstDash val="solid"/>
                    </a:lnL>
                    <a:lnR w="9525">
                      <a:solidFill>
                        <a:srgbClr val="D8D0E0"/>
                      </a:solidFill>
                      <a:prstDash val="solid"/>
                    </a:lnR>
                    <a:lnT w="9525">
                      <a:solidFill>
                        <a:srgbClr val="D8D0E0"/>
                      </a:solidFill>
                      <a:prstDash val="solid"/>
                    </a:lnT>
                    <a:lnB w="9525">
                      <a:solidFill>
                        <a:srgbClr val="D8D0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790575" y="4440603"/>
            <a:ext cx="374555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b="1" spc="-54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</a:t>
            </a:r>
            <a:r>
              <a:rPr lang="zh-CN" altLang="en-US" sz="1350" b="1" spc="-54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b="1" spc="-54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12 = 15</a:t>
            </a:r>
            <a:r>
              <a:rPr lang="zh-CN" altLang="en-US" sz="1350" b="1" spc="-54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b="1" spc="-54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 = 20</a:t>
            </a:r>
            <a:r>
              <a:rPr lang="zh-CN" altLang="en-US" sz="1350" b="1" spc="-54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b="1" spc="-54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 = 30</a:t>
            </a:r>
            <a:r>
              <a:rPr lang="zh-CN" altLang="en-US" sz="1350" b="1" spc="-54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b="1" spc="-54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 = 40</a:t>
            </a:r>
            <a:r>
              <a:rPr lang="zh-CN" altLang="en-US" sz="1350" b="1" spc="-54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b="1" spc="-54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 = 120</a:t>
            </a:r>
            <a:endParaRPr lang="en-US" altLang="zh-CN" sz="1350" b="1" spc="-54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sz="1350" spc="-54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乘积一定</a:t>
            </a:r>
            <a:r>
              <a:rPr lang="en-US" sz="1350" spc="-54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sz="1350" b="1" spc="-54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成反比例</a:t>
            </a:r>
            <a:endParaRPr sz="1350" b="1" spc="-54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8"/>
            </p:custDataLst>
          </p:nvPr>
        </p:nvSpPr>
        <p:spPr>
          <a:xfrm>
            <a:off x="6429375" y="1288732"/>
            <a:ext cx="17188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不成反比例</a:t>
            </a:r>
            <a:r>
              <a:rPr lang="en-US" altLang="zh-CN"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endParaRPr lang="en-US" altLang="zh-CN"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pic>
        <p:nvPicPr>
          <p:cNvPr id="36" name="图片 35" descr="3ac14ef3-8c95-11f1-bd7c-1a8da36eb8e4"/>
          <p:cNvPicPr/>
          <p:nvPr>
            <p:custDataLst>
              <p:tags r:id="rId9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218" t="-119" r="218" b="119"/>
          <a:stretch>
            <a:fillRect/>
          </a:stretch>
        </p:blipFill>
        <p:spPr>
          <a:xfrm>
            <a:off x="7880985" y="1318895"/>
            <a:ext cx="266700" cy="266700"/>
          </a:xfrm>
          <a:prstGeom prst="rect">
            <a:avLst/>
          </a:prstGeom>
        </p:spPr>
      </p:pic>
      <p:sp>
        <p:nvSpPr>
          <p:cNvPr id="38" name="任意多边形 37"/>
          <p:cNvSpPr/>
          <p:nvPr>
            <p:custDataLst>
              <p:tags r:id="rId10"/>
            </p:custDataLst>
          </p:nvPr>
        </p:nvSpPr>
        <p:spPr>
          <a:xfrm>
            <a:off x="6429375" y="2527300"/>
            <a:ext cx="4991100" cy="793750"/>
          </a:xfrm>
          <a:custGeom>
            <a:avLst/>
            <a:gdLst>
              <a:gd name="sw" fmla="*/ 1 w 7860"/>
              <a:gd name="sh" fmla="*/ 1 h 1249"/>
              <a:gd name="mins" fmla="min sw sh"/>
              <a:gd name="dsw" fmla="+- 0 sw mins"/>
              <a:gd name="dsh" fmla="+- 0 sh mins"/>
              <a:gd name="p0x0" fmla="*/ 120 w 7860"/>
              <a:gd name="p0y0" fmla="*/ 0 h 1249"/>
              <a:gd name="p0x1" fmla="*/ 7740 w 7860"/>
              <a:gd name="p0y1" fmla="*/ 0 h 1249"/>
              <a:gd name="p0x2" fmla="*/ 7806 w 7860"/>
              <a:gd name="p0y2" fmla="*/ 0 h 1249"/>
              <a:gd name="p0x3" fmla="*/ 7860 w 7860"/>
              <a:gd name="p0y3" fmla="*/ 53 h 1249"/>
              <a:gd name="p0x4" fmla="*/ 7860 w 7860"/>
              <a:gd name="p0y4" fmla="*/ 120 h 1249"/>
              <a:gd name="p0x5" fmla="*/ 7860 w 7860"/>
              <a:gd name="p0y5" fmla="*/ 1129 h 1249"/>
              <a:gd name="p0x6" fmla="*/ 7860 w 7860"/>
              <a:gd name="p0y6" fmla="*/ 1195 h 1249"/>
              <a:gd name="p0x7" fmla="*/ 7806 w 7860"/>
              <a:gd name="p0y7" fmla="*/ 1249 h 1249"/>
              <a:gd name="p0x8" fmla="*/ 7740 w 7860"/>
              <a:gd name="p0y8" fmla="*/ 1249 h 1249"/>
              <a:gd name="p0x9" fmla="*/ 120 w 7860"/>
              <a:gd name="p0y9" fmla="*/ 1249 h 1249"/>
              <a:gd name="p0x10" fmla="*/ 53 w 7860"/>
              <a:gd name="p0y10" fmla="*/ 1249 h 1249"/>
              <a:gd name="p0x11" fmla="*/ 0 w 7860"/>
              <a:gd name="p0y11" fmla="*/ 1195 h 1249"/>
              <a:gd name="p0x12" fmla="*/ 0 w 7860"/>
              <a:gd name="p0y12" fmla="*/ 1129 h 1249"/>
              <a:gd name="p0x13" fmla="*/ 0 w 7860"/>
              <a:gd name="p0y13" fmla="*/ 120 h 1249"/>
              <a:gd name="p0x14" fmla="*/ 0 w 7860"/>
              <a:gd name="p0y14" fmla="*/ 53 h 1249"/>
              <a:gd name="p0x15" fmla="*/ 53 w 7860"/>
              <a:gd name="p0y15" fmla="*/ 0 h 1249"/>
              <a:gd name="p0x16" fmla="*/ 120 w 7860"/>
              <a:gd name="p0y16" fmla="*/ 0 h 1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11"/>
            </p:custDataLst>
          </p:nvPr>
        </p:nvSpPr>
        <p:spPr>
          <a:xfrm>
            <a:off x="6543675" y="2642216"/>
            <a:ext cx="476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和一定</a:t>
            </a:r>
            <a:endParaRPr sz="1500" b="1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12"/>
            </p:custDataLst>
          </p:nvPr>
        </p:nvSpPr>
        <p:spPr>
          <a:xfrm>
            <a:off x="6543675" y="2917488"/>
            <a:ext cx="419144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已读页数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+ 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剩下页数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80</a:t>
            </a:r>
            <a:r>
              <a:rPr 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，和一定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sz="1350" b="1">
                <a:solidFill>
                  <a:srgbClr val="B55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不成反比例</a:t>
            </a:r>
            <a:endParaRPr sz="1350" b="1">
              <a:solidFill>
                <a:srgbClr val="B55A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13"/>
            </p:custDataLst>
          </p:nvPr>
        </p:nvSpPr>
        <p:spPr>
          <a:xfrm>
            <a:off x="6429375" y="3435350"/>
            <a:ext cx="4991100" cy="793115"/>
          </a:xfrm>
          <a:custGeom>
            <a:avLst/>
            <a:gdLst>
              <a:gd name="sw" fmla="*/ 1 w 7860"/>
              <a:gd name="sh" fmla="*/ 1 h 1249"/>
              <a:gd name="mins" fmla="min sw sh"/>
              <a:gd name="dsw" fmla="+- 0 sw mins"/>
              <a:gd name="dsh" fmla="+- 0 sh mins"/>
              <a:gd name="p0x0" fmla="*/ 120 w 7860"/>
              <a:gd name="p0y0" fmla="*/ 0 h 1249"/>
              <a:gd name="p0x1" fmla="*/ 7740 w 7860"/>
              <a:gd name="p0y1" fmla="*/ 0 h 1249"/>
              <a:gd name="p0x2" fmla="*/ 7806 w 7860"/>
              <a:gd name="p0y2" fmla="*/ 0 h 1249"/>
              <a:gd name="p0x3" fmla="*/ 7860 w 7860"/>
              <a:gd name="p0y3" fmla="*/ 53 h 1249"/>
              <a:gd name="p0x4" fmla="*/ 7860 w 7860"/>
              <a:gd name="p0y4" fmla="*/ 120 h 1249"/>
              <a:gd name="p0x5" fmla="*/ 7860 w 7860"/>
              <a:gd name="p0y5" fmla="*/ 1129 h 1249"/>
              <a:gd name="p0x6" fmla="*/ 7860 w 7860"/>
              <a:gd name="p0y6" fmla="*/ 1195 h 1249"/>
              <a:gd name="p0x7" fmla="*/ 7806 w 7860"/>
              <a:gd name="p0y7" fmla="*/ 1249 h 1249"/>
              <a:gd name="p0x8" fmla="*/ 7740 w 7860"/>
              <a:gd name="p0y8" fmla="*/ 1249 h 1249"/>
              <a:gd name="p0x9" fmla="*/ 120 w 7860"/>
              <a:gd name="p0y9" fmla="*/ 1249 h 1249"/>
              <a:gd name="p0x10" fmla="*/ 53 w 7860"/>
              <a:gd name="p0y10" fmla="*/ 1249 h 1249"/>
              <a:gd name="p0x11" fmla="*/ 0 w 7860"/>
              <a:gd name="p0y11" fmla="*/ 1195 h 1249"/>
              <a:gd name="p0x12" fmla="*/ 0 w 7860"/>
              <a:gd name="p0y12" fmla="*/ 1129 h 1249"/>
              <a:gd name="p0x13" fmla="*/ 0 w 7860"/>
              <a:gd name="p0y13" fmla="*/ 120 h 1249"/>
              <a:gd name="p0x14" fmla="*/ 0 w 7860"/>
              <a:gd name="p0y14" fmla="*/ 53 h 1249"/>
              <a:gd name="p0x15" fmla="*/ 53 w 7860"/>
              <a:gd name="p0y15" fmla="*/ 0 h 1249"/>
              <a:gd name="p0x16" fmla="*/ 120 w 7860"/>
              <a:gd name="p0y16" fmla="*/ 0 h 1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14"/>
            </p:custDataLst>
          </p:nvPr>
        </p:nvSpPr>
        <p:spPr>
          <a:xfrm>
            <a:off x="6543675" y="3549920"/>
            <a:ext cx="476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比值一定</a:t>
            </a:r>
            <a:endParaRPr sz="1500" b="1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15"/>
            </p:custDataLst>
          </p:nvPr>
        </p:nvSpPr>
        <p:spPr>
          <a:xfrm>
            <a:off x="6543675" y="3825192"/>
            <a:ext cx="477024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正方形周长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边长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4</a:t>
            </a:r>
            <a:r>
              <a:rPr 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，比值一定</a:t>
            </a:r>
            <a:r>
              <a:rPr lang="en-US" altLang="zh-CN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成正比例，</a:t>
            </a:r>
            <a:r>
              <a:rPr sz="1350" b="1">
                <a:solidFill>
                  <a:srgbClr val="B55A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非反比例</a:t>
            </a:r>
            <a:endParaRPr sz="1350" b="1">
              <a:solidFill>
                <a:srgbClr val="B55A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16"/>
            </p:custDataLst>
          </p:nvPr>
        </p:nvSpPr>
        <p:spPr>
          <a:xfrm>
            <a:off x="571500" y="5432425"/>
            <a:ext cx="11049000" cy="1044575"/>
          </a:xfrm>
          <a:custGeom>
            <a:avLst/>
            <a:gdLst>
              <a:gd name="sw" fmla="*/ 1 w 17400"/>
              <a:gd name="sh" fmla="*/ 1 h 1644"/>
              <a:gd name="mins" fmla="min sw sh"/>
              <a:gd name="dsw" fmla="+- 0 sw mins"/>
              <a:gd name="dsh" fmla="+- 0 sh mins"/>
              <a:gd name="p0x0" fmla="*/ 120 w 17400"/>
              <a:gd name="p0y0" fmla="*/ 0 h 1644"/>
              <a:gd name="p0x1" fmla="*/ 17280 w 17400"/>
              <a:gd name="p0y1" fmla="*/ 0 h 1644"/>
              <a:gd name="p0x2" fmla="*/ 17346 w 17400"/>
              <a:gd name="p0y2" fmla="*/ 0 h 1644"/>
              <a:gd name="p0x3" fmla="*/ 17400 w 17400"/>
              <a:gd name="p0y3" fmla="*/ 53 h 1644"/>
              <a:gd name="p0x4" fmla="*/ 17400 w 17400"/>
              <a:gd name="p0y4" fmla="*/ 120 h 1644"/>
              <a:gd name="p0x5" fmla="*/ 17400 w 17400"/>
              <a:gd name="p0y5" fmla="*/ 1524 h 1644"/>
              <a:gd name="p0x6" fmla="*/ 17400 w 17400"/>
              <a:gd name="p0y6" fmla="*/ 1590 h 1644"/>
              <a:gd name="p0x7" fmla="*/ 17346 w 17400"/>
              <a:gd name="p0y7" fmla="*/ 1644 h 1644"/>
              <a:gd name="p0x8" fmla="*/ 17280 w 17400"/>
              <a:gd name="p0y8" fmla="*/ 1644 h 1644"/>
              <a:gd name="p0x9" fmla="*/ 120 w 17400"/>
              <a:gd name="p0y9" fmla="*/ 1644 h 1644"/>
              <a:gd name="p0x10" fmla="*/ 53 w 17400"/>
              <a:gd name="p0y10" fmla="*/ 1644 h 1644"/>
              <a:gd name="p0x11" fmla="*/ 0 w 17400"/>
              <a:gd name="p0y11" fmla="*/ 1590 h 1644"/>
              <a:gd name="p0x12" fmla="*/ 0 w 17400"/>
              <a:gd name="p0y12" fmla="*/ 1524 h 1644"/>
              <a:gd name="p0x13" fmla="*/ 0 w 17400"/>
              <a:gd name="p0y13" fmla="*/ 120 h 1644"/>
              <a:gd name="p0x14" fmla="*/ 0 w 17400"/>
              <a:gd name="p0y14" fmla="*/ 53 h 1644"/>
              <a:gd name="p0x15" fmla="*/ 53 w 17400"/>
              <a:gd name="p0y15" fmla="*/ 0 h 1644"/>
              <a:gd name="p0x16" fmla="*/ 120 w 17400"/>
              <a:gd name="p0y16" fmla="*/ 0 h 16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355A"/>
          </a:solidFill>
          <a:ln>
            <a:noFill/>
          </a:ln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17"/>
            </p:custDataLst>
          </p:nvPr>
        </p:nvSpPr>
        <p:spPr>
          <a:xfrm>
            <a:off x="762000" y="5796867"/>
            <a:ext cx="54865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正比例看比值，反比例看乘积</a:t>
            </a:r>
            <a:r>
              <a:rPr lang="en-US" altLang="zh-CN"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抓住本质不混淆</a:t>
            </a:r>
            <a:endParaRPr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9" name="组合 8"/>
          <p:cNvGrpSpPr/>
          <p:nvPr>
            <p:custDataLst>
              <p:tags r:id="rId18"/>
            </p:custDataLst>
          </p:nvPr>
        </p:nvGrpSpPr>
        <p:grpSpPr>
          <a:xfrm rot="0">
            <a:off x="571500" y="1104900"/>
            <a:ext cx="5410200" cy="4098290"/>
            <a:chOff x="900" y="1740"/>
            <a:chExt cx="8520" cy="6454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4" name="任意多边形 3"/>
            <p:cNvSpPr/>
            <p:nvPr>
              <p:custDataLst>
                <p:tags r:id="rId19"/>
              </p:custDataLst>
            </p:nvPr>
          </p:nvSpPr>
          <p:spPr>
            <a:xfrm>
              <a:off x="900" y="1740"/>
              <a:ext cx="8520" cy="6455"/>
            </a:xfrm>
            <a:custGeom>
              <a:avLst/>
              <a:gdLst>
                <a:gd name="sw" fmla="*/ 1 w 8520"/>
                <a:gd name="sh" fmla="*/ 1 h 6455"/>
                <a:gd name="mins" fmla="min sw sh"/>
                <a:gd name="dsw" fmla="+- 0 sw mins"/>
                <a:gd name="dsh" fmla="+- 0 sh mins"/>
                <a:gd name="p0x0" fmla="*/ 120 w 8520"/>
                <a:gd name="p0y0" fmla="*/ 0 h 6455"/>
                <a:gd name="p0x1" fmla="*/ 8400 w 8520"/>
                <a:gd name="p0y1" fmla="*/ 0 h 6455"/>
                <a:gd name="p0x2" fmla="*/ 8466 w 8520"/>
                <a:gd name="p0y2" fmla="*/ 0 h 6455"/>
                <a:gd name="p0x3" fmla="*/ 8520 w 8520"/>
                <a:gd name="p0y3" fmla="*/ 53 h 6455"/>
                <a:gd name="p0x4" fmla="*/ 8520 w 8520"/>
                <a:gd name="p0y4" fmla="*/ 120 h 6455"/>
                <a:gd name="p0x5" fmla="*/ 8520 w 8520"/>
                <a:gd name="p0y5" fmla="*/ 6335 h 6455"/>
                <a:gd name="p0x6" fmla="*/ 8520 w 8520"/>
                <a:gd name="p0y6" fmla="*/ 6402 h 6455"/>
                <a:gd name="p0x7" fmla="*/ 8466 w 8520"/>
                <a:gd name="p0y7" fmla="*/ 6455 h 6455"/>
                <a:gd name="p0x8" fmla="*/ 8400 w 8520"/>
                <a:gd name="p0y8" fmla="*/ 6455 h 6455"/>
                <a:gd name="p0x9" fmla="*/ 120 w 8520"/>
                <a:gd name="p0y9" fmla="*/ 6455 h 6455"/>
                <a:gd name="p0x10" fmla="*/ 53 w 8520"/>
                <a:gd name="p0y10" fmla="*/ 6455 h 6455"/>
                <a:gd name="p0x11" fmla="*/ 0 w 8520"/>
                <a:gd name="p0y11" fmla="*/ 6402 h 6455"/>
                <a:gd name="p0x12" fmla="*/ 0 w 8520"/>
                <a:gd name="p0y12" fmla="*/ 6335 h 6455"/>
                <a:gd name="p0x13" fmla="*/ 0 w 8520"/>
                <a:gd name="p0y13" fmla="*/ 120 h 6455"/>
                <a:gd name="p0x14" fmla="*/ 0 w 8520"/>
                <a:gd name="p0y14" fmla="*/ 53 h 6455"/>
                <a:gd name="p0x15" fmla="*/ 53 w 8520"/>
                <a:gd name="p0y15" fmla="*/ 0 h 6455"/>
                <a:gd name="p0x16" fmla="*/ 120 w 8520"/>
                <a:gd name="p0y16" fmla="*/ 0 h 6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>
              <p:custDataLst>
                <p:tags r:id="rId20"/>
              </p:custDataLst>
            </p:nvPr>
          </p:nvSpPr>
          <p:spPr>
            <a:xfrm>
              <a:off x="974" y="174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45 w 8410"/>
                <a:gd name="p0y0" fmla="*/ 0 h 45"/>
                <a:gd name="p0x1" fmla="*/ 8325 w 8410"/>
                <a:gd name="p0y1" fmla="*/ 0 h 45"/>
                <a:gd name="p0x2" fmla="*/ 8359 w 8410"/>
                <a:gd name="p0y2" fmla="*/ 0 h 45"/>
                <a:gd name="p0x3" fmla="*/ 8389 w 8410"/>
                <a:gd name="p0y3" fmla="*/ 13 h 45"/>
                <a:gd name="p0x4" fmla="*/ 8410 w 8410"/>
                <a:gd name="p0y4" fmla="*/ 35 h 45"/>
                <a:gd name="p0x5" fmla="*/ 8400 w 8410"/>
                <a:gd name="p0y5" fmla="*/ 45 h 45"/>
                <a:gd name="p0x6" fmla="*/ 8381 w 8410"/>
                <a:gd name="p0y6" fmla="*/ 26 h 45"/>
                <a:gd name="p0x7" fmla="*/ 8354 w 8410"/>
                <a:gd name="p0y7" fmla="*/ 15 h 45"/>
                <a:gd name="p0x8" fmla="*/ 8325 w 8410"/>
                <a:gd name="p0y8" fmla="*/ 15 h 45"/>
                <a:gd name="p0x9" fmla="*/ 45 w 8410"/>
                <a:gd name="p0y9" fmla="*/ 15 h 45"/>
                <a:gd name="p0x10" fmla="*/ 35 w 8410"/>
                <a:gd name="p0y10" fmla="*/ 15 h 45"/>
                <a:gd name="p0x11" fmla="*/ 26 w 8410"/>
                <a:gd name="p0y11" fmla="*/ 17 h 45"/>
                <a:gd name="p0x12" fmla="*/ 17 w 8410"/>
                <a:gd name="p0y12" fmla="*/ 22 h 45"/>
                <a:gd name="p0x13" fmla="*/ 0 w 8410"/>
                <a:gd name="p0y13" fmla="*/ 9 h 45"/>
                <a:gd name="p0x14" fmla="*/ 0 w 8410"/>
                <a:gd name="p0y14" fmla="*/ 9 h 45"/>
                <a:gd name="p0x15" fmla="*/ 14 w 8410"/>
                <a:gd name="p0y15" fmla="*/ 3 h 45"/>
                <a:gd name="p0x16" fmla="*/ 29 w 8410"/>
                <a:gd name="p0y16" fmla="*/ 0 h 45"/>
                <a:gd name="p0x17" fmla="*/ 45 w 84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>
              <p:custDataLst>
                <p:tags r:id="rId21"/>
              </p:custDataLst>
            </p:nvPr>
          </p:nvSpPr>
          <p:spPr>
            <a:xfrm>
              <a:off x="9374" y="1775"/>
              <a:ext cx="46" cy="6385"/>
            </a:xfrm>
            <a:custGeom>
              <a:avLst/>
              <a:gdLst>
                <a:gd name="sw" fmla="*/ 1 w 45"/>
                <a:gd name="sh" fmla="*/ 1 h 6385"/>
                <a:gd name="mins" fmla="min sw sh"/>
                <a:gd name="dsw" fmla="+- 0 sw mins"/>
                <a:gd name="dsh" fmla="+- 0 sh mins"/>
                <a:gd name="p0x0" fmla="*/ 45 w 45"/>
                <a:gd name="p0y0" fmla="*/ 84 h 6385"/>
                <a:gd name="p0x1" fmla="*/ 45 w 45"/>
                <a:gd name="p0y1" fmla="*/ 6300 h 6385"/>
                <a:gd name="p0x2" fmla="*/ 45 w 45"/>
                <a:gd name="p0y2" fmla="*/ 6333 h 6385"/>
                <a:gd name="p0x3" fmla="*/ 32 w 45"/>
                <a:gd name="p0y3" fmla="*/ 6363 h 6385"/>
                <a:gd name="p0x4" fmla="*/ 10 w 45"/>
                <a:gd name="p0y4" fmla="*/ 6385 h 6385"/>
                <a:gd name="p0x5" fmla="*/ 0 w 45"/>
                <a:gd name="p0y5" fmla="*/ 6375 h 6385"/>
                <a:gd name="p0x6" fmla="*/ 19 w 45"/>
                <a:gd name="p0y6" fmla="*/ 6356 h 6385"/>
                <a:gd name="p0x7" fmla="*/ 30 w 45"/>
                <a:gd name="p0y7" fmla="*/ 6329 h 6385"/>
                <a:gd name="p0x8" fmla="*/ 30 w 45"/>
                <a:gd name="p0y8" fmla="*/ 6300 h 6385"/>
                <a:gd name="p0x9" fmla="*/ 30 w 45"/>
                <a:gd name="p0y9" fmla="*/ 84 h 6385"/>
                <a:gd name="p0x10" fmla="*/ 30 w 45"/>
                <a:gd name="p0y10" fmla="*/ 55 h 6385"/>
                <a:gd name="p0x11" fmla="*/ 19 w 45"/>
                <a:gd name="p0y11" fmla="*/ 29 h 6385"/>
                <a:gd name="p0x12" fmla="*/ 0 w 45"/>
                <a:gd name="p0y12" fmla="*/ 10 h 6385"/>
                <a:gd name="p0x13" fmla="*/ 10 w 45"/>
                <a:gd name="p0y13" fmla="*/ 0 h 6385"/>
                <a:gd name="p0x14" fmla="*/ 32 w 45"/>
                <a:gd name="p0y14" fmla="*/ 21 h 6385"/>
                <a:gd name="p0x15" fmla="*/ 45 w 45"/>
                <a:gd name="p0y15" fmla="*/ 51 h 6385"/>
                <a:gd name="p0x16" fmla="*/ 45 w 45"/>
                <a:gd name="p0y16" fmla="*/ 84 h 63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22"/>
              </p:custDataLst>
            </p:nvPr>
          </p:nvSpPr>
          <p:spPr>
            <a:xfrm>
              <a:off x="974" y="815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8325 w 8410"/>
                <a:gd name="p0y0" fmla="*/ 45 h 45"/>
                <a:gd name="p0x1" fmla="*/ 45 w 8410"/>
                <a:gd name="p0y1" fmla="*/ 45 h 45"/>
                <a:gd name="p0x2" fmla="*/ 29 w 8410"/>
                <a:gd name="p0y2" fmla="*/ 45 h 45"/>
                <a:gd name="p0x3" fmla="*/ 14 w 8410"/>
                <a:gd name="p0y3" fmla="*/ 42 h 45"/>
                <a:gd name="p0x4" fmla="*/ 0 w 8410"/>
                <a:gd name="p0y4" fmla="*/ 36 h 45"/>
                <a:gd name="p0x5" fmla="*/ 17 w 8410"/>
                <a:gd name="p0y5" fmla="*/ 22 h 45"/>
                <a:gd name="p0x6" fmla="*/ 17 w 8410"/>
                <a:gd name="p0y6" fmla="*/ 22 h 45"/>
                <a:gd name="p0x7" fmla="*/ 26 w 8410"/>
                <a:gd name="p0y7" fmla="*/ 27 h 45"/>
                <a:gd name="p0x8" fmla="*/ 35 w 8410"/>
                <a:gd name="p0y8" fmla="*/ 30 h 45"/>
                <a:gd name="p0x9" fmla="*/ 45 w 8410"/>
                <a:gd name="p0y9" fmla="*/ 30 h 45"/>
                <a:gd name="p0x10" fmla="*/ 8325 w 8410"/>
                <a:gd name="p0y10" fmla="*/ 30 h 45"/>
                <a:gd name="p0x11" fmla="*/ 8354 w 8410"/>
                <a:gd name="p0y11" fmla="*/ 30 h 45"/>
                <a:gd name="p0x12" fmla="*/ 8381 w 8410"/>
                <a:gd name="p0y12" fmla="*/ 19 h 45"/>
                <a:gd name="p0x13" fmla="*/ 8400 w 8410"/>
                <a:gd name="p0y13" fmla="*/ 0 h 45"/>
                <a:gd name="p0x14" fmla="*/ 8410 w 8410"/>
                <a:gd name="p0y14" fmla="*/ 10 h 45"/>
                <a:gd name="p0x15" fmla="*/ 8389 w 8410"/>
                <a:gd name="p0y15" fmla="*/ 32 h 45"/>
                <a:gd name="p0x16" fmla="*/ 8359 w 8410"/>
                <a:gd name="p0y16" fmla="*/ 45 h 45"/>
                <a:gd name="p0x17" fmla="*/ 8325 w 84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23"/>
              </p:custDataLst>
            </p:nvPr>
          </p:nvSpPr>
          <p:spPr>
            <a:xfrm>
              <a:off x="900" y="1749"/>
              <a:ext cx="91" cy="6437"/>
            </a:xfrm>
            <a:custGeom>
              <a:avLst/>
              <a:gdLst>
                <a:gd name="sw" fmla="*/ 1 w 91"/>
                <a:gd name="sh" fmla="*/ 1 h 6437"/>
                <a:gd name="mins" fmla="min sw sh"/>
                <a:gd name="dsw" fmla="+- 0 sw mins"/>
                <a:gd name="dsh" fmla="+- 0 sh mins"/>
                <a:gd name="p0x0" fmla="*/ 0 w 91"/>
                <a:gd name="p0y0" fmla="*/ 6326 h 6437"/>
                <a:gd name="p0x1" fmla="*/ 0 w 91"/>
                <a:gd name="p0y1" fmla="*/ 110 h 6437"/>
                <a:gd name="p0x2" fmla="*/ 0 w 91"/>
                <a:gd name="p0y2" fmla="*/ 60 h 6437"/>
                <a:gd name="p0x3" fmla="*/ 30 w 91"/>
                <a:gd name="p0y3" fmla="*/ 18 h 6437"/>
                <a:gd name="p0x4" fmla="*/ 74 w 91"/>
                <a:gd name="p0y4" fmla="*/ 0 h 6437"/>
                <a:gd name="p0x5" fmla="*/ 91 w 91"/>
                <a:gd name="p0y5" fmla="*/ 13 h 6437"/>
                <a:gd name="p0x6" fmla="*/ 91 w 91"/>
                <a:gd name="p0y6" fmla="*/ 13 h 6437"/>
                <a:gd name="p0x7" fmla="*/ 64 w 91"/>
                <a:gd name="p0y7" fmla="*/ 29 h 6437"/>
                <a:gd name="p0x8" fmla="*/ 45 w 91"/>
                <a:gd name="p0y8" fmla="*/ 67 h 6437"/>
                <a:gd name="p0x9" fmla="*/ 45 w 91"/>
                <a:gd name="p0y9" fmla="*/ 110 h 6437"/>
                <a:gd name="p0x10" fmla="*/ 45 w 91"/>
                <a:gd name="p0y10" fmla="*/ 6326 h 6437"/>
                <a:gd name="p0x11" fmla="*/ 45 w 91"/>
                <a:gd name="p0y11" fmla="*/ 6370 h 6437"/>
                <a:gd name="p0x12" fmla="*/ 64 w 91"/>
                <a:gd name="p0y12" fmla="*/ 6408 h 6437"/>
                <a:gd name="p0x13" fmla="*/ 91 w 91"/>
                <a:gd name="p0y13" fmla="*/ 6423 h 6437"/>
                <a:gd name="p0x14" fmla="*/ 74 w 91"/>
                <a:gd name="p0y14" fmla="*/ 6437 h 6437"/>
                <a:gd name="p0x15" fmla="*/ 74 w 91"/>
                <a:gd name="p0y15" fmla="*/ 6437 h 6437"/>
                <a:gd name="p0x16" fmla="*/ 30 w 91"/>
                <a:gd name="p0y16" fmla="*/ 6419 h 6437"/>
                <a:gd name="p0x17" fmla="*/ 0 w 91"/>
                <a:gd name="p0y17" fmla="*/ 6376 h 6437"/>
                <a:gd name="p0x18" fmla="*/ 0 w 91"/>
                <a:gd name="p0y18" fmla="*/ 6326 h 643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>
            <p:custDataLst>
              <p:tags r:id="rId24"/>
            </p:custDataLst>
          </p:nvPr>
        </p:nvGrpSpPr>
        <p:grpSpPr>
          <a:xfrm rot="0">
            <a:off x="571500" y="1104900"/>
            <a:ext cx="5410200" cy="4098290"/>
            <a:chOff x="900" y="1740"/>
            <a:chExt cx="8520" cy="6454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10" name="任意多边形 9"/>
            <p:cNvSpPr/>
            <p:nvPr>
              <p:custDataLst>
                <p:tags r:id="rId25"/>
              </p:custDataLst>
            </p:nvPr>
          </p:nvSpPr>
          <p:spPr>
            <a:xfrm>
              <a:off x="900" y="1740"/>
              <a:ext cx="8520" cy="6455"/>
            </a:xfrm>
            <a:custGeom>
              <a:avLst/>
              <a:gdLst>
                <a:gd name="sw" fmla="*/ 1 w 8520"/>
                <a:gd name="sh" fmla="*/ 1 h 6455"/>
                <a:gd name="mins" fmla="min sw sh"/>
                <a:gd name="dsw" fmla="+- 0 sw mins"/>
                <a:gd name="dsh" fmla="+- 0 sh mins"/>
                <a:gd name="p0x0" fmla="*/ 120 w 8520"/>
                <a:gd name="p0y0" fmla="*/ 0 h 6455"/>
                <a:gd name="p0x1" fmla="*/ 8400 w 8520"/>
                <a:gd name="p0y1" fmla="*/ 0 h 6455"/>
                <a:gd name="p0x2" fmla="*/ 8466 w 8520"/>
                <a:gd name="p0y2" fmla="*/ 0 h 6455"/>
                <a:gd name="p0x3" fmla="*/ 8520 w 8520"/>
                <a:gd name="p0y3" fmla="*/ 53 h 6455"/>
                <a:gd name="p0x4" fmla="*/ 8520 w 8520"/>
                <a:gd name="p0y4" fmla="*/ 120 h 6455"/>
                <a:gd name="p0x5" fmla="*/ 8520 w 8520"/>
                <a:gd name="p0y5" fmla="*/ 6335 h 6455"/>
                <a:gd name="p0x6" fmla="*/ 8520 w 8520"/>
                <a:gd name="p0y6" fmla="*/ 6402 h 6455"/>
                <a:gd name="p0x7" fmla="*/ 8466 w 8520"/>
                <a:gd name="p0y7" fmla="*/ 6455 h 6455"/>
                <a:gd name="p0x8" fmla="*/ 8400 w 8520"/>
                <a:gd name="p0y8" fmla="*/ 6455 h 6455"/>
                <a:gd name="p0x9" fmla="*/ 120 w 8520"/>
                <a:gd name="p0y9" fmla="*/ 6455 h 6455"/>
                <a:gd name="p0x10" fmla="*/ 53 w 8520"/>
                <a:gd name="p0y10" fmla="*/ 6455 h 6455"/>
                <a:gd name="p0x11" fmla="*/ 0 w 8520"/>
                <a:gd name="p0y11" fmla="*/ 6402 h 6455"/>
                <a:gd name="p0x12" fmla="*/ 0 w 8520"/>
                <a:gd name="p0y12" fmla="*/ 6335 h 6455"/>
                <a:gd name="p0x13" fmla="*/ 0 w 8520"/>
                <a:gd name="p0y13" fmla="*/ 120 h 6455"/>
                <a:gd name="p0x14" fmla="*/ 0 w 8520"/>
                <a:gd name="p0y14" fmla="*/ 53 h 6455"/>
                <a:gd name="p0x15" fmla="*/ 53 w 8520"/>
                <a:gd name="p0y15" fmla="*/ 0 h 6455"/>
                <a:gd name="p0x16" fmla="*/ 120 w 8520"/>
                <a:gd name="p0y16" fmla="*/ 0 h 6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26"/>
              </p:custDataLst>
            </p:nvPr>
          </p:nvSpPr>
          <p:spPr>
            <a:xfrm>
              <a:off x="974" y="174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45 w 8410"/>
                <a:gd name="p0y0" fmla="*/ 0 h 45"/>
                <a:gd name="p0x1" fmla="*/ 8325 w 8410"/>
                <a:gd name="p0y1" fmla="*/ 0 h 45"/>
                <a:gd name="p0x2" fmla="*/ 8359 w 8410"/>
                <a:gd name="p0y2" fmla="*/ 0 h 45"/>
                <a:gd name="p0x3" fmla="*/ 8389 w 8410"/>
                <a:gd name="p0y3" fmla="*/ 13 h 45"/>
                <a:gd name="p0x4" fmla="*/ 8410 w 8410"/>
                <a:gd name="p0y4" fmla="*/ 35 h 45"/>
                <a:gd name="p0x5" fmla="*/ 8400 w 8410"/>
                <a:gd name="p0y5" fmla="*/ 45 h 45"/>
                <a:gd name="p0x6" fmla="*/ 8381 w 8410"/>
                <a:gd name="p0y6" fmla="*/ 26 h 45"/>
                <a:gd name="p0x7" fmla="*/ 8354 w 8410"/>
                <a:gd name="p0y7" fmla="*/ 15 h 45"/>
                <a:gd name="p0x8" fmla="*/ 8325 w 8410"/>
                <a:gd name="p0y8" fmla="*/ 15 h 45"/>
                <a:gd name="p0x9" fmla="*/ 45 w 8410"/>
                <a:gd name="p0y9" fmla="*/ 15 h 45"/>
                <a:gd name="p0x10" fmla="*/ 35 w 8410"/>
                <a:gd name="p0y10" fmla="*/ 15 h 45"/>
                <a:gd name="p0x11" fmla="*/ 26 w 8410"/>
                <a:gd name="p0y11" fmla="*/ 17 h 45"/>
                <a:gd name="p0x12" fmla="*/ 17 w 8410"/>
                <a:gd name="p0y12" fmla="*/ 22 h 45"/>
                <a:gd name="p0x13" fmla="*/ 0 w 8410"/>
                <a:gd name="p0y13" fmla="*/ 9 h 45"/>
                <a:gd name="p0x14" fmla="*/ 0 w 8410"/>
                <a:gd name="p0y14" fmla="*/ 9 h 45"/>
                <a:gd name="p0x15" fmla="*/ 14 w 8410"/>
                <a:gd name="p0y15" fmla="*/ 3 h 45"/>
                <a:gd name="p0x16" fmla="*/ 29 w 8410"/>
                <a:gd name="p0y16" fmla="*/ 0 h 45"/>
                <a:gd name="p0x17" fmla="*/ 45 w 84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27"/>
              </p:custDataLst>
            </p:nvPr>
          </p:nvSpPr>
          <p:spPr>
            <a:xfrm>
              <a:off x="9374" y="1775"/>
              <a:ext cx="46" cy="6385"/>
            </a:xfrm>
            <a:custGeom>
              <a:avLst/>
              <a:gdLst>
                <a:gd name="sw" fmla="*/ 1 w 45"/>
                <a:gd name="sh" fmla="*/ 1 h 6385"/>
                <a:gd name="mins" fmla="min sw sh"/>
                <a:gd name="dsw" fmla="+- 0 sw mins"/>
                <a:gd name="dsh" fmla="+- 0 sh mins"/>
                <a:gd name="p0x0" fmla="*/ 45 w 45"/>
                <a:gd name="p0y0" fmla="*/ 84 h 6385"/>
                <a:gd name="p0x1" fmla="*/ 45 w 45"/>
                <a:gd name="p0y1" fmla="*/ 6300 h 6385"/>
                <a:gd name="p0x2" fmla="*/ 45 w 45"/>
                <a:gd name="p0y2" fmla="*/ 6333 h 6385"/>
                <a:gd name="p0x3" fmla="*/ 32 w 45"/>
                <a:gd name="p0y3" fmla="*/ 6363 h 6385"/>
                <a:gd name="p0x4" fmla="*/ 10 w 45"/>
                <a:gd name="p0y4" fmla="*/ 6385 h 6385"/>
                <a:gd name="p0x5" fmla="*/ 0 w 45"/>
                <a:gd name="p0y5" fmla="*/ 6375 h 6385"/>
                <a:gd name="p0x6" fmla="*/ 19 w 45"/>
                <a:gd name="p0y6" fmla="*/ 6356 h 6385"/>
                <a:gd name="p0x7" fmla="*/ 30 w 45"/>
                <a:gd name="p0y7" fmla="*/ 6329 h 6385"/>
                <a:gd name="p0x8" fmla="*/ 30 w 45"/>
                <a:gd name="p0y8" fmla="*/ 6300 h 6385"/>
                <a:gd name="p0x9" fmla="*/ 30 w 45"/>
                <a:gd name="p0y9" fmla="*/ 84 h 6385"/>
                <a:gd name="p0x10" fmla="*/ 30 w 45"/>
                <a:gd name="p0y10" fmla="*/ 55 h 6385"/>
                <a:gd name="p0x11" fmla="*/ 19 w 45"/>
                <a:gd name="p0y11" fmla="*/ 29 h 6385"/>
                <a:gd name="p0x12" fmla="*/ 0 w 45"/>
                <a:gd name="p0y12" fmla="*/ 10 h 6385"/>
                <a:gd name="p0x13" fmla="*/ 10 w 45"/>
                <a:gd name="p0y13" fmla="*/ 0 h 6385"/>
                <a:gd name="p0x14" fmla="*/ 32 w 45"/>
                <a:gd name="p0y14" fmla="*/ 21 h 6385"/>
                <a:gd name="p0x15" fmla="*/ 45 w 45"/>
                <a:gd name="p0y15" fmla="*/ 51 h 6385"/>
                <a:gd name="p0x16" fmla="*/ 45 w 45"/>
                <a:gd name="p0y16" fmla="*/ 84 h 63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28"/>
              </p:custDataLst>
            </p:nvPr>
          </p:nvSpPr>
          <p:spPr>
            <a:xfrm>
              <a:off x="974" y="815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8325 w 8410"/>
                <a:gd name="p0y0" fmla="*/ 45 h 45"/>
                <a:gd name="p0x1" fmla="*/ 45 w 8410"/>
                <a:gd name="p0y1" fmla="*/ 45 h 45"/>
                <a:gd name="p0x2" fmla="*/ 29 w 8410"/>
                <a:gd name="p0y2" fmla="*/ 45 h 45"/>
                <a:gd name="p0x3" fmla="*/ 14 w 8410"/>
                <a:gd name="p0y3" fmla="*/ 42 h 45"/>
                <a:gd name="p0x4" fmla="*/ 0 w 8410"/>
                <a:gd name="p0y4" fmla="*/ 36 h 45"/>
                <a:gd name="p0x5" fmla="*/ 17 w 8410"/>
                <a:gd name="p0y5" fmla="*/ 22 h 45"/>
                <a:gd name="p0x6" fmla="*/ 17 w 8410"/>
                <a:gd name="p0y6" fmla="*/ 22 h 45"/>
                <a:gd name="p0x7" fmla="*/ 26 w 8410"/>
                <a:gd name="p0y7" fmla="*/ 27 h 45"/>
                <a:gd name="p0x8" fmla="*/ 35 w 8410"/>
                <a:gd name="p0y8" fmla="*/ 30 h 45"/>
                <a:gd name="p0x9" fmla="*/ 45 w 8410"/>
                <a:gd name="p0y9" fmla="*/ 30 h 45"/>
                <a:gd name="p0x10" fmla="*/ 8325 w 8410"/>
                <a:gd name="p0y10" fmla="*/ 30 h 45"/>
                <a:gd name="p0x11" fmla="*/ 8354 w 8410"/>
                <a:gd name="p0y11" fmla="*/ 30 h 45"/>
                <a:gd name="p0x12" fmla="*/ 8381 w 8410"/>
                <a:gd name="p0y12" fmla="*/ 19 h 45"/>
                <a:gd name="p0x13" fmla="*/ 8400 w 8410"/>
                <a:gd name="p0y13" fmla="*/ 0 h 45"/>
                <a:gd name="p0x14" fmla="*/ 8410 w 8410"/>
                <a:gd name="p0y14" fmla="*/ 10 h 45"/>
                <a:gd name="p0x15" fmla="*/ 8389 w 8410"/>
                <a:gd name="p0y15" fmla="*/ 32 h 45"/>
                <a:gd name="p0x16" fmla="*/ 8359 w 8410"/>
                <a:gd name="p0y16" fmla="*/ 45 h 45"/>
                <a:gd name="p0x17" fmla="*/ 8325 w 84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29"/>
              </p:custDataLst>
            </p:nvPr>
          </p:nvSpPr>
          <p:spPr>
            <a:xfrm>
              <a:off x="900" y="1749"/>
              <a:ext cx="91" cy="6437"/>
            </a:xfrm>
            <a:custGeom>
              <a:avLst/>
              <a:gdLst>
                <a:gd name="sw" fmla="*/ 1 w 91"/>
                <a:gd name="sh" fmla="*/ 1 h 6437"/>
                <a:gd name="mins" fmla="min sw sh"/>
                <a:gd name="dsw" fmla="+- 0 sw mins"/>
                <a:gd name="dsh" fmla="+- 0 sh mins"/>
                <a:gd name="p0x0" fmla="*/ 0 w 91"/>
                <a:gd name="p0y0" fmla="*/ 6326 h 6437"/>
                <a:gd name="p0x1" fmla="*/ 0 w 91"/>
                <a:gd name="p0y1" fmla="*/ 110 h 6437"/>
                <a:gd name="p0x2" fmla="*/ 0 w 91"/>
                <a:gd name="p0y2" fmla="*/ 60 h 6437"/>
                <a:gd name="p0x3" fmla="*/ 30 w 91"/>
                <a:gd name="p0y3" fmla="*/ 18 h 6437"/>
                <a:gd name="p0x4" fmla="*/ 74 w 91"/>
                <a:gd name="p0y4" fmla="*/ 0 h 6437"/>
                <a:gd name="p0x5" fmla="*/ 91 w 91"/>
                <a:gd name="p0y5" fmla="*/ 13 h 6437"/>
                <a:gd name="p0x6" fmla="*/ 91 w 91"/>
                <a:gd name="p0y6" fmla="*/ 13 h 6437"/>
                <a:gd name="p0x7" fmla="*/ 64 w 91"/>
                <a:gd name="p0y7" fmla="*/ 29 h 6437"/>
                <a:gd name="p0x8" fmla="*/ 45 w 91"/>
                <a:gd name="p0y8" fmla="*/ 67 h 6437"/>
                <a:gd name="p0x9" fmla="*/ 45 w 91"/>
                <a:gd name="p0y9" fmla="*/ 110 h 6437"/>
                <a:gd name="p0x10" fmla="*/ 45 w 91"/>
                <a:gd name="p0y10" fmla="*/ 6326 h 6437"/>
                <a:gd name="p0x11" fmla="*/ 45 w 91"/>
                <a:gd name="p0y11" fmla="*/ 6370 h 6437"/>
                <a:gd name="p0x12" fmla="*/ 64 w 91"/>
                <a:gd name="p0y12" fmla="*/ 6408 h 6437"/>
                <a:gd name="p0x13" fmla="*/ 91 w 91"/>
                <a:gd name="p0y13" fmla="*/ 6423 h 6437"/>
                <a:gd name="p0x14" fmla="*/ 74 w 91"/>
                <a:gd name="p0y14" fmla="*/ 6437 h 6437"/>
                <a:gd name="p0x15" fmla="*/ 74 w 91"/>
                <a:gd name="p0y15" fmla="*/ 6437 h 6437"/>
                <a:gd name="p0x16" fmla="*/ 30 w 91"/>
                <a:gd name="p0y16" fmla="*/ 6419 h 6437"/>
                <a:gd name="p0x17" fmla="*/ 0 w 91"/>
                <a:gd name="p0y17" fmla="*/ 6376 h 6437"/>
                <a:gd name="p0x18" fmla="*/ 0 w 91"/>
                <a:gd name="p0y18" fmla="*/ 6326 h 643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>
            <p:custDataLst>
              <p:tags r:id="rId30"/>
            </p:custDataLst>
          </p:nvPr>
        </p:nvGrpSpPr>
        <p:grpSpPr>
          <a:xfrm rot="0">
            <a:off x="6210300" y="1104900"/>
            <a:ext cx="5410200" cy="4098290"/>
            <a:chOff x="9780" y="1740"/>
            <a:chExt cx="8520" cy="6454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22" name="任意多边形 21"/>
            <p:cNvSpPr/>
            <p:nvPr>
              <p:custDataLst>
                <p:tags r:id="rId31"/>
              </p:custDataLst>
            </p:nvPr>
          </p:nvSpPr>
          <p:spPr>
            <a:xfrm>
              <a:off x="9780" y="1740"/>
              <a:ext cx="8520" cy="6455"/>
            </a:xfrm>
            <a:custGeom>
              <a:avLst/>
              <a:gdLst>
                <a:gd name="sw" fmla="*/ 1 w 8520"/>
                <a:gd name="sh" fmla="*/ 1 h 6455"/>
                <a:gd name="mins" fmla="min sw sh"/>
                <a:gd name="dsw" fmla="+- 0 sw mins"/>
                <a:gd name="dsh" fmla="+- 0 sh mins"/>
                <a:gd name="p0x0" fmla="*/ 120 w 8520"/>
                <a:gd name="p0y0" fmla="*/ 0 h 6455"/>
                <a:gd name="p0x1" fmla="*/ 8400 w 8520"/>
                <a:gd name="p0y1" fmla="*/ 0 h 6455"/>
                <a:gd name="p0x2" fmla="*/ 8466 w 8520"/>
                <a:gd name="p0y2" fmla="*/ 0 h 6455"/>
                <a:gd name="p0x3" fmla="*/ 8520 w 8520"/>
                <a:gd name="p0y3" fmla="*/ 53 h 6455"/>
                <a:gd name="p0x4" fmla="*/ 8520 w 8520"/>
                <a:gd name="p0y4" fmla="*/ 120 h 6455"/>
                <a:gd name="p0x5" fmla="*/ 8520 w 8520"/>
                <a:gd name="p0y5" fmla="*/ 6335 h 6455"/>
                <a:gd name="p0x6" fmla="*/ 8520 w 8520"/>
                <a:gd name="p0y6" fmla="*/ 6402 h 6455"/>
                <a:gd name="p0x7" fmla="*/ 8466 w 8520"/>
                <a:gd name="p0y7" fmla="*/ 6455 h 6455"/>
                <a:gd name="p0x8" fmla="*/ 8400 w 8520"/>
                <a:gd name="p0y8" fmla="*/ 6455 h 6455"/>
                <a:gd name="p0x9" fmla="*/ 120 w 8520"/>
                <a:gd name="p0y9" fmla="*/ 6455 h 6455"/>
                <a:gd name="p0x10" fmla="*/ 53 w 8520"/>
                <a:gd name="p0y10" fmla="*/ 6455 h 6455"/>
                <a:gd name="p0x11" fmla="*/ 0 w 8520"/>
                <a:gd name="p0y11" fmla="*/ 6402 h 6455"/>
                <a:gd name="p0x12" fmla="*/ 0 w 8520"/>
                <a:gd name="p0y12" fmla="*/ 6335 h 6455"/>
                <a:gd name="p0x13" fmla="*/ 0 w 8520"/>
                <a:gd name="p0y13" fmla="*/ 120 h 6455"/>
                <a:gd name="p0x14" fmla="*/ 0 w 8520"/>
                <a:gd name="p0y14" fmla="*/ 53 h 6455"/>
                <a:gd name="p0x15" fmla="*/ 53 w 8520"/>
                <a:gd name="p0y15" fmla="*/ 0 h 6455"/>
                <a:gd name="p0x16" fmla="*/ 120 w 8520"/>
                <a:gd name="p0y16" fmla="*/ 0 h 6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32"/>
              </p:custDataLst>
            </p:nvPr>
          </p:nvSpPr>
          <p:spPr>
            <a:xfrm>
              <a:off x="9854" y="174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45 w 8410"/>
                <a:gd name="p0y0" fmla="*/ 0 h 45"/>
                <a:gd name="p0x1" fmla="*/ 8325 w 8410"/>
                <a:gd name="p0y1" fmla="*/ 0 h 45"/>
                <a:gd name="p0x2" fmla="*/ 8359 w 8410"/>
                <a:gd name="p0y2" fmla="*/ 0 h 45"/>
                <a:gd name="p0x3" fmla="*/ 8389 w 8410"/>
                <a:gd name="p0y3" fmla="*/ 13 h 45"/>
                <a:gd name="p0x4" fmla="*/ 8410 w 8410"/>
                <a:gd name="p0y4" fmla="*/ 35 h 45"/>
                <a:gd name="p0x5" fmla="*/ 8400 w 8410"/>
                <a:gd name="p0y5" fmla="*/ 45 h 45"/>
                <a:gd name="p0x6" fmla="*/ 8381 w 8410"/>
                <a:gd name="p0y6" fmla="*/ 26 h 45"/>
                <a:gd name="p0x7" fmla="*/ 8354 w 8410"/>
                <a:gd name="p0y7" fmla="*/ 15 h 45"/>
                <a:gd name="p0x8" fmla="*/ 8325 w 8410"/>
                <a:gd name="p0y8" fmla="*/ 15 h 45"/>
                <a:gd name="p0x9" fmla="*/ 45 w 8410"/>
                <a:gd name="p0y9" fmla="*/ 15 h 45"/>
                <a:gd name="p0x10" fmla="*/ 35 w 8410"/>
                <a:gd name="p0y10" fmla="*/ 15 h 45"/>
                <a:gd name="p0x11" fmla="*/ 26 w 8410"/>
                <a:gd name="p0y11" fmla="*/ 17 h 45"/>
                <a:gd name="p0x12" fmla="*/ 17 w 8410"/>
                <a:gd name="p0y12" fmla="*/ 22 h 45"/>
                <a:gd name="p0x13" fmla="*/ 0 w 8410"/>
                <a:gd name="p0y13" fmla="*/ 9 h 45"/>
                <a:gd name="p0x14" fmla="*/ 0 w 8410"/>
                <a:gd name="p0y14" fmla="*/ 9 h 45"/>
                <a:gd name="p0x15" fmla="*/ 14 w 8410"/>
                <a:gd name="p0y15" fmla="*/ 3 h 45"/>
                <a:gd name="p0x16" fmla="*/ 29 w 8410"/>
                <a:gd name="p0y16" fmla="*/ 0 h 45"/>
                <a:gd name="p0x17" fmla="*/ 45 w 84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33"/>
              </p:custDataLst>
            </p:nvPr>
          </p:nvSpPr>
          <p:spPr>
            <a:xfrm>
              <a:off x="18254" y="1775"/>
              <a:ext cx="46" cy="6385"/>
            </a:xfrm>
            <a:custGeom>
              <a:avLst/>
              <a:gdLst>
                <a:gd name="sw" fmla="*/ 1 w 45"/>
                <a:gd name="sh" fmla="*/ 1 h 6385"/>
                <a:gd name="mins" fmla="min sw sh"/>
                <a:gd name="dsw" fmla="+- 0 sw mins"/>
                <a:gd name="dsh" fmla="+- 0 sh mins"/>
                <a:gd name="p0x0" fmla="*/ 45 w 45"/>
                <a:gd name="p0y0" fmla="*/ 84 h 6385"/>
                <a:gd name="p0x1" fmla="*/ 45 w 45"/>
                <a:gd name="p0y1" fmla="*/ 6300 h 6385"/>
                <a:gd name="p0x2" fmla="*/ 45 w 45"/>
                <a:gd name="p0y2" fmla="*/ 6333 h 6385"/>
                <a:gd name="p0x3" fmla="*/ 32 w 45"/>
                <a:gd name="p0y3" fmla="*/ 6363 h 6385"/>
                <a:gd name="p0x4" fmla="*/ 10 w 45"/>
                <a:gd name="p0y4" fmla="*/ 6385 h 6385"/>
                <a:gd name="p0x5" fmla="*/ 0 w 45"/>
                <a:gd name="p0y5" fmla="*/ 6375 h 6385"/>
                <a:gd name="p0x6" fmla="*/ 19 w 45"/>
                <a:gd name="p0y6" fmla="*/ 6356 h 6385"/>
                <a:gd name="p0x7" fmla="*/ 30 w 45"/>
                <a:gd name="p0y7" fmla="*/ 6329 h 6385"/>
                <a:gd name="p0x8" fmla="*/ 30 w 45"/>
                <a:gd name="p0y8" fmla="*/ 6300 h 6385"/>
                <a:gd name="p0x9" fmla="*/ 30 w 45"/>
                <a:gd name="p0y9" fmla="*/ 84 h 6385"/>
                <a:gd name="p0x10" fmla="*/ 30 w 45"/>
                <a:gd name="p0y10" fmla="*/ 55 h 6385"/>
                <a:gd name="p0x11" fmla="*/ 19 w 45"/>
                <a:gd name="p0y11" fmla="*/ 29 h 6385"/>
                <a:gd name="p0x12" fmla="*/ 0 w 45"/>
                <a:gd name="p0y12" fmla="*/ 10 h 6385"/>
                <a:gd name="p0x13" fmla="*/ 10 w 45"/>
                <a:gd name="p0y13" fmla="*/ 0 h 6385"/>
                <a:gd name="p0x14" fmla="*/ 32 w 45"/>
                <a:gd name="p0y14" fmla="*/ 21 h 6385"/>
                <a:gd name="p0x15" fmla="*/ 45 w 45"/>
                <a:gd name="p0y15" fmla="*/ 51 h 6385"/>
                <a:gd name="p0x16" fmla="*/ 45 w 45"/>
                <a:gd name="p0y16" fmla="*/ 84 h 63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34"/>
              </p:custDataLst>
            </p:nvPr>
          </p:nvSpPr>
          <p:spPr>
            <a:xfrm>
              <a:off x="9854" y="815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8325 w 8410"/>
                <a:gd name="p0y0" fmla="*/ 45 h 45"/>
                <a:gd name="p0x1" fmla="*/ 45 w 8410"/>
                <a:gd name="p0y1" fmla="*/ 45 h 45"/>
                <a:gd name="p0x2" fmla="*/ 29 w 8410"/>
                <a:gd name="p0y2" fmla="*/ 45 h 45"/>
                <a:gd name="p0x3" fmla="*/ 14 w 8410"/>
                <a:gd name="p0y3" fmla="*/ 42 h 45"/>
                <a:gd name="p0x4" fmla="*/ 0 w 8410"/>
                <a:gd name="p0y4" fmla="*/ 36 h 45"/>
                <a:gd name="p0x5" fmla="*/ 17 w 8410"/>
                <a:gd name="p0y5" fmla="*/ 22 h 45"/>
                <a:gd name="p0x6" fmla="*/ 17 w 8410"/>
                <a:gd name="p0y6" fmla="*/ 22 h 45"/>
                <a:gd name="p0x7" fmla="*/ 26 w 8410"/>
                <a:gd name="p0y7" fmla="*/ 27 h 45"/>
                <a:gd name="p0x8" fmla="*/ 35 w 8410"/>
                <a:gd name="p0y8" fmla="*/ 30 h 45"/>
                <a:gd name="p0x9" fmla="*/ 45 w 8410"/>
                <a:gd name="p0y9" fmla="*/ 30 h 45"/>
                <a:gd name="p0x10" fmla="*/ 8325 w 8410"/>
                <a:gd name="p0y10" fmla="*/ 30 h 45"/>
                <a:gd name="p0x11" fmla="*/ 8354 w 8410"/>
                <a:gd name="p0y11" fmla="*/ 30 h 45"/>
                <a:gd name="p0x12" fmla="*/ 8381 w 8410"/>
                <a:gd name="p0y12" fmla="*/ 19 h 45"/>
                <a:gd name="p0x13" fmla="*/ 8400 w 8410"/>
                <a:gd name="p0y13" fmla="*/ 0 h 45"/>
                <a:gd name="p0x14" fmla="*/ 8410 w 8410"/>
                <a:gd name="p0y14" fmla="*/ 10 h 45"/>
                <a:gd name="p0x15" fmla="*/ 8389 w 8410"/>
                <a:gd name="p0y15" fmla="*/ 32 h 45"/>
                <a:gd name="p0x16" fmla="*/ 8359 w 8410"/>
                <a:gd name="p0y16" fmla="*/ 45 h 45"/>
                <a:gd name="p0x17" fmla="*/ 8325 w 84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35"/>
              </p:custDataLst>
            </p:nvPr>
          </p:nvSpPr>
          <p:spPr>
            <a:xfrm>
              <a:off x="9780" y="1749"/>
              <a:ext cx="91" cy="6437"/>
            </a:xfrm>
            <a:custGeom>
              <a:avLst/>
              <a:gdLst>
                <a:gd name="sw" fmla="*/ 1 w 91"/>
                <a:gd name="sh" fmla="*/ 1 h 6437"/>
                <a:gd name="mins" fmla="min sw sh"/>
                <a:gd name="dsw" fmla="+- 0 sw mins"/>
                <a:gd name="dsh" fmla="+- 0 sh mins"/>
                <a:gd name="p0x0" fmla="*/ 0 w 91"/>
                <a:gd name="p0y0" fmla="*/ 6326 h 6437"/>
                <a:gd name="p0x1" fmla="*/ 0 w 91"/>
                <a:gd name="p0y1" fmla="*/ 110 h 6437"/>
                <a:gd name="p0x2" fmla="*/ 0 w 91"/>
                <a:gd name="p0y2" fmla="*/ 60 h 6437"/>
                <a:gd name="p0x3" fmla="*/ 30 w 91"/>
                <a:gd name="p0y3" fmla="*/ 18 h 6437"/>
                <a:gd name="p0x4" fmla="*/ 74 w 91"/>
                <a:gd name="p0y4" fmla="*/ 0 h 6437"/>
                <a:gd name="p0x5" fmla="*/ 91 w 91"/>
                <a:gd name="p0y5" fmla="*/ 13 h 6437"/>
                <a:gd name="p0x6" fmla="*/ 91 w 91"/>
                <a:gd name="p0y6" fmla="*/ 13 h 6437"/>
                <a:gd name="p0x7" fmla="*/ 64 w 91"/>
                <a:gd name="p0y7" fmla="*/ 29 h 6437"/>
                <a:gd name="p0x8" fmla="*/ 45 w 91"/>
                <a:gd name="p0y8" fmla="*/ 67 h 6437"/>
                <a:gd name="p0x9" fmla="*/ 45 w 91"/>
                <a:gd name="p0y9" fmla="*/ 110 h 6437"/>
                <a:gd name="p0x10" fmla="*/ 45 w 91"/>
                <a:gd name="p0y10" fmla="*/ 6326 h 6437"/>
                <a:gd name="p0x11" fmla="*/ 45 w 91"/>
                <a:gd name="p0y11" fmla="*/ 6370 h 6437"/>
                <a:gd name="p0x12" fmla="*/ 64 w 91"/>
                <a:gd name="p0y12" fmla="*/ 6408 h 6437"/>
                <a:gd name="p0x13" fmla="*/ 91 w 91"/>
                <a:gd name="p0y13" fmla="*/ 6423 h 6437"/>
                <a:gd name="p0x14" fmla="*/ 74 w 91"/>
                <a:gd name="p0y14" fmla="*/ 6437 h 6437"/>
                <a:gd name="p0x15" fmla="*/ 74 w 91"/>
                <a:gd name="p0y15" fmla="*/ 6437 h 6437"/>
                <a:gd name="p0x16" fmla="*/ 30 w 91"/>
                <a:gd name="p0y16" fmla="*/ 6419 h 6437"/>
                <a:gd name="p0x17" fmla="*/ 0 w 91"/>
                <a:gd name="p0y17" fmla="*/ 6376 h 6437"/>
                <a:gd name="p0x18" fmla="*/ 0 w 91"/>
                <a:gd name="p0y18" fmla="*/ 6326 h 643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>
            <p:custDataLst>
              <p:tags r:id="rId36"/>
            </p:custDataLst>
          </p:nvPr>
        </p:nvGrpSpPr>
        <p:grpSpPr>
          <a:xfrm rot="0">
            <a:off x="6210300" y="1104900"/>
            <a:ext cx="5410200" cy="4098290"/>
            <a:chOff x="9780" y="1740"/>
            <a:chExt cx="8520" cy="6454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28" name="任意多边形 27"/>
            <p:cNvSpPr/>
            <p:nvPr>
              <p:custDataLst>
                <p:tags r:id="rId37"/>
              </p:custDataLst>
            </p:nvPr>
          </p:nvSpPr>
          <p:spPr>
            <a:xfrm>
              <a:off x="9780" y="1740"/>
              <a:ext cx="8520" cy="6455"/>
            </a:xfrm>
            <a:custGeom>
              <a:avLst/>
              <a:gdLst>
                <a:gd name="sw" fmla="*/ 1 w 8520"/>
                <a:gd name="sh" fmla="*/ 1 h 6455"/>
                <a:gd name="mins" fmla="min sw sh"/>
                <a:gd name="dsw" fmla="+- 0 sw mins"/>
                <a:gd name="dsh" fmla="+- 0 sh mins"/>
                <a:gd name="p0x0" fmla="*/ 120 w 8520"/>
                <a:gd name="p0y0" fmla="*/ 0 h 6455"/>
                <a:gd name="p0x1" fmla="*/ 8400 w 8520"/>
                <a:gd name="p0y1" fmla="*/ 0 h 6455"/>
                <a:gd name="p0x2" fmla="*/ 8466 w 8520"/>
                <a:gd name="p0y2" fmla="*/ 0 h 6455"/>
                <a:gd name="p0x3" fmla="*/ 8520 w 8520"/>
                <a:gd name="p0y3" fmla="*/ 53 h 6455"/>
                <a:gd name="p0x4" fmla="*/ 8520 w 8520"/>
                <a:gd name="p0y4" fmla="*/ 120 h 6455"/>
                <a:gd name="p0x5" fmla="*/ 8520 w 8520"/>
                <a:gd name="p0y5" fmla="*/ 6335 h 6455"/>
                <a:gd name="p0x6" fmla="*/ 8520 w 8520"/>
                <a:gd name="p0y6" fmla="*/ 6402 h 6455"/>
                <a:gd name="p0x7" fmla="*/ 8466 w 8520"/>
                <a:gd name="p0y7" fmla="*/ 6455 h 6455"/>
                <a:gd name="p0x8" fmla="*/ 8400 w 8520"/>
                <a:gd name="p0y8" fmla="*/ 6455 h 6455"/>
                <a:gd name="p0x9" fmla="*/ 120 w 8520"/>
                <a:gd name="p0y9" fmla="*/ 6455 h 6455"/>
                <a:gd name="p0x10" fmla="*/ 53 w 8520"/>
                <a:gd name="p0y10" fmla="*/ 6455 h 6455"/>
                <a:gd name="p0x11" fmla="*/ 0 w 8520"/>
                <a:gd name="p0y11" fmla="*/ 6402 h 6455"/>
                <a:gd name="p0x12" fmla="*/ 0 w 8520"/>
                <a:gd name="p0y12" fmla="*/ 6335 h 6455"/>
                <a:gd name="p0x13" fmla="*/ 0 w 8520"/>
                <a:gd name="p0y13" fmla="*/ 120 h 6455"/>
                <a:gd name="p0x14" fmla="*/ 0 w 8520"/>
                <a:gd name="p0y14" fmla="*/ 53 h 6455"/>
                <a:gd name="p0x15" fmla="*/ 53 w 8520"/>
                <a:gd name="p0y15" fmla="*/ 0 h 6455"/>
                <a:gd name="p0x16" fmla="*/ 120 w 8520"/>
                <a:gd name="p0y16" fmla="*/ 0 h 64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38"/>
              </p:custDataLst>
            </p:nvPr>
          </p:nvSpPr>
          <p:spPr>
            <a:xfrm>
              <a:off x="9854" y="174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45 w 8410"/>
                <a:gd name="p0y0" fmla="*/ 0 h 45"/>
                <a:gd name="p0x1" fmla="*/ 8325 w 8410"/>
                <a:gd name="p0y1" fmla="*/ 0 h 45"/>
                <a:gd name="p0x2" fmla="*/ 8359 w 8410"/>
                <a:gd name="p0y2" fmla="*/ 0 h 45"/>
                <a:gd name="p0x3" fmla="*/ 8389 w 8410"/>
                <a:gd name="p0y3" fmla="*/ 13 h 45"/>
                <a:gd name="p0x4" fmla="*/ 8410 w 8410"/>
                <a:gd name="p0y4" fmla="*/ 35 h 45"/>
                <a:gd name="p0x5" fmla="*/ 8400 w 8410"/>
                <a:gd name="p0y5" fmla="*/ 45 h 45"/>
                <a:gd name="p0x6" fmla="*/ 8381 w 8410"/>
                <a:gd name="p0y6" fmla="*/ 26 h 45"/>
                <a:gd name="p0x7" fmla="*/ 8354 w 8410"/>
                <a:gd name="p0y7" fmla="*/ 15 h 45"/>
                <a:gd name="p0x8" fmla="*/ 8325 w 8410"/>
                <a:gd name="p0y8" fmla="*/ 15 h 45"/>
                <a:gd name="p0x9" fmla="*/ 45 w 8410"/>
                <a:gd name="p0y9" fmla="*/ 15 h 45"/>
                <a:gd name="p0x10" fmla="*/ 35 w 8410"/>
                <a:gd name="p0y10" fmla="*/ 15 h 45"/>
                <a:gd name="p0x11" fmla="*/ 26 w 8410"/>
                <a:gd name="p0y11" fmla="*/ 17 h 45"/>
                <a:gd name="p0x12" fmla="*/ 17 w 8410"/>
                <a:gd name="p0y12" fmla="*/ 22 h 45"/>
                <a:gd name="p0x13" fmla="*/ 0 w 8410"/>
                <a:gd name="p0y13" fmla="*/ 9 h 45"/>
                <a:gd name="p0x14" fmla="*/ 0 w 8410"/>
                <a:gd name="p0y14" fmla="*/ 9 h 45"/>
                <a:gd name="p0x15" fmla="*/ 14 w 8410"/>
                <a:gd name="p0y15" fmla="*/ 3 h 45"/>
                <a:gd name="p0x16" fmla="*/ 29 w 8410"/>
                <a:gd name="p0y16" fmla="*/ 0 h 45"/>
                <a:gd name="p0x17" fmla="*/ 45 w 84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39"/>
              </p:custDataLst>
            </p:nvPr>
          </p:nvSpPr>
          <p:spPr>
            <a:xfrm>
              <a:off x="18254" y="1775"/>
              <a:ext cx="46" cy="6385"/>
            </a:xfrm>
            <a:custGeom>
              <a:avLst/>
              <a:gdLst>
                <a:gd name="sw" fmla="*/ 1 w 45"/>
                <a:gd name="sh" fmla="*/ 1 h 6385"/>
                <a:gd name="mins" fmla="min sw sh"/>
                <a:gd name="dsw" fmla="+- 0 sw mins"/>
                <a:gd name="dsh" fmla="+- 0 sh mins"/>
                <a:gd name="p0x0" fmla="*/ 45 w 45"/>
                <a:gd name="p0y0" fmla="*/ 84 h 6385"/>
                <a:gd name="p0x1" fmla="*/ 45 w 45"/>
                <a:gd name="p0y1" fmla="*/ 6300 h 6385"/>
                <a:gd name="p0x2" fmla="*/ 45 w 45"/>
                <a:gd name="p0y2" fmla="*/ 6333 h 6385"/>
                <a:gd name="p0x3" fmla="*/ 32 w 45"/>
                <a:gd name="p0y3" fmla="*/ 6363 h 6385"/>
                <a:gd name="p0x4" fmla="*/ 10 w 45"/>
                <a:gd name="p0y4" fmla="*/ 6385 h 6385"/>
                <a:gd name="p0x5" fmla="*/ 0 w 45"/>
                <a:gd name="p0y5" fmla="*/ 6375 h 6385"/>
                <a:gd name="p0x6" fmla="*/ 19 w 45"/>
                <a:gd name="p0y6" fmla="*/ 6356 h 6385"/>
                <a:gd name="p0x7" fmla="*/ 30 w 45"/>
                <a:gd name="p0y7" fmla="*/ 6329 h 6385"/>
                <a:gd name="p0x8" fmla="*/ 30 w 45"/>
                <a:gd name="p0y8" fmla="*/ 6300 h 6385"/>
                <a:gd name="p0x9" fmla="*/ 30 w 45"/>
                <a:gd name="p0y9" fmla="*/ 84 h 6385"/>
                <a:gd name="p0x10" fmla="*/ 30 w 45"/>
                <a:gd name="p0y10" fmla="*/ 55 h 6385"/>
                <a:gd name="p0x11" fmla="*/ 19 w 45"/>
                <a:gd name="p0y11" fmla="*/ 29 h 6385"/>
                <a:gd name="p0x12" fmla="*/ 0 w 45"/>
                <a:gd name="p0y12" fmla="*/ 10 h 6385"/>
                <a:gd name="p0x13" fmla="*/ 10 w 45"/>
                <a:gd name="p0y13" fmla="*/ 0 h 6385"/>
                <a:gd name="p0x14" fmla="*/ 32 w 45"/>
                <a:gd name="p0y14" fmla="*/ 21 h 6385"/>
                <a:gd name="p0x15" fmla="*/ 45 w 45"/>
                <a:gd name="p0y15" fmla="*/ 51 h 6385"/>
                <a:gd name="p0x16" fmla="*/ 45 w 45"/>
                <a:gd name="p0y16" fmla="*/ 84 h 63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40"/>
              </p:custDataLst>
            </p:nvPr>
          </p:nvSpPr>
          <p:spPr>
            <a:xfrm>
              <a:off x="9854" y="8150"/>
              <a:ext cx="8410" cy="45"/>
            </a:xfrm>
            <a:custGeom>
              <a:avLst/>
              <a:gdLst>
                <a:gd name="sw" fmla="*/ 1 w 8410"/>
                <a:gd name="sh" fmla="*/ 1 h 45"/>
                <a:gd name="mins" fmla="min sw sh"/>
                <a:gd name="dsw" fmla="+- 0 sw mins"/>
                <a:gd name="dsh" fmla="+- 0 sh mins"/>
                <a:gd name="p0x0" fmla="*/ 8325 w 8410"/>
                <a:gd name="p0y0" fmla="*/ 45 h 45"/>
                <a:gd name="p0x1" fmla="*/ 45 w 8410"/>
                <a:gd name="p0y1" fmla="*/ 45 h 45"/>
                <a:gd name="p0x2" fmla="*/ 29 w 8410"/>
                <a:gd name="p0y2" fmla="*/ 45 h 45"/>
                <a:gd name="p0x3" fmla="*/ 14 w 8410"/>
                <a:gd name="p0y3" fmla="*/ 42 h 45"/>
                <a:gd name="p0x4" fmla="*/ 0 w 8410"/>
                <a:gd name="p0y4" fmla="*/ 36 h 45"/>
                <a:gd name="p0x5" fmla="*/ 17 w 8410"/>
                <a:gd name="p0y5" fmla="*/ 22 h 45"/>
                <a:gd name="p0x6" fmla="*/ 17 w 8410"/>
                <a:gd name="p0y6" fmla="*/ 22 h 45"/>
                <a:gd name="p0x7" fmla="*/ 26 w 8410"/>
                <a:gd name="p0y7" fmla="*/ 27 h 45"/>
                <a:gd name="p0x8" fmla="*/ 35 w 8410"/>
                <a:gd name="p0y8" fmla="*/ 30 h 45"/>
                <a:gd name="p0x9" fmla="*/ 45 w 8410"/>
                <a:gd name="p0y9" fmla="*/ 30 h 45"/>
                <a:gd name="p0x10" fmla="*/ 8325 w 8410"/>
                <a:gd name="p0y10" fmla="*/ 30 h 45"/>
                <a:gd name="p0x11" fmla="*/ 8354 w 8410"/>
                <a:gd name="p0y11" fmla="*/ 30 h 45"/>
                <a:gd name="p0x12" fmla="*/ 8381 w 8410"/>
                <a:gd name="p0y12" fmla="*/ 19 h 45"/>
                <a:gd name="p0x13" fmla="*/ 8400 w 8410"/>
                <a:gd name="p0y13" fmla="*/ 0 h 45"/>
                <a:gd name="p0x14" fmla="*/ 8410 w 8410"/>
                <a:gd name="p0y14" fmla="*/ 10 h 45"/>
                <a:gd name="p0x15" fmla="*/ 8389 w 8410"/>
                <a:gd name="p0y15" fmla="*/ 32 h 45"/>
                <a:gd name="p0x16" fmla="*/ 8359 w 8410"/>
                <a:gd name="p0y16" fmla="*/ 45 h 45"/>
                <a:gd name="p0x17" fmla="*/ 8325 w 84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41"/>
              </p:custDataLst>
            </p:nvPr>
          </p:nvSpPr>
          <p:spPr>
            <a:xfrm>
              <a:off x="9780" y="1749"/>
              <a:ext cx="91" cy="6437"/>
            </a:xfrm>
            <a:custGeom>
              <a:avLst/>
              <a:gdLst>
                <a:gd name="sw" fmla="*/ 1 w 91"/>
                <a:gd name="sh" fmla="*/ 1 h 6437"/>
                <a:gd name="mins" fmla="min sw sh"/>
                <a:gd name="dsw" fmla="+- 0 sw mins"/>
                <a:gd name="dsh" fmla="+- 0 sh mins"/>
                <a:gd name="p0x0" fmla="*/ 0 w 91"/>
                <a:gd name="p0y0" fmla="*/ 6326 h 6437"/>
                <a:gd name="p0x1" fmla="*/ 0 w 91"/>
                <a:gd name="p0y1" fmla="*/ 110 h 6437"/>
                <a:gd name="p0x2" fmla="*/ 0 w 91"/>
                <a:gd name="p0y2" fmla="*/ 60 h 6437"/>
                <a:gd name="p0x3" fmla="*/ 30 w 91"/>
                <a:gd name="p0y3" fmla="*/ 18 h 6437"/>
                <a:gd name="p0x4" fmla="*/ 74 w 91"/>
                <a:gd name="p0y4" fmla="*/ 0 h 6437"/>
                <a:gd name="p0x5" fmla="*/ 91 w 91"/>
                <a:gd name="p0y5" fmla="*/ 13 h 6437"/>
                <a:gd name="p0x6" fmla="*/ 91 w 91"/>
                <a:gd name="p0y6" fmla="*/ 13 h 6437"/>
                <a:gd name="p0x7" fmla="*/ 64 w 91"/>
                <a:gd name="p0y7" fmla="*/ 29 h 6437"/>
                <a:gd name="p0x8" fmla="*/ 45 w 91"/>
                <a:gd name="p0y8" fmla="*/ 67 h 6437"/>
                <a:gd name="p0x9" fmla="*/ 45 w 91"/>
                <a:gd name="p0y9" fmla="*/ 110 h 6437"/>
                <a:gd name="p0x10" fmla="*/ 45 w 91"/>
                <a:gd name="p0y10" fmla="*/ 6326 h 6437"/>
                <a:gd name="p0x11" fmla="*/ 45 w 91"/>
                <a:gd name="p0y11" fmla="*/ 6370 h 6437"/>
                <a:gd name="p0x12" fmla="*/ 64 w 91"/>
                <a:gd name="p0y12" fmla="*/ 6408 h 6437"/>
                <a:gd name="p0x13" fmla="*/ 91 w 91"/>
                <a:gd name="p0y13" fmla="*/ 6423 h 6437"/>
                <a:gd name="p0x14" fmla="*/ 74 w 91"/>
                <a:gd name="p0y14" fmla="*/ 6437 h 6437"/>
                <a:gd name="p0x15" fmla="*/ 74 w 91"/>
                <a:gd name="p0y15" fmla="*/ 6437 h 6437"/>
                <a:gd name="p0x16" fmla="*/ 30 w 91"/>
                <a:gd name="p0y16" fmla="*/ 6419 h 6437"/>
                <a:gd name="p0x17" fmla="*/ 0 w 91"/>
                <a:gd name="p0y17" fmla="*/ 6376 h 6437"/>
                <a:gd name="p0x18" fmla="*/ 0 w 91"/>
                <a:gd name="p0y18" fmla="*/ 6326 h 643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1557309"/>
            <a:ext cx="824513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spc="63">
                <a:solidFill>
                  <a:srgbClr val="7A7085"/>
                </a:solidFill>
                <a:latin typeface="汉仪书宋二简" panose="02010600000101010101" charset="-122"/>
                <a:ea typeface="汉仪书宋二简" panose="02010600000101010101" charset="-122"/>
              </a:rPr>
              <a:t>CHAPTER</a:t>
            </a:r>
            <a:endParaRPr sz="1050" spc="63">
              <a:solidFill>
                <a:srgbClr val="7A7085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3512772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文化智慧</a:t>
            </a:r>
            <a:endParaRPr sz="4200" b="1" spc="252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4464320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古为今用，数理相通</a:t>
            </a:r>
            <a:endParaRPr sz="1500" spc="3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从《九章算术》到生活实践，比例思想源远流长</a:t>
            </a:r>
            <a:endParaRPr sz="1500" spc="3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66750" y="2078307"/>
            <a:ext cx="1804464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 spc="360">
                <a:solidFill>
                  <a:srgbClr val="4A355A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6000" b="1" spc="360">
              <a:solidFill>
                <a:srgbClr val="4A355A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66750" y="3344545"/>
            <a:ext cx="381000" cy="9525"/>
          </a:xfrm>
          <a:prstGeom prst="rect">
            <a:avLst/>
          </a:prstGeom>
          <a:solidFill>
            <a:srgbClr val="4A355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66750" y="5278120"/>
            <a:ext cx="381000" cy="9525"/>
          </a:xfrm>
          <a:prstGeom prst="rect">
            <a:avLst/>
          </a:prstGeom>
          <a:solidFill>
            <a:srgbClr val="4A355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《九章算术》中的比例智慧</a:t>
            </a:r>
            <a:endParaRPr sz="3000" b="1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f7bd8c8a-8c94-11f1-a26e-4edc706ac29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49" name="文本框 48"/>
          <p:cNvSpPr txBox="1"/>
          <p:nvPr>
            <p:custDataLst>
              <p:tags r:id="rId4"/>
            </p:custDataLst>
          </p:nvPr>
        </p:nvSpPr>
        <p:spPr>
          <a:xfrm>
            <a:off x="4624388" y="6043613"/>
            <a:ext cx="590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从《九章算术》到今天，比例思想一脉相承，古人的智慧依然闪耀</a:t>
            </a:r>
            <a:endParaRPr sz="1500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5"/>
            </p:custDataLst>
          </p:nvPr>
        </p:nvSpPr>
        <p:spPr>
          <a:xfrm>
            <a:off x="3752850" y="1288732"/>
            <a:ext cx="76676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古籍算法</a:t>
            </a:r>
            <a:endParaRPr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6"/>
            </p:custDataLst>
          </p:nvPr>
        </p:nvSpPr>
        <p:spPr>
          <a:xfrm>
            <a:off x="3752850" y="1787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6167" r="-6167"/>
          <a:stretch>
            <a:fillRect/>
          </a:stretch>
        </p:blipFill>
        <p:spPr>
          <a:xfrm>
            <a:off x="3855085" y="1901825"/>
            <a:ext cx="213995" cy="1905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10"/>
            </p:custDataLst>
          </p:nvPr>
        </p:nvSpPr>
        <p:spPr>
          <a:xfrm>
            <a:off x="4286250" y="1772631"/>
            <a:ext cx="32576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粟米法</a:t>
            </a:r>
            <a:endParaRPr b="1" spc="36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1"/>
            </p:custDataLst>
          </p:nvPr>
        </p:nvSpPr>
        <p:spPr>
          <a:xfrm>
            <a:off x="4286250" y="2096481"/>
            <a:ext cx="3429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粮食交换中的比例算法，出自《九章算术》</a:t>
            </a:r>
            <a:endParaRPr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12"/>
            </p:custDataLst>
          </p:nvPr>
        </p:nvSpPr>
        <p:spPr>
          <a:xfrm>
            <a:off x="3752850" y="24999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3890645" y="2614295"/>
            <a:ext cx="142875" cy="1905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16"/>
            </p:custDataLst>
          </p:nvPr>
        </p:nvSpPr>
        <p:spPr>
          <a:xfrm>
            <a:off x="4286250" y="2485073"/>
            <a:ext cx="39434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今有术</a:t>
            </a:r>
            <a:endParaRPr b="1" spc="36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17"/>
            </p:custDataLst>
          </p:nvPr>
        </p:nvSpPr>
        <p:spPr>
          <a:xfrm>
            <a:off x="4286250" y="2808923"/>
            <a:ext cx="42863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已知三个数求第四个数，本质与今天的比例计算相通</a:t>
            </a:r>
            <a:endParaRPr sz="135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18"/>
            </p:custDataLst>
          </p:nvPr>
        </p:nvSpPr>
        <p:spPr>
          <a:xfrm>
            <a:off x="3752850" y="3708083"/>
            <a:ext cx="76676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古今对照</a:t>
            </a:r>
            <a:endParaRPr sz="2100" b="1" spc="42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19"/>
            </p:custDataLst>
          </p:nvPr>
        </p:nvSpPr>
        <p:spPr>
          <a:xfrm>
            <a:off x="3752850" y="43859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8824" b="-8824"/>
          <a:stretch>
            <a:fillRect/>
          </a:stretch>
        </p:blipFill>
        <p:spPr>
          <a:xfrm>
            <a:off x="3843020" y="4500245"/>
            <a:ext cx="238125" cy="19050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23"/>
            </p:custDataLst>
          </p:nvPr>
        </p:nvSpPr>
        <p:spPr>
          <a:xfrm>
            <a:off x="4286250" y="4371975"/>
            <a:ext cx="55359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课本</a:t>
            </a:r>
            <a:r>
              <a:rPr lang="en-US" altLang="zh-CN" sz="15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物物交换</a:t>
            </a:r>
            <a:r>
              <a:rPr lang="en-US" altLang="zh-CN" sz="15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：</a:t>
            </a:r>
            <a:r>
              <a:rPr lang="en-US" altLang="zh-CN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14</a:t>
            </a:r>
            <a:r>
              <a:rPr lang="zh-CN" altLang="en-US"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个玩具汽车换小人书，背后就是比例思想</a:t>
            </a:r>
            <a:endParaRPr lang="zh-CN" altLang="en-US" sz="150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24"/>
            </p:custDataLst>
          </p:nvPr>
        </p:nvSpPr>
        <p:spPr>
          <a:xfrm>
            <a:off x="3752850" y="49193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DFE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3867150" y="5033645"/>
            <a:ext cx="190500" cy="19050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28"/>
            </p:custDataLst>
          </p:nvPr>
        </p:nvSpPr>
        <p:spPr>
          <a:xfrm>
            <a:off x="4286250" y="4905375"/>
            <a:ext cx="609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古代算筹运算</a:t>
            </a:r>
            <a:r>
              <a:rPr sz="150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：无计算器年代，利用算筹进行比例运算解决实际问题</a:t>
            </a:r>
            <a:endParaRPr sz="150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12" name="组合 11"/>
          <p:cNvGrpSpPr/>
          <p:nvPr>
            <p:custDataLst>
              <p:tags r:id="rId29"/>
            </p:custDataLst>
          </p:nvPr>
        </p:nvGrpSpPr>
        <p:grpSpPr>
          <a:xfrm rot="0">
            <a:off x="3533775" y="1104900"/>
            <a:ext cx="8086725" cy="2228850"/>
            <a:chOff x="5565" y="1740"/>
            <a:chExt cx="12735" cy="3510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7" name="任意多边形 6"/>
            <p:cNvSpPr/>
            <p:nvPr>
              <p:custDataLst>
                <p:tags r:id="rId30"/>
              </p:custDataLst>
            </p:nvPr>
          </p:nvSpPr>
          <p:spPr>
            <a:xfrm>
              <a:off x="5565" y="1740"/>
              <a:ext cx="12735" cy="3510"/>
            </a:xfrm>
            <a:custGeom>
              <a:avLst/>
              <a:gdLst>
                <a:gd name="sw" fmla="*/ 1 w 12735"/>
                <a:gd name="sh" fmla="*/ 1 h 3510"/>
                <a:gd name="mins" fmla="min sw sh"/>
                <a:gd name="dsw" fmla="+- 0 sw mins"/>
                <a:gd name="dsh" fmla="+- 0 sh mins"/>
                <a:gd name="p0x0" fmla="*/ 120 w 12735"/>
                <a:gd name="p0y0" fmla="*/ 0 h 3510"/>
                <a:gd name="p0x1" fmla="*/ 12615 w 12735"/>
                <a:gd name="p0y1" fmla="*/ 0 h 3510"/>
                <a:gd name="p0x2" fmla="*/ 12681 w 12735"/>
                <a:gd name="p0y2" fmla="*/ 0 h 3510"/>
                <a:gd name="p0x3" fmla="*/ 12735 w 12735"/>
                <a:gd name="p0y3" fmla="*/ 53 h 3510"/>
                <a:gd name="p0x4" fmla="*/ 12735 w 12735"/>
                <a:gd name="p0y4" fmla="*/ 120 h 3510"/>
                <a:gd name="p0x5" fmla="*/ 12735 w 12735"/>
                <a:gd name="p0y5" fmla="*/ 3390 h 3510"/>
                <a:gd name="p0x6" fmla="*/ 12735 w 12735"/>
                <a:gd name="p0y6" fmla="*/ 3456 h 3510"/>
                <a:gd name="p0x7" fmla="*/ 12681 w 12735"/>
                <a:gd name="p0y7" fmla="*/ 3510 h 3510"/>
                <a:gd name="p0x8" fmla="*/ 12615 w 12735"/>
                <a:gd name="p0y8" fmla="*/ 3510 h 3510"/>
                <a:gd name="p0x9" fmla="*/ 120 w 12735"/>
                <a:gd name="p0y9" fmla="*/ 3510 h 3510"/>
                <a:gd name="p0x10" fmla="*/ 53 w 12735"/>
                <a:gd name="p0y10" fmla="*/ 3510 h 3510"/>
                <a:gd name="p0x11" fmla="*/ 0 w 12735"/>
                <a:gd name="p0y11" fmla="*/ 3456 h 3510"/>
                <a:gd name="p0x12" fmla="*/ 0 w 12735"/>
                <a:gd name="p0y12" fmla="*/ 3390 h 3510"/>
                <a:gd name="p0x13" fmla="*/ 0 w 12735"/>
                <a:gd name="p0y13" fmla="*/ 120 h 3510"/>
                <a:gd name="p0x14" fmla="*/ 0 w 12735"/>
                <a:gd name="p0y14" fmla="*/ 53 h 3510"/>
                <a:gd name="p0x15" fmla="*/ 53 w 12735"/>
                <a:gd name="p0y15" fmla="*/ 0 h 3510"/>
                <a:gd name="p0x16" fmla="*/ 120 w 12735"/>
                <a:gd name="p0y16" fmla="*/ 0 h 35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31"/>
              </p:custDataLst>
            </p:nvPr>
          </p:nvSpPr>
          <p:spPr>
            <a:xfrm>
              <a:off x="5639" y="1740"/>
              <a:ext cx="12625" cy="45"/>
            </a:xfrm>
            <a:custGeom>
              <a:avLst/>
              <a:gdLst>
                <a:gd name="sw" fmla="*/ 1 w 12625"/>
                <a:gd name="sh" fmla="*/ 1 h 45"/>
                <a:gd name="mins" fmla="min sw sh"/>
                <a:gd name="dsw" fmla="+- 0 sw mins"/>
                <a:gd name="dsh" fmla="+- 0 sh mins"/>
                <a:gd name="p0x0" fmla="*/ 45 w 12625"/>
                <a:gd name="p0y0" fmla="*/ 0 h 45"/>
                <a:gd name="p0x1" fmla="*/ 12540 w 12625"/>
                <a:gd name="p0y1" fmla="*/ 0 h 45"/>
                <a:gd name="p0x2" fmla="*/ 12574 w 12625"/>
                <a:gd name="p0y2" fmla="*/ 0 h 45"/>
                <a:gd name="p0x3" fmla="*/ 12604 w 12625"/>
                <a:gd name="p0y3" fmla="*/ 13 h 45"/>
                <a:gd name="p0x4" fmla="*/ 12625 w 12625"/>
                <a:gd name="p0y4" fmla="*/ 35 h 45"/>
                <a:gd name="p0x5" fmla="*/ 12615 w 12625"/>
                <a:gd name="p0y5" fmla="*/ 45 h 45"/>
                <a:gd name="p0x6" fmla="*/ 12596 w 12625"/>
                <a:gd name="p0y6" fmla="*/ 26 h 45"/>
                <a:gd name="p0x7" fmla="*/ 12569 w 12625"/>
                <a:gd name="p0y7" fmla="*/ 15 h 45"/>
                <a:gd name="p0x8" fmla="*/ 12540 w 12625"/>
                <a:gd name="p0y8" fmla="*/ 15 h 45"/>
                <a:gd name="p0x9" fmla="*/ 45 w 12625"/>
                <a:gd name="p0y9" fmla="*/ 15 h 45"/>
                <a:gd name="p0x10" fmla="*/ 35 w 12625"/>
                <a:gd name="p0y10" fmla="*/ 15 h 45"/>
                <a:gd name="p0x11" fmla="*/ 26 w 12625"/>
                <a:gd name="p0y11" fmla="*/ 17 h 45"/>
                <a:gd name="p0x12" fmla="*/ 17 w 12625"/>
                <a:gd name="p0y12" fmla="*/ 22 h 45"/>
                <a:gd name="p0x13" fmla="*/ 0 w 12625"/>
                <a:gd name="p0y13" fmla="*/ 9 h 45"/>
                <a:gd name="p0x14" fmla="*/ 0 w 12625"/>
                <a:gd name="p0y14" fmla="*/ 9 h 45"/>
                <a:gd name="p0x15" fmla="*/ 14 w 12625"/>
                <a:gd name="p0y15" fmla="*/ 3 h 45"/>
                <a:gd name="p0x16" fmla="*/ 29 w 12625"/>
                <a:gd name="p0y16" fmla="*/ 0 h 45"/>
                <a:gd name="p0x17" fmla="*/ 45 w 12625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32"/>
              </p:custDataLst>
            </p:nvPr>
          </p:nvSpPr>
          <p:spPr>
            <a:xfrm>
              <a:off x="18254" y="1775"/>
              <a:ext cx="46" cy="3439"/>
            </a:xfrm>
            <a:custGeom>
              <a:avLst/>
              <a:gdLst>
                <a:gd name="sw" fmla="*/ 1 w 45"/>
                <a:gd name="sh" fmla="*/ 1 h 3439"/>
                <a:gd name="mins" fmla="min sw sh"/>
                <a:gd name="dsw" fmla="+- 0 sw mins"/>
                <a:gd name="dsh" fmla="+- 0 sh mins"/>
                <a:gd name="p0x0" fmla="*/ 45 w 45"/>
                <a:gd name="p0y0" fmla="*/ 84 h 3439"/>
                <a:gd name="p0x1" fmla="*/ 45 w 45"/>
                <a:gd name="p0y1" fmla="*/ 3354 h 3439"/>
                <a:gd name="p0x2" fmla="*/ 45 w 45"/>
                <a:gd name="p0y2" fmla="*/ 3387 h 3439"/>
                <a:gd name="p0x3" fmla="*/ 32 w 45"/>
                <a:gd name="p0y3" fmla="*/ 3417 h 3439"/>
                <a:gd name="p0x4" fmla="*/ 10 w 45"/>
                <a:gd name="p0y4" fmla="*/ 3439 h 3439"/>
                <a:gd name="p0x5" fmla="*/ 0 w 45"/>
                <a:gd name="p0y5" fmla="*/ 3429 h 3439"/>
                <a:gd name="p0x6" fmla="*/ 19 w 45"/>
                <a:gd name="p0y6" fmla="*/ 3410 h 3439"/>
                <a:gd name="p0x7" fmla="*/ 30 w 45"/>
                <a:gd name="p0y7" fmla="*/ 3383 h 3439"/>
                <a:gd name="p0x8" fmla="*/ 30 w 45"/>
                <a:gd name="p0y8" fmla="*/ 3354 h 3439"/>
                <a:gd name="p0x9" fmla="*/ 30 w 45"/>
                <a:gd name="p0y9" fmla="*/ 84 h 3439"/>
                <a:gd name="p0x10" fmla="*/ 30 w 45"/>
                <a:gd name="p0y10" fmla="*/ 55 h 3439"/>
                <a:gd name="p0x11" fmla="*/ 19 w 45"/>
                <a:gd name="p0y11" fmla="*/ 29 h 3439"/>
                <a:gd name="p0x12" fmla="*/ 0 w 45"/>
                <a:gd name="p0y12" fmla="*/ 10 h 3439"/>
                <a:gd name="p0x13" fmla="*/ 10 w 45"/>
                <a:gd name="p0y13" fmla="*/ 0 h 3439"/>
                <a:gd name="p0x14" fmla="*/ 32 w 45"/>
                <a:gd name="p0y14" fmla="*/ 21 h 3439"/>
                <a:gd name="p0x15" fmla="*/ 45 w 45"/>
                <a:gd name="p0y15" fmla="*/ 51 h 3439"/>
                <a:gd name="p0x16" fmla="*/ 45 w 45"/>
                <a:gd name="p0y16" fmla="*/ 84 h 34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33"/>
              </p:custDataLst>
            </p:nvPr>
          </p:nvSpPr>
          <p:spPr>
            <a:xfrm>
              <a:off x="5639" y="5204"/>
              <a:ext cx="12625" cy="46"/>
            </a:xfrm>
            <a:custGeom>
              <a:avLst/>
              <a:gdLst>
                <a:gd name="sw" fmla="*/ 1 w 12625"/>
                <a:gd name="sh" fmla="*/ 1 h 45"/>
                <a:gd name="mins" fmla="min sw sh"/>
                <a:gd name="dsw" fmla="+- 0 sw mins"/>
                <a:gd name="dsh" fmla="+- 0 sh mins"/>
                <a:gd name="p0x0" fmla="*/ 12540 w 12625"/>
                <a:gd name="p0y0" fmla="*/ 45 h 45"/>
                <a:gd name="p0x1" fmla="*/ 45 w 12625"/>
                <a:gd name="p0y1" fmla="*/ 45 h 45"/>
                <a:gd name="p0x2" fmla="*/ 29 w 12625"/>
                <a:gd name="p0y2" fmla="*/ 45 h 45"/>
                <a:gd name="p0x3" fmla="*/ 14 w 12625"/>
                <a:gd name="p0y3" fmla="*/ 42 h 45"/>
                <a:gd name="p0x4" fmla="*/ 0 w 12625"/>
                <a:gd name="p0y4" fmla="*/ 36 h 45"/>
                <a:gd name="p0x5" fmla="*/ 17 w 12625"/>
                <a:gd name="p0y5" fmla="*/ 22 h 45"/>
                <a:gd name="p0x6" fmla="*/ 17 w 12625"/>
                <a:gd name="p0y6" fmla="*/ 22 h 45"/>
                <a:gd name="p0x7" fmla="*/ 26 w 12625"/>
                <a:gd name="p0y7" fmla="*/ 27 h 45"/>
                <a:gd name="p0x8" fmla="*/ 35 w 12625"/>
                <a:gd name="p0y8" fmla="*/ 30 h 45"/>
                <a:gd name="p0x9" fmla="*/ 45 w 12625"/>
                <a:gd name="p0y9" fmla="*/ 30 h 45"/>
                <a:gd name="p0x10" fmla="*/ 12540 w 12625"/>
                <a:gd name="p0y10" fmla="*/ 30 h 45"/>
                <a:gd name="p0x11" fmla="*/ 12569 w 12625"/>
                <a:gd name="p0y11" fmla="*/ 30 h 45"/>
                <a:gd name="p0x12" fmla="*/ 12596 w 12625"/>
                <a:gd name="p0y12" fmla="*/ 19 h 45"/>
                <a:gd name="p0x13" fmla="*/ 12615 w 12625"/>
                <a:gd name="p0y13" fmla="*/ 0 h 45"/>
                <a:gd name="p0x14" fmla="*/ 12625 w 12625"/>
                <a:gd name="p0y14" fmla="*/ 10 h 45"/>
                <a:gd name="p0x15" fmla="*/ 12604 w 12625"/>
                <a:gd name="p0y15" fmla="*/ 32 h 45"/>
                <a:gd name="p0x16" fmla="*/ 12574 w 12625"/>
                <a:gd name="p0y16" fmla="*/ 45 h 45"/>
                <a:gd name="p0x17" fmla="*/ 12540 w 12625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34"/>
              </p:custDataLst>
            </p:nvPr>
          </p:nvSpPr>
          <p:spPr>
            <a:xfrm>
              <a:off x="5565" y="1749"/>
              <a:ext cx="91" cy="3491"/>
            </a:xfrm>
            <a:custGeom>
              <a:avLst/>
              <a:gdLst>
                <a:gd name="sw" fmla="*/ 1 w 91"/>
                <a:gd name="sh" fmla="*/ 1 h 3491"/>
                <a:gd name="mins" fmla="min sw sh"/>
                <a:gd name="dsw" fmla="+- 0 sw mins"/>
                <a:gd name="dsh" fmla="+- 0 sh mins"/>
                <a:gd name="p0x0" fmla="*/ 0 w 91"/>
                <a:gd name="p0y0" fmla="*/ 3380 h 3491"/>
                <a:gd name="p0x1" fmla="*/ 0 w 91"/>
                <a:gd name="p0y1" fmla="*/ 110 h 3491"/>
                <a:gd name="p0x2" fmla="*/ 0 w 91"/>
                <a:gd name="p0y2" fmla="*/ 60 h 3491"/>
                <a:gd name="p0x3" fmla="*/ 30 w 91"/>
                <a:gd name="p0y3" fmla="*/ 18 h 3491"/>
                <a:gd name="p0x4" fmla="*/ 74 w 91"/>
                <a:gd name="p0y4" fmla="*/ 0 h 3491"/>
                <a:gd name="p0x5" fmla="*/ 91 w 91"/>
                <a:gd name="p0y5" fmla="*/ 13 h 3491"/>
                <a:gd name="p0x6" fmla="*/ 91 w 91"/>
                <a:gd name="p0y6" fmla="*/ 13 h 3491"/>
                <a:gd name="p0x7" fmla="*/ 64 w 91"/>
                <a:gd name="p0y7" fmla="*/ 29 h 3491"/>
                <a:gd name="p0x8" fmla="*/ 45 w 91"/>
                <a:gd name="p0y8" fmla="*/ 67 h 3491"/>
                <a:gd name="p0x9" fmla="*/ 45 w 91"/>
                <a:gd name="p0y9" fmla="*/ 110 h 3491"/>
                <a:gd name="p0x10" fmla="*/ 45 w 91"/>
                <a:gd name="p0y10" fmla="*/ 3380 h 3491"/>
                <a:gd name="p0x11" fmla="*/ 45 w 91"/>
                <a:gd name="p0y11" fmla="*/ 3424 h 3491"/>
                <a:gd name="p0x12" fmla="*/ 64 w 91"/>
                <a:gd name="p0y12" fmla="*/ 3462 h 3491"/>
                <a:gd name="p0x13" fmla="*/ 91 w 91"/>
                <a:gd name="p0y13" fmla="*/ 3477 h 3491"/>
                <a:gd name="p0x14" fmla="*/ 74 w 91"/>
                <a:gd name="p0y14" fmla="*/ 3491 h 3491"/>
                <a:gd name="p0x15" fmla="*/ 74 w 91"/>
                <a:gd name="p0y15" fmla="*/ 3491 h 3491"/>
                <a:gd name="p0x16" fmla="*/ 30 w 91"/>
                <a:gd name="p0y16" fmla="*/ 3473 h 3491"/>
                <a:gd name="p0x17" fmla="*/ 0 w 91"/>
                <a:gd name="p0y17" fmla="*/ 3430 h 3491"/>
                <a:gd name="p0x18" fmla="*/ 0 w 91"/>
                <a:gd name="p0y18" fmla="*/ 3380 h 34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>
            <p:custDataLst>
              <p:tags r:id="rId35"/>
            </p:custDataLst>
          </p:nvPr>
        </p:nvGrpSpPr>
        <p:grpSpPr>
          <a:xfrm rot="0">
            <a:off x="3533775" y="1104900"/>
            <a:ext cx="8086725" cy="2228850"/>
            <a:chOff x="5565" y="1740"/>
            <a:chExt cx="12735" cy="3510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13" name="任意多边形 12"/>
            <p:cNvSpPr/>
            <p:nvPr>
              <p:custDataLst>
                <p:tags r:id="rId36"/>
              </p:custDataLst>
            </p:nvPr>
          </p:nvSpPr>
          <p:spPr>
            <a:xfrm>
              <a:off x="5565" y="1740"/>
              <a:ext cx="12735" cy="3510"/>
            </a:xfrm>
            <a:custGeom>
              <a:avLst/>
              <a:gdLst>
                <a:gd name="sw" fmla="*/ 1 w 12735"/>
                <a:gd name="sh" fmla="*/ 1 h 3510"/>
                <a:gd name="mins" fmla="min sw sh"/>
                <a:gd name="dsw" fmla="+- 0 sw mins"/>
                <a:gd name="dsh" fmla="+- 0 sh mins"/>
                <a:gd name="p0x0" fmla="*/ 120 w 12735"/>
                <a:gd name="p0y0" fmla="*/ 0 h 3510"/>
                <a:gd name="p0x1" fmla="*/ 12615 w 12735"/>
                <a:gd name="p0y1" fmla="*/ 0 h 3510"/>
                <a:gd name="p0x2" fmla="*/ 12681 w 12735"/>
                <a:gd name="p0y2" fmla="*/ 0 h 3510"/>
                <a:gd name="p0x3" fmla="*/ 12735 w 12735"/>
                <a:gd name="p0y3" fmla="*/ 53 h 3510"/>
                <a:gd name="p0x4" fmla="*/ 12735 w 12735"/>
                <a:gd name="p0y4" fmla="*/ 120 h 3510"/>
                <a:gd name="p0x5" fmla="*/ 12735 w 12735"/>
                <a:gd name="p0y5" fmla="*/ 3390 h 3510"/>
                <a:gd name="p0x6" fmla="*/ 12735 w 12735"/>
                <a:gd name="p0y6" fmla="*/ 3456 h 3510"/>
                <a:gd name="p0x7" fmla="*/ 12681 w 12735"/>
                <a:gd name="p0y7" fmla="*/ 3510 h 3510"/>
                <a:gd name="p0x8" fmla="*/ 12615 w 12735"/>
                <a:gd name="p0y8" fmla="*/ 3510 h 3510"/>
                <a:gd name="p0x9" fmla="*/ 120 w 12735"/>
                <a:gd name="p0y9" fmla="*/ 3510 h 3510"/>
                <a:gd name="p0x10" fmla="*/ 53 w 12735"/>
                <a:gd name="p0y10" fmla="*/ 3510 h 3510"/>
                <a:gd name="p0x11" fmla="*/ 0 w 12735"/>
                <a:gd name="p0y11" fmla="*/ 3456 h 3510"/>
                <a:gd name="p0x12" fmla="*/ 0 w 12735"/>
                <a:gd name="p0y12" fmla="*/ 3390 h 3510"/>
                <a:gd name="p0x13" fmla="*/ 0 w 12735"/>
                <a:gd name="p0y13" fmla="*/ 120 h 3510"/>
                <a:gd name="p0x14" fmla="*/ 0 w 12735"/>
                <a:gd name="p0y14" fmla="*/ 53 h 3510"/>
                <a:gd name="p0x15" fmla="*/ 53 w 12735"/>
                <a:gd name="p0y15" fmla="*/ 0 h 3510"/>
                <a:gd name="p0x16" fmla="*/ 120 w 12735"/>
                <a:gd name="p0y16" fmla="*/ 0 h 35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37"/>
              </p:custDataLst>
            </p:nvPr>
          </p:nvSpPr>
          <p:spPr>
            <a:xfrm>
              <a:off x="5639" y="1740"/>
              <a:ext cx="12625" cy="45"/>
            </a:xfrm>
            <a:custGeom>
              <a:avLst/>
              <a:gdLst>
                <a:gd name="sw" fmla="*/ 1 w 12625"/>
                <a:gd name="sh" fmla="*/ 1 h 45"/>
                <a:gd name="mins" fmla="min sw sh"/>
                <a:gd name="dsw" fmla="+- 0 sw mins"/>
                <a:gd name="dsh" fmla="+- 0 sh mins"/>
                <a:gd name="p0x0" fmla="*/ 45 w 12625"/>
                <a:gd name="p0y0" fmla="*/ 0 h 45"/>
                <a:gd name="p0x1" fmla="*/ 12540 w 12625"/>
                <a:gd name="p0y1" fmla="*/ 0 h 45"/>
                <a:gd name="p0x2" fmla="*/ 12574 w 12625"/>
                <a:gd name="p0y2" fmla="*/ 0 h 45"/>
                <a:gd name="p0x3" fmla="*/ 12604 w 12625"/>
                <a:gd name="p0y3" fmla="*/ 13 h 45"/>
                <a:gd name="p0x4" fmla="*/ 12625 w 12625"/>
                <a:gd name="p0y4" fmla="*/ 35 h 45"/>
                <a:gd name="p0x5" fmla="*/ 12615 w 12625"/>
                <a:gd name="p0y5" fmla="*/ 45 h 45"/>
                <a:gd name="p0x6" fmla="*/ 12596 w 12625"/>
                <a:gd name="p0y6" fmla="*/ 26 h 45"/>
                <a:gd name="p0x7" fmla="*/ 12569 w 12625"/>
                <a:gd name="p0y7" fmla="*/ 15 h 45"/>
                <a:gd name="p0x8" fmla="*/ 12540 w 12625"/>
                <a:gd name="p0y8" fmla="*/ 15 h 45"/>
                <a:gd name="p0x9" fmla="*/ 45 w 12625"/>
                <a:gd name="p0y9" fmla="*/ 15 h 45"/>
                <a:gd name="p0x10" fmla="*/ 35 w 12625"/>
                <a:gd name="p0y10" fmla="*/ 15 h 45"/>
                <a:gd name="p0x11" fmla="*/ 26 w 12625"/>
                <a:gd name="p0y11" fmla="*/ 17 h 45"/>
                <a:gd name="p0x12" fmla="*/ 17 w 12625"/>
                <a:gd name="p0y12" fmla="*/ 22 h 45"/>
                <a:gd name="p0x13" fmla="*/ 0 w 12625"/>
                <a:gd name="p0y13" fmla="*/ 9 h 45"/>
                <a:gd name="p0x14" fmla="*/ 0 w 12625"/>
                <a:gd name="p0y14" fmla="*/ 9 h 45"/>
                <a:gd name="p0x15" fmla="*/ 14 w 12625"/>
                <a:gd name="p0y15" fmla="*/ 3 h 45"/>
                <a:gd name="p0x16" fmla="*/ 29 w 12625"/>
                <a:gd name="p0y16" fmla="*/ 0 h 45"/>
                <a:gd name="p0x17" fmla="*/ 45 w 12625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38"/>
              </p:custDataLst>
            </p:nvPr>
          </p:nvSpPr>
          <p:spPr>
            <a:xfrm>
              <a:off x="18254" y="1775"/>
              <a:ext cx="46" cy="3439"/>
            </a:xfrm>
            <a:custGeom>
              <a:avLst/>
              <a:gdLst>
                <a:gd name="sw" fmla="*/ 1 w 45"/>
                <a:gd name="sh" fmla="*/ 1 h 3439"/>
                <a:gd name="mins" fmla="min sw sh"/>
                <a:gd name="dsw" fmla="+- 0 sw mins"/>
                <a:gd name="dsh" fmla="+- 0 sh mins"/>
                <a:gd name="p0x0" fmla="*/ 45 w 45"/>
                <a:gd name="p0y0" fmla="*/ 84 h 3439"/>
                <a:gd name="p0x1" fmla="*/ 45 w 45"/>
                <a:gd name="p0y1" fmla="*/ 3354 h 3439"/>
                <a:gd name="p0x2" fmla="*/ 45 w 45"/>
                <a:gd name="p0y2" fmla="*/ 3387 h 3439"/>
                <a:gd name="p0x3" fmla="*/ 32 w 45"/>
                <a:gd name="p0y3" fmla="*/ 3417 h 3439"/>
                <a:gd name="p0x4" fmla="*/ 10 w 45"/>
                <a:gd name="p0y4" fmla="*/ 3439 h 3439"/>
                <a:gd name="p0x5" fmla="*/ 0 w 45"/>
                <a:gd name="p0y5" fmla="*/ 3429 h 3439"/>
                <a:gd name="p0x6" fmla="*/ 19 w 45"/>
                <a:gd name="p0y6" fmla="*/ 3410 h 3439"/>
                <a:gd name="p0x7" fmla="*/ 30 w 45"/>
                <a:gd name="p0y7" fmla="*/ 3383 h 3439"/>
                <a:gd name="p0x8" fmla="*/ 30 w 45"/>
                <a:gd name="p0y8" fmla="*/ 3354 h 3439"/>
                <a:gd name="p0x9" fmla="*/ 30 w 45"/>
                <a:gd name="p0y9" fmla="*/ 84 h 3439"/>
                <a:gd name="p0x10" fmla="*/ 30 w 45"/>
                <a:gd name="p0y10" fmla="*/ 55 h 3439"/>
                <a:gd name="p0x11" fmla="*/ 19 w 45"/>
                <a:gd name="p0y11" fmla="*/ 29 h 3439"/>
                <a:gd name="p0x12" fmla="*/ 0 w 45"/>
                <a:gd name="p0y12" fmla="*/ 10 h 3439"/>
                <a:gd name="p0x13" fmla="*/ 10 w 45"/>
                <a:gd name="p0y13" fmla="*/ 0 h 3439"/>
                <a:gd name="p0x14" fmla="*/ 32 w 45"/>
                <a:gd name="p0y14" fmla="*/ 21 h 3439"/>
                <a:gd name="p0x15" fmla="*/ 45 w 45"/>
                <a:gd name="p0y15" fmla="*/ 51 h 3439"/>
                <a:gd name="p0x16" fmla="*/ 45 w 45"/>
                <a:gd name="p0y16" fmla="*/ 84 h 34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39"/>
              </p:custDataLst>
            </p:nvPr>
          </p:nvSpPr>
          <p:spPr>
            <a:xfrm>
              <a:off x="5639" y="5204"/>
              <a:ext cx="12625" cy="46"/>
            </a:xfrm>
            <a:custGeom>
              <a:avLst/>
              <a:gdLst>
                <a:gd name="sw" fmla="*/ 1 w 12625"/>
                <a:gd name="sh" fmla="*/ 1 h 45"/>
                <a:gd name="mins" fmla="min sw sh"/>
                <a:gd name="dsw" fmla="+- 0 sw mins"/>
                <a:gd name="dsh" fmla="+- 0 sh mins"/>
                <a:gd name="p0x0" fmla="*/ 12540 w 12625"/>
                <a:gd name="p0y0" fmla="*/ 45 h 45"/>
                <a:gd name="p0x1" fmla="*/ 45 w 12625"/>
                <a:gd name="p0y1" fmla="*/ 45 h 45"/>
                <a:gd name="p0x2" fmla="*/ 29 w 12625"/>
                <a:gd name="p0y2" fmla="*/ 45 h 45"/>
                <a:gd name="p0x3" fmla="*/ 14 w 12625"/>
                <a:gd name="p0y3" fmla="*/ 42 h 45"/>
                <a:gd name="p0x4" fmla="*/ 0 w 12625"/>
                <a:gd name="p0y4" fmla="*/ 36 h 45"/>
                <a:gd name="p0x5" fmla="*/ 17 w 12625"/>
                <a:gd name="p0y5" fmla="*/ 22 h 45"/>
                <a:gd name="p0x6" fmla="*/ 17 w 12625"/>
                <a:gd name="p0y6" fmla="*/ 22 h 45"/>
                <a:gd name="p0x7" fmla="*/ 26 w 12625"/>
                <a:gd name="p0y7" fmla="*/ 27 h 45"/>
                <a:gd name="p0x8" fmla="*/ 35 w 12625"/>
                <a:gd name="p0y8" fmla="*/ 30 h 45"/>
                <a:gd name="p0x9" fmla="*/ 45 w 12625"/>
                <a:gd name="p0y9" fmla="*/ 30 h 45"/>
                <a:gd name="p0x10" fmla="*/ 12540 w 12625"/>
                <a:gd name="p0y10" fmla="*/ 30 h 45"/>
                <a:gd name="p0x11" fmla="*/ 12569 w 12625"/>
                <a:gd name="p0y11" fmla="*/ 30 h 45"/>
                <a:gd name="p0x12" fmla="*/ 12596 w 12625"/>
                <a:gd name="p0y12" fmla="*/ 19 h 45"/>
                <a:gd name="p0x13" fmla="*/ 12615 w 12625"/>
                <a:gd name="p0y13" fmla="*/ 0 h 45"/>
                <a:gd name="p0x14" fmla="*/ 12625 w 12625"/>
                <a:gd name="p0y14" fmla="*/ 10 h 45"/>
                <a:gd name="p0x15" fmla="*/ 12604 w 12625"/>
                <a:gd name="p0y15" fmla="*/ 32 h 45"/>
                <a:gd name="p0x16" fmla="*/ 12574 w 12625"/>
                <a:gd name="p0y16" fmla="*/ 45 h 45"/>
                <a:gd name="p0x17" fmla="*/ 12540 w 12625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40"/>
              </p:custDataLst>
            </p:nvPr>
          </p:nvSpPr>
          <p:spPr>
            <a:xfrm>
              <a:off x="5565" y="1749"/>
              <a:ext cx="91" cy="3491"/>
            </a:xfrm>
            <a:custGeom>
              <a:avLst/>
              <a:gdLst>
                <a:gd name="sw" fmla="*/ 1 w 91"/>
                <a:gd name="sh" fmla="*/ 1 h 3491"/>
                <a:gd name="mins" fmla="min sw sh"/>
                <a:gd name="dsw" fmla="+- 0 sw mins"/>
                <a:gd name="dsh" fmla="+- 0 sh mins"/>
                <a:gd name="p0x0" fmla="*/ 0 w 91"/>
                <a:gd name="p0y0" fmla="*/ 3380 h 3491"/>
                <a:gd name="p0x1" fmla="*/ 0 w 91"/>
                <a:gd name="p0y1" fmla="*/ 110 h 3491"/>
                <a:gd name="p0x2" fmla="*/ 0 w 91"/>
                <a:gd name="p0y2" fmla="*/ 60 h 3491"/>
                <a:gd name="p0x3" fmla="*/ 30 w 91"/>
                <a:gd name="p0y3" fmla="*/ 18 h 3491"/>
                <a:gd name="p0x4" fmla="*/ 74 w 91"/>
                <a:gd name="p0y4" fmla="*/ 0 h 3491"/>
                <a:gd name="p0x5" fmla="*/ 91 w 91"/>
                <a:gd name="p0y5" fmla="*/ 13 h 3491"/>
                <a:gd name="p0x6" fmla="*/ 91 w 91"/>
                <a:gd name="p0y6" fmla="*/ 13 h 3491"/>
                <a:gd name="p0x7" fmla="*/ 64 w 91"/>
                <a:gd name="p0y7" fmla="*/ 29 h 3491"/>
                <a:gd name="p0x8" fmla="*/ 45 w 91"/>
                <a:gd name="p0y8" fmla="*/ 67 h 3491"/>
                <a:gd name="p0x9" fmla="*/ 45 w 91"/>
                <a:gd name="p0y9" fmla="*/ 110 h 3491"/>
                <a:gd name="p0x10" fmla="*/ 45 w 91"/>
                <a:gd name="p0y10" fmla="*/ 3380 h 3491"/>
                <a:gd name="p0x11" fmla="*/ 45 w 91"/>
                <a:gd name="p0y11" fmla="*/ 3424 h 3491"/>
                <a:gd name="p0x12" fmla="*/ 64 w 91"/>
                <a:gd name="p0y12" fmla="*/ 3462 h 3491"/>
                <a:gd name="p0x13" fmla="*/ 91 w 91"/>
                <a:gd name="p0y13" fmla="*/ 3477 h 3491"/>
                <a:gd name="p0x14" fmla="*/ 74 w 91"/>
                <a:gd name="p0y14" fmla="*/ 3491 h 3491"/>
                <a:gd name="p0x15" fmla="*/ 74 w 91"/>
                <a:gd name="p0y15" fmla="*/ 3491 h 3491"/>
                <a:gd name="p0x16" fmla="*/ 30 w 91"/>
                <a:gd name="p0y16" fmla="*/ 3473 h 3491"/>
                <a:gd name="p0x17" fmla="*/ 0 w 91"/>
                <a:gd name="p0y17" fmla="*/ 3430 h 3491"/>
                <a:gd name="p0x18" fmla="*/ 0 w 91"/>
                <a:gd name="p0y18" fmla="*/ 3380 h 34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>
            <p:custDataLst>
              <p:tags r:id="rId41"/>
            </p:custDataLst>
          </p:nvPr>
        </p:nvGrpSpPr>
        <p:grpSpPr>
          <a:xfrm rot="0">
            <a:off x="3533775" y="3524250"/>
            <a:ext cx="8086725" cy="2228850"/>
            <a:chOff x="5565" y="5550"/>
            <a:chExt cx="12735" cy="3510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29" name="任意多边形 28"/>
            <p:cNvSpPr/>
            <p:nvPr>
              <p:custDataLst>
                <p:tags r:id="rId42"/>
              </p:custDataLst>
            </p:nvPr>
          </p:nvSpPr>
          <p:spPr>
            <a:xfrm>
              <a:off x="5565" y="5550"/>
              <a:ext cx="12735" cy="3510"/>
            </a:xfrm>
            <a:custGeom>
              <a:avLst/>
              <a:gdLst>
                <a:gd name="sw" fmla="*/ 1 w 12735"/>
                <a:gd name="sh" fmla="*/ 1 h 3510"/>
                <a:gd name="mins" fmla="min sw sh"/>
                <a:gd name="dsw" fmla="+- 0 sw mins"/>
                <a:gd name="dsh" fmla="+- 0 sh mins"/>
                <a:gd name="p0x0" fmla="*/ 120 w 12735"/>
                <a:gd name="p0y0" fmla="*/ 0 h 3510"/>
                <a:gd name="p0x1" fmla="*/ 12615 w 12735"/>
                <a:gd name="p0y1" fmla="*/ 0 h 3510"/>
                <a:gd name="p0x2" fmla="*/ 12681 w 12735"/>
                <a:gd name="p0y2" fmla="*/ 0 h 3510"/>
                <a:gd name="p0x3" fmla="*/ 12735 w 12735"/>
                <a:gd name="p0y3" fmla="*/ 53 h 3510"/>
                <a:gd name="p0x4" fmla="*/ 12735 w 12735"/>
                <a:gd name="p0y4" fmla="*/ 120 h 3510"/>
                <a:gd name="p0x5" fmla="*/ 12735 w 12735"/>
                <a:gd name="p0y5" fmla="*/ 3390 h 3510"/>
                <a:gd name="p0x6" fmla="*/ 12735 w 12735"/>
                <a:gd name="p0y6" fmla="*/ 3456 h 3510"/>
                <a:gd name="p0x7" fmla="*/ 12681 w 12735"/>
                <a:gd name="p0y7" fmla="*/ 3510 h 3510"/>
                <a:gd name="p0x8" fmla="*/ 12615 w 12735"/>
                <a:gd name="p0y8" fmla="*/ 3510 h 3510"/>
                <a:gd name="p0x9" fmla="*/ 120 w 12735"/>
                <a:gd name="p0y9" fmla="*/ 3510 h 3510"/>
                <a:gd name="p0x10" fmla="*/ 53 w 12735"/>
                <a:gd name="p0y10" fmla="*/ 3510 h 3510"/>
                <a:gd name="p0x11" fmla="*/ 0 w 12735"/>
                <a:gd name="p0y11" fmla="*/ 3456 h 3510"/>
                <a:gd name="p0x12" fmla="*/ 0 w 12735"/>
                <a:gd name="p0y12" fmla="*/ 3390 h 3510"/>
                <a:gd name="p0x13" fmla="*/ 0 w 12735"/>
                <a:gd name="p0y13" fmla="*/ 120 h 3510"/>
                <a:gd name="p0x14" fmla="*/ 0 w 12735"/>
                <a:gd name="p0y14" fmla="*/ 53 h 3510"/>
                <a:gd name="p0x15" fmla="*/ 53 w 12735"/>
                <a:gd name="p0y15" fmla="*/ 0 h 3510"/>
                <a:gd name="p0x16" fmla="*/ 120 w 12735"/>
                <a:gd name="p0y16" fmla="*/ 0 h 35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43"/>
              </p:custDataLst>
            </p:nvPr>
          </p:nvSpPr>
          <p:spPr>
            <a:xfrm>
              <a:off x="5639" y="5550"/>
              <a:ext cx="12625" cy="45"/>
            </a:xfrm>
            <a:custGeom>
              <a:avLst/>
              <a:gdLst>
                <a:gd name="sw" fmla="*/ 1 w 12625"/>
                <a:gd name="sh" fmla="*/ 1 h 45"/>
                <a:gd name="mins" fmla="min sw sh"/>
                <a:gd name="dsw" fmla="+- 0 sw mins"/>
                <a:gd name="dsh" fmla="+- 0 sh mins"/>
                <a:gd name="p0x0" fmla="*/ 45 w 12625"/>
                <a:gd name="p0y0" fmla="*/ 0 h 45"/>
                <a:gd name="p0x1" fmla="*/ 12540 w 12625"/>
                <a:gd name="p0y1" fmla="*/ 0 h 45"/>
                <a:gd name="p0x2" fmla="*/ 12574 w 12625"/>
                <a:gd name="p0y2" fmla="*/ 0 h 45"/>
                <a:gd name="p0x3" fmla="*/ 12604 w 12625"/>
                <a:gd name="p0y3" fmla="*/ 13 h 45"/>
                <a:gd name="p0x4" fmla="*/ 12625 w 12625"/>
                <a:gd name="p0y4" fmla="*/ 35 h 45"/>
                <a:gd name="p0x5" fmla="*/ 12615 w 12625"/>
                <a:gd name="p0y5" fmla="*/ 45 h 45"/>
                <a:gd name="p0x6" fmla="*/ 12596 w 12625"/>
                <a:gd name="p0y6" fmla="*/ 26 h 45"/>
                <a:gd name="p0x7" fmla="*/ 12569 w 12625"/>
                <a:gd name="p0y7" fmla="*/ 15 h 45"/>
                <a:gd name="p0x8" fmla="*/ 12540 w 12625"/>
                <a:gd name="p0y8" fmla="*/ 15 h 45"/>
                <a:gd name="p0x9" fmla="*/ 45 w 12625"/>
                <a:gd name="p0y9" fmla="*/ 15 h 45"/>
                <a:gd name="p0x10" fmla="*/ 35 w 12625"/>
                <a:gd name="p0y10" fmla="*/ 15 h 45"/>
                <a:gd name="p0x11" fmla="*/ 26 w 12625"/>
                <a:gd name="p0y11" fmla="*/ 17 h 45"/>
                <a:gd name="p0x12" fmla="*/ 17 w 12625"/>
                <a:gd name="p0y12" fmla="*/ 22 h 45"/>
                <a:gd name="p0x13" fmla="*/ 0 w 12625"/>
                <a:gd name="p0y13" fmla="*/ 9 h 45"/>
                <a:gd name="p0x14" fmla="*/ 0 w 12625"/>
                <a:gd name="p0y14" fmla="*/ 9 h 45"/>
                <a:gd name="p0x15" fmla="*/ 14 w 12625"/>
                <a:gd name="p0y15" fmla="*/ 3 h 45"/>
                <a:gd name="p0x16" fmla="*/ 29 w 12625"/>
                <a:gd name="p0y16" fmla="*/ 0 h 45"/>
                <a:gd name="p0x17" fmla="*/ 45 w 12625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44"/>
              </p:custDataLst>
            </p:nvPr>
          </p:nvSpPr>
          <p:spPr>
            <a:xfrm>
              <a:off x="18254" y="5585"/>
              <a:ext cx="46" cy="3439"/>
            </a:xfrm>
            <a:custGeom>
              <a:avLst/>
              <a:gdLst>
                <a:gd name="sw" fmla="*/ 1 w 45"/>
                <a:gd name="sh" fmla="*/ 1 h 3439"/>
                <a:gd name="mins" fmla="min sw sh"/>
                <a:gd name="dsw" fmla="+- 0 sw mins"/>
                <a:gd name="dsh" fmla="+- 0 sh mins"/>
                <a:gd name="p0x0" fmla="*/ 45 w 45"/>
                <a:gd name="p0y0" fmla="*/ 84 h 3439"/>
                <a:gd name="p0x1" fmla="*/ 45 w 45"/>
                <a:gd name="p0y1" fmla="*/ 3354 h 3439"/>
                <a:gd name="p0x2" fmla="*/ 45 w 45"/>
                <a:gd name="p0y2" fmla="*/ 3387 h 3439"/>
                <a:gd name="p0x3" fmla="*/ 32 w 45"/>
                <a:gd name="p0y3" fmla="*/ 3417 h 3439"/>
                <a:gd name="p0x4" fmla="*/ 10 w 45"/>
                <a:gd name="p0y4" fmla="*/ 3439 h 3439"/>
                <a:gd name="p0x5" fmla="*/ 0 w 45"/>
                <a:gd name="p0y5" fmla="*/ 3429 h 3439"/>
                <a:gd name="p0x6" fmla="*/ 19 w 45"/>
                <a:gd name="p0y6" fmla="*/ 3410 h 3439"/>
                <a:gd name="p0x7" fmla="*/ 30 w 45"/>
                <a:gd name="p0y7" fmla="*/ 3383 h 3439"/>
                <a:gd name="p0x8" fmla="*/ 30 w 45"/>
                <a:gd name="p0y8" fmla="*/ 3354 h 3439"/>
                <a:gd name="p0x9" fmla="*/ 30 w 45"/>
                <a:gd name="p0y9" fmla="*/ 84 h 3439"/>
                <a:gd name="p0x10" fmla="*/ 30 w 45"/>
                <a:gd name="p0y10" fmla="*/ 55 h 3439"/>
                <a:gd name="p0x11" fmla="*/ 19 w 45"/>
                <a:gd name="p0y11" fmla="*/ 29 h 3439"/>
                <a:gd name="p0x12" fmla="*/ 0 w 45"/>
                <a:gd name="p0y12" fmla="*/ 10 h 3439"/>
                <a:gd name="p0x13" fmla="*/ 10 w 45"/>
                <a:gd name="p0y13" fmla="*/ 0 h 3439"/>
                <a:gd name="p0x14" fmla="*/ 32 w 45"/>
                <a:gd name="p0y14" fmla="*/ 21 h 3439"/>
                <a:gd name="p0x15" fmla="*/ 45 w 45"/>
                <a:gd name="p0y15" fmla="*/ 51 h 3439"/>
                <a:gd name="p0x16" fmla="*/ 45 w 45"/>
                <a:gd name="p0y16" fmla="*/ 84 h 34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45"/>
              </p:custDataLst>
            </p:nvPr>
          </p:nvSpPr>
          <p:spPr>
            <a:xfrm>
              <a:off x="5639" y="9014"/>
              <a:ext cx="12625" cy="46"/>
            </a:xfrm>
            <a:custGeom>
              <a:avLst/>
              <a:gdLst>
                <a:gd name="sw" fmla="*/ 1 w 12625"/>
                <a:gd name="sh" fmla="*/ 1 h 45"/>
                <a:gd name="mins" fmla="min sw sh"/>
                <a:gd name="dsw" fmla="+- 0 sw mins"/>
                <a:gd name="dsh" fmla="+- 0 sh mins"/>
                <a:gd name="p0x0" fmla="*/ 12540 w 12625"/>
                <a:gd name="p0y0" fmla="*/ 45 h 45"/>
                <a:gd name="p0x1" fmla="*/ 45 w 12625"/>
                <a:gd name="p0y1" fmla="*/ 45 h 45"/>
                <a:gd name="p0x2" fmla="*/ 29 w 12625"/>
                <a:gd name="p0y2" fmla="*/ 45 h 45"/>
                <a:gd name="p0x3" fmla="*/ 14 w 12625"/>
                <a:gd name="p0y3" fmla="*/ 42 h 45"/>
                <a:gd name="p0x4" fmla="*/ 0 w 12625"/>
                <a:gd name="p0y4" fmla="*/ 36 h 45"/>
                <a:gd name="p0x5" fmla="*/ 17 w 12625"/>
                <a:gd name="p0y5" fmla="*/ 22 h 45"/>
                <a:gd name="p0x6" fmla="*/ 17 w 12625"/>
                <a:gd name="p0y6" fmla="*/ 22 h 45"/>
                <a:gd name="p0x7" fmla="*/ 26 w 12625"/>
                <a:gd name="p0y7" fmla="*/ 27 h 45"/>
                <a:gd name="p0x8" fmla="*/ 35 w 12625"/>
                <a:gd name="p0y8" fmla="*/ 30 h 45"/>
                <a:gd name="p0x9" fmla="*/ 45 w 12625"/>
                <a:gd name="p0y9" fmla="*/ 30 h 45"/>
                <a:gd name="p0x10" fmla="*/ 12540 w 12625"/>
                <a:gd name="p0y10" fmla="*/ 30 h 45"/>
                <a:gd name="p0x11" fmla="*/ 12569 w 12625"/>
                <a:gd name="p0y11" fmla="*/ 30 h 45"/>
                <a:gd name="p0x12" fmla="*/ 12596 w 12625"/>
                <a:gd name="p0y12" fmla="*/ 19 h 45"/>
                <a:gd name="p0x13" fmla="*/ 12615 w 12625"/>
                <a:gd name="p0y13" fmla="*/ 0 h 45"/>
                <a:gd name="p0x14" fmla="*/ 12625 w 12625"/>
                <a:gd name="p0y14" fmla="*/ 10 h 45"/>
                <a:gd name="p0x15" fmla="*/ 12604 w 12625"/>
                <a:gd name="p0y15" fmla="*/ 32 h 45"/>
                <a:gd name="p0x16" fmla="*/ 12574 w 12625"/>
                <a:gd name="p0y16" fmla="*/ 45 h 45"/>
                <a:gd name="p0x17" fmla="*/ 12540 w 12625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46"/>
              </p:custDataLst>
            </p:nvPr>
          </p:nvSpPr>
          <p:spPr>
            <a:xfrm>
              <a:off x="5565" y="5559"/>
              <a:ext cx="91" cy="3491"/>
            </a:xfrm>
            <a:custGeom>
              <a:avLst/>
              <a:gdLst>
                <a:gd name="sw" fmla="*/ 1 w 91"/>
                <a:gd name="sh" fmla="*/ 1 h 3491"/>
                <a:gd name="mins" fmla="min sw sh"/>
                <a:gd name="dsw" fmla="+- 0 sw mins"/>
                <a:gd name="dsh" fmla="+- 0 sh mins"/>
                <a:gd name="p0x0" fmla="*/ 0 w 91"/>
                <a:gd name="p0y0" fmla="*/ 3380 h 3491"/>
                <a:gd name="p0x1" fmla="*/ 0 w 91"/>
                <a:gd name="p0y1" fmla="*/ 110 h 3491"/>
                <a:gd name="p0x2" fmla="*/ 0 w 91"/>
                <a:gd name="p0y2" fmla="*/ 60 h 3491"/>
                <a:gd name="p0x3" fmla="*/ 30 w 91"/>
                <a:gd name="p0y3" fmla="*/ 18 h 3491"/>
                <a:gd name="p0x4" fmla="*/ 74 w 91"/>
                <a:gd name="p0y4" fmla="*/ 0 h 3491"/>
                <a:gd name="p0x5" fmla="*/ 91 w 91"/>
                <a:gd name="p0y5" fmla="*/ 13 h 3491"/>
                <a:gd name="p0x6" fmla="*/ 91 w 91"/>
                <a:gd name="p0y6" fmla="*/ 13 h 3491"/>
                <a:gd name="p0x7" fmla="*/ 64 w 91"/>
                <a:gd name="p0y7" fmla="*/ 29 h 3491"/>
                <a:gd name="p0x8" fmla="*/ 45 w 91"/>
                <a:gd name="p0y8" fmla="*/ 67 h 3491"/>
                <a:gd name="p0x9" fmla="*/ 45 w 91"/>
                <a:gd name="p0y9" fmla="*/ 110 h 3491"/>
                <a:gd name="p0x10" fmla="*/ 45 w 91"/>
                <a:gd name="p0y10" fmla="*/ 3380 h 3491"/>
                <a:gd name="p0x11" fmla="*/ 45 w 91"/>
                <a:gd name="p0y11" fmla="*/ 3424 h 3491"/>
                <a:gd name="p0x12" fmla="*/ 64 w 91"/>
                <a:gd name="p0y12" fmla="*/ 3462 h 3491"/>
                <a:gd name="p0x13" fmla="*/ 91 w 91"/>
                <a:gd name="p0y13" fmla="*/ 3477 h 3491"/>
                <a:gd name="p0x14" fmla="*/ 74 w 91"/>
                <a:gd name="p0y14" fmla="*/ 3491 h 3491"/>
                <a:gd name="p0x15" fmla="*/ 74 w 91"/>
                <a:gd name="p0y15" fmla="*/ 3491 h 3491"/>
                <a:gd name="p0x16" fmla="*/ 30 w 91"/>
                <a:gd name="p0y16" fmla="*/ 3473 h 3491"/>
                <a:gd name="p0x17" fmla="*/ 0 w 91"/>
                <a:gd name="p0y17" fmla="*/ 3430 h 3491"/>
                <a:gd name="p0x18" fmla="*/ 0 w 91"/>
                <a:gd name="p0y18" fmla="*/ 3380 h 34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>
            <p:custDataLst>
              <p:tags r:id="rId47"/>
            </p:custDataLst>
          </p:nvPr>
        </p:nvGrpSpPr>
        <p:grpSpPr>
          <a:xfrm rot="0">
            <a:off x="3533775" y="3524250"/>
            <a:ext cx="8086725" cy="2228850"/>
            <a:chOff x="5565" y="5550"/>
            <a:chExt cx="12735" cy="3510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35" name="任意多边形 34"/>
            <p:cNvSpPr/>
            <p:nvPr>
              <p:custDataLst>
                <p:tags r:id="rId48"/>
              </p:custDataLst>
            </p:nvPr>
          </p:nvSpPr>
          <p:spPr>
            <a:xfrm>
              <a:off x="5565" y="5550"/>
              <a:ext cx="12735" cy="3510"/>
            </a:xfrm>
            <a:custGeom>
              <a:avLst/>
              <a:gdLst>
                <a:gd name="sw" fmla="*/ 1 w 12735"/>
                <a:gd name="sh" fmla="*/ 1 h 3510"/>
                <a:gd name="mins" fmla="min sw sh"/>
                <a:gd name="dsw" fmla="+- 0 sw mins"/>
                <a:gd name="dsh" fmla="+- 0 sh mins"/>
                <a:gd name="p0x0" fmla="*/ 120 w 12735"/>
                <a:gd name="p0y0" fmla="*/ 0 h 3510"/>
                <a:gd name="p0x1" fmla="*/ 12615 w 12735"/>
                <a:gd name="p0y1" fmla="*/ 0 h 3510"/>
                <a:gd name="p0x2" fmla="*/ 12681 w 12735"/>
                <a:gd name="p0y2" fmla="*/ 0 h 3510"/>
                <a:gd name="p0x3" fmla="*/ 12735 w 12735"/>
                <a:gd name="p0y3" fmla="*/ 53 h 3510"/>
                <a:gd name="p0x4" fmla="*/ 12735 w 12735"/>
                <a:gd name="p0y4" fmla="*/ 120 h 3510"/>
                <a:gd name="p0x5" fmla="*/ 12735 w 12735"/>
                <a:gd name="p0y5" fmla="*/ 3390 h 3510"/>
                <a:gd name="p0x6" fmla="*/ 12735 w 12735"/>
                <a:gd name="p0y6" fmla="*/ 3456 h 3510"/>
                <a:gd name="p0x7" fmla="*/ 12681 w 12735"/>
                <a:gd name="p0y7" fmla="*/ 3510 h 3510"/>
                <a:gd name="p0x8" fmla="*/ 12615 w 12735"/>
                <a:gd name="p0y8" fmla="*/ 3510 h 3510"/>
                <a:gd name="p0x9" fmla="*/ 120 w 12735"/>
                <a:gd name="p0y9" fmla="*/ 3510 h 3510"/>
                <a:gd name="p0x10" fmla="*/ 53 w 12735"/>
                <a:gd name="p0y10" fmla="*/ 3510 h 3510"/>
                <a:gd name="p0x11" fmla="*/ 0 w 12735"/>
                <a:gd name="p0y11" fmla="*/ 3456 h 3510"/>
                <a:gd name="p0x12" fmla="*/ 0 w 12735"/>
                <a:gd name="p0y12" fmla="*/ 3390 h 3510"/>
                <a:gd name="p0x13" fmla="*/ 0 w 12735"/>
                <a:gd name="p0y13" fmla="*/ 120 h 3510"/>
                <a:gd name="p0x14" fmla="*/ 0 w 12735"/>
                <a:gd name="p0y14" fmla="*/ 53 h 3510"/>
                <a:gd name="p0x15" fmla="*/ 53 w 12735"/>
                <a:gd name="p0y15" fmla="*/ 0 h 3510"/>
                <a:gd name="p0x16" fmla="*/ 120 w 12735"/>
                <a:gd name="p0y16" fmla="*/ 0 h 35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49"/>
              </p:custDataLst>
            </p:nvPr>
          </p:nvSpPr>
          <p:spPr>
            <a:xfrm>
              <a:off x="5639" y="5550"/>
              <a:ext cx="12625" cy="45"/>
            </a:xfrm>
            <a:custGeom>
              <a:avLst/>
              <a:gdLst>
                <a:gd name="sw" fmla="*/ 1 w 12625"/>
                <a:gd name="sh" fmla="*/ 1 h 45"/>
                <a:gd name="mins" fmla="min sw sh"/>
                <a:gd name="dsw" fmla="+- 0 sw mins"/>
                <a:gd name="dsh" fmla="+- 0 sh mins"/>
                <a:gd name="p0x0" fmla="*/ 45 w 12625"/>
                <a:gd name="p0y0" fmla="*/ 0 h 45"/>
                <a:gd name="p0x1" fmla="*/ 12540 w 12625"/>
                <a:gd name="p0y1" fmla="*/ 0 h 45"/>
                <a:gd name="p0x2" fmla="*/ 12574 w 12625"/>
                <a:gd name="p0y2" fmla="*/ 0 h 45"/>
                <a:gd name="p0x3" fmla="*/ 12604 w 12625"/>
                <a:gd name="p0y3" fmla="*/ 13 h 45"/>
                <a:gd name="p0x4" fmla="*/ 12625 w 12625"/>
                <a:gd name="p0y4" fmla="*/ 35 h 45"/>
                <a:gd name="p0x5" fmla="*/ 12615 w 12625"/>
                <a:gd name="p0y5" fmla="*/ 45 h 45"/>
                <a:gd name="p0x6" fmla="*/ 12596 w 12625"/>
                <a:gd name="p0y6" fmla="*/ 26 h 45"/>
                <a:gd name="p0x7" fmla="*/ 12569 w 12625"/>
                <a:gd name="p0y7" fmla="*/ 15 h 45"/>
                <a:gd name="p0x8" fmla="*/ 12540 w 12625"/>
                <a:gd name="p0y8" fmla="*/ 15 h 45"/>
                <a:gd name="p0x9" fmla="*/ 45 w 12625"/>
                <a:gd name="p0y9" fmla="*/ 15 h 45"/>
                <a:gd name="p0x10" fmla="*/ 35 w 12625"/>
                <a:gd name="p0y10" fmla="*/ 15 h 45"/>
                <a:gd name="p0x11" fmla="*/ 26 w 12625"/>
                <a:gd name="p0y11" fmla="*/ 17 h 45"/>
                <a:gd name="p0x12" fmla="*/ 17 w 12625"/>
                <a:gd name="p0y12" fmla="*/ 22 h 45"/>
                <a:gd name="p0x13" fmla="*/ 0 w 12625"/>
                <a:gd name="p0y13" fmla="*/ 9 h 45"/>
                <a:gd name="p0x14" fmla="*/ 0 w 12625"/>
                <a:gd name="p0y14" fmla="*/ 9 h 45"/>
                <a:gd name="p0x15" fmla="*/ 14 w 12625"/>
                <a:gd name="p0y15" fmla="*/ 3 h 45"/>
                <a:gd name="p0x16" fmla="*/ 29 w 12625"/>
                <a:gd name="p0y16" fmla="*/ 0 h 45"/>
                <a:gd name="p0x17" fmla="*/ 45 w 12625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50"/>
              </p:custDataLst>
            </p:nvPr>
          </p:nvSpPr>
          <p:spPr>
            <a:xfrm>
              <a:off x="18254" y="5585"/>
              <a:ext cx="46" cy="3439"/>
            </a:xfrm>
            <a:custGeom>
              <a:avLst/>
              <a:gdLst>
                <a:gd name="sw" fmla="*/ 1 w 45"/>
                <a:gd name="sh" fmla="*/ 1 h 3439"/>
                <a:gd name="mins" fmla="min sw sh"/>
                <a:gd name="dsw" fmla="+- 0 sw mins"/>
                <a:gd name="dsh" fmla="+- 0 sh mins"/>
                <a:gd name="p0x0" fmla="*/ 45 w 45"/>
                <a:gd name="p0y0" fmla="*/ 84 h 3439"/>
                <a:gd name="p0x1" fmla="*/ 45 w 45"/>
                <a:gd name="p0y1" fmla="*/ 3354 h 3439"/>
                <a:gd name="p0x2" fmla="*/ 45 w 45"/>
                <a:gd name="p0y2" fmla="*/ 3387 h 3439"/>
                <a:gd name="p0x3" fmla="*/ 32 w 45"/>
                <a:gd name="p0y3" fmla="*/ 3417 h 3439"/>
                <a:gd name="p0x4" fmla="*/ 10 w 45"/>
                <a:gd name="p0y4" fmla="*/ 3439 h 3439"/>
                <a:gd name="p0x5" fmla="*/ 0 w 45"/>
                <a:gd name="p0y5" fmla="*/ 3429 h 3439"/>
                <a:gd name="p0x6" fmla="*/ 19 w 45"/>
                <a:gd name="p0y6" fmla="*/ 3410 h 3439"/>
                <a:gd name="p0x7" fmla="*/ 30 w 45"/>
                <a:gd name="p0y7" fmla="*/ 3383 h 3439"/>
                <a:gd name="p0x8" fmla="*/ 30 w 45"/>
                <a:gd name="p0y8" fmla="*/ 3354 h 3439"/>
                <a:gd name="p0x9" fmla="*/ 30 w 45"/>
                <a:gd name="p0y9" fmla="*/ 84 h 3439"/>
                <a:gd name="p0x10" fmla="*/ 30 w 45"/>
                <a:gd name="p0y10" fmla="*/ 55 h 3439"/>
                <a:gd name="p0x11" fmla="*/ 19 w 45"/>
                <a:gd name="p0y11" fmla="*/ 29 h 3439"/>
                <a:gd name="p0x12" fmla="*/ 0 w 45"/>
                <a:gd name="p0y12" fmla="*/ 10 h 3439"/>
                <a:gd name="p0x13" fmla="*/ 10 w 45"/>
                <a:gd name="p0y13" fmla="*/ 0 h 3439"/>
                <a:gd name="p0x14" fmla="*/ 32 w 45"/>
                <a:gd name="p0y14" fmla="*/ 21 h 3439"/>
                <a:gd name="p0x15" fmla="*/ 45 w 45"/>
                <a:gd name="p0y15" fmla="*/ 51 h 3439"/>
                <a:gd name="p0x16" fmla="*/ 45 w 45"/>
                <a:gd name="p0y16" fmla="*/ 84 h 34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51"/>
              </p:custDataLst>
            </p:nvPr>
          </p:nvSpPr>
          <p:spPr>
            <a:xfrm>
              <a:off x="5639" y="9014"/>
              <a:ext cx="12625" cy="46"/>
            </a:xfrm>
            <a:custGeom>
              <a:avLst/>
              <a:gdLst>
                <a:gd name="sw" fmla="*/ 1 w 12625"/>
                <a:gd name="sh" fmla="*/ 1 h 45"/>
                <a:gd name="mins" fmla="min sw sh"/>
                <a:gd name="dsw" fmla="+- 0 sw mins"/>
                <a:gd name="dsh" fmla="+- 0 sh mins"/>
                <a:gd name="p0x0" fmla="*/ 12540 w 12625"/>
                <a:gd name="p0y0" fmla="*/ 45 h 45"/>
                <a:gd name="p0x1" fmla="*/ 45 w 12625"/>
                <a:gd name="p0y1" fmla="*/ 45 h 45"/>
                <a:gd name="p0x2" fmla="*/ 29 w 12625"/>
                <a:gd name="p0y2" fmla="*/ 45 h 45"/>
                <a:gd name="p0x3" fmla="*/ 14 w 12625"/>
                <a:gd name="p0y3" fmla="*/ 42 h 45"/>
                <a:gd name="p0x4" fmla="*/ 0 w 12625"/>
                <a:gd name="p0y4" fmla="*/ 36 h 45"/>
                <a:gd name="p0x5" fmla="*/ 17 w 12625"/>
                <a:gd name="p0y5" fmla="*/ 22 h 45"/>
                <a:gd name="p0x6" fmla="*/ 17 w 12625"/>
                <a:gd name="p0y6" fmla="*/ 22 h 45"/>
                <a:gd name="p0x7" fmla="*/ 26 w 12625"/>
                <a:gd name="p0y7" fmla="*/ 27 h 45"/>
                <a:gd name="p0x8" fmla="*/ 35 w 12625"/>
                <a:gd name="p0y8" fmla="*/ 30 h 45"/>
                <a:gd name="p0x9" fmla="*/ 45 w 12625"/>
                <a:gd name="p0y9" fmla="*/ 30 h 45"/>
                <a:gd name="p0x10" fmla="*/ 12540 w 12625"/>
                <a:gd name="p0y10" fmla="*/ 30 h 45"/>
                <a:gd name="p0x11" fmla="*/ 12569 w 12625"/>
                <a:gd name="p0y11" fmla="*/ 30 h 45"/>
                <a:gd name="p0x12" fmla="*/ 12596 w 12625"/>
                <a:gd name="p0y12" fmla="*/ 19 h 45"/>
                <a:gd name="p0x13" fmla="*/ 12615 w 12625"/>
                <a:gd name="p0y13" fmla="*/ 0 h 45"/>
                <a:gd name="p0x14" fmla="*/ 12625 w 12625"/>
                <a:gd name="p0y14" fmla="*/ 10 h 45"/>
                <a:gd name="p0x15" fmla="*/ 12604 w 12625"/>
                <a:gd name="p0y15" fmla="*/ 32 h 45"/>
                <a:gd name="p0x16" fmla="*/ 12574 w 12625"/>
                <a:gd name="p0y16" fmla="*/ 45 h 45"/>
                <a:gd name="p0x17" fmla="*/ 12540 w 12625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52"/>
              </p:custDataLst>
            </p:nvPr>
          </p:nvSpPr>
          <p:spPr>
            <a:xfrm>
              <a:off x="5565" y="5559"/>
              <a:ext cx="91" cy="3491"/>
            </a:xfrm>
            <a:custGeom>
              <a:avLst/>
              <a:gdLst>
                <a:gd name="sw" fmla="*/ 1 w 91"/>
                <a:gd name="sh" fmla="*/ 1 h 3491"/>
                <a:gd name="mins" fmla="min sw sh"/>
                <a:gd name="dsw" fmla="+- 0 sw mins"/>
                <a:gd name="dsh" fmla="+- 0 sh mins"/>
                <a:gd name="p0x0" fmla="*/ 0 w 91"/>
                <a:gd name="p0y0" fmla="*/ 3380 h 3491"/>
                <a:gd name="p0x1" fmla="*/ 0 w 91"/>
                <a:gd name="p0y1" fmla="*/ 110 h 3491"/>
                <a:gd name="p0x2" fmla="*/ 0 w 91"/>
                <a:gd name="p0y2" fmla="*/ 60 h 3491"/>
                <a:gd name="p0x3" fmla="*/ 30 w 91"/>
                <a:gd name="p0y3" fmla="*/ 18 h 3491"/>
                <a:gd name="p0x4" fmla="*/ 74 w 91"/>
                <a:gd name="p0y4" fmla="*/ 0 h 3491"/>
                <a:gd name="p0x5" fmla="*/ 91 w 91"/>
                <a:gd name="p0y5" fmla="*/ 13 h 3491"/>
                <a:gd name="p0x6" fmla="*/ 91 w 91"/>
                <a:gd name="p0y6" fmla="*/ 13 h 3491"/>
                <a:gd name="p0x7" fmla="*/ 64 w 91"/>
                <a:gd name="p0y7" fmla="*/ 29 h 3491"/>
                <a:gd name="p0x8" fmla="*/ 45 w 91"/>
                <a:gd name="p0y8" fmla="*/ 67 h 3491"/>
                <a:gd name="p0x9" fmla="*/ 45 w 91"/>
                <a:gd name="p0y9" fmla="*/ 110 h 3491"/>
                <a:gd name="p0x10" fmla="*/ 45 w 91"/>
                <a:gd name="p0y10" fmla="*/ 3380 h 3491"/>
                <a:gd name="p0x11" fmla="*/ 45 w 91"/>
                <a:gd name="p0y11" fmla="*/ 3424 h 3491"/>
                <a:gd name="p0x12" fmla="*/ 64 w 91"/>
                <a:gd name="p0y12" fmla="*/ 3462 h 3491"/>
                <a:gd name="p0x13" fmla="*/ 91 w 91"/>
                <a:gd name="p0y13" fmla="*/ 3477 h 3491"/>
                <a:gd name="p0x14" fmla="*/ 74 w 91"/>
                <a:gd name="p0y14" fmla="*/ 3491 h 3491"/>
                <a:gd name="p0x15" fmla="*/ 74 w 91"/>
                <a:gd name="p0y15" fmla="*/ 3491 h 3491"/>
                <a:gd name="p0x16" fmla="*/ 30 w 91"/>
                <a:gd name="p0y16" fmla="*/ 3473 h 3491"/>
                <a:gd name="p0x17" fmla="*/ 0 w 91"/>
                <a:gd name="p0y17" fmla="*/ 3430 h 3491"/>
                <a:gd name="p0x18" fmla="*/ 0 w 91"/>
                <a:gd name="p0y18" fmla="*/ 3380 h 34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传统文化中的比例应用</a:t>
            </a:r>
            <a:endParaRPr sz="3000" b="1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d391fab6-8c94-11f1-8987-5ed2403de4e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58" r="1159"/>
          <a:stretch>
            <a:fillRect/>
          </a:stretch>
        </p:blipFill>
        <p:spPr>
          <a:xfrm>
            <a:off x="571500" y="1104900"/>
            <a:ext cx="3234690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4" h="8460">
                <a:moveTo>
                  <a:pt x="120" y="0"/>
                </a:moveTo>
                <a:lnTo>
                  <a:pt x="4974" y="0"/>
                </a:lnTo>
                <a:cubicBezTo>
                  <a:pt x="5040" y="0"/>
                  <a:pt x="5094" y="54"/>
                  <a:pt x="5094" y="120"/>
                </a:cubicBezTo>
                <a:lnTo>
                  <a:pt x="5094" y="8340"/>
                </a:lnTo>
                <a:cubicBezTo>
                  <a:pt x="5094" y="8406"/>
                  <a:pt x="5040" y="8460"/>
                  <a:pt x="497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55" name="文本框 54"/>
          <p:cNvSpPr txBox="1"/>
          <p:nvPr>
            <p:custDataLst>
              <p:tags r:id="rId4"/>
            </p:custDataLst>
          </p:nvPr>
        </p:nvSpPr>
        <p:spPr>
          <a:xfrm>
            <a:off x="4072909" y="4833938"/>
            <a:ext cx="754759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正比例与反比例</a:t>
            </a:r>
            <a:r>
              <a:rPr sz="150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不仅是数学概念，更是古人</a:t>
            </a:r>
            <a:r>
              <a:rPr sz="15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认识世界、创造文明</a:t>
            </a:r>
            <a:r>
              <a:rPr sz="150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的思维工具</a:t>
            </a:r>
            <a:endParaRPr sz="1500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5"/>
            </p:custDataLst>
          </p:nvPr>
        </p:nvSpPr>
        <p:spPr>
          <a:xfrm>
            <a:off x="4072909" y="5253038"/>
            <a:ext cx="495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今天学习的每一个公式背后，都连接着</a:t>
            </a:r>
            <a:r>
              <a:rPr sz="150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千年的文化传承</a:t>
            </a:r>
            <a:endParaRPr sz="150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7" name="任意多边形 56"/>
          <p:cNvSpPr/>
          <p:nvPr>
            <p:custDataLst>
              <p:tags r:id="rId6"/>
            </p:custDataLst>
          </p:nvPr>
        </p:nvSpPr>
        <p:spPr>
          <a:xfrm>
            <a:off x="4072890" y="5762625"/>
            <a:ext cx="7547610" cy="714375"/>
          </a:xfrm>
          <a:custGeom>
            <a:avLst/>
            <a:gdLst>
              <a:gd name="sw" fmla="*/ 1 w 11885"/>
              <a:gd name="sh" fmla="*/ 1 h 1125"/>
              <a:gd name="mins" fmla="min sw sh"/>
              <a:gd name="dsw" fmla="+- 0 sw mins"/>
              <a:gd name="dsh" fmla="+- 0 sh mins"/>
              <a:gd name="p0x0" fmla="*/ 120 w 11885"/>
              <a:gd name="p0y0" fmla="*/ 0 h 1125"/>
              <a:gd name="p0x1" fmla="*/ 11765 w 11885"/>
              <a:gd name="p0y1" fmla="*/ 0 h 1125"/>
              <a:gd name="p0x2" fmla="*/ 11832 w 11885"/>
              <a:gd name="p0y2" fmla="*/ 0 h 1125"/>
              <a:gd name="p0x3" fmla="*/ 11885 w 11885"/>
              <a:gd name="p0y3" fmla="*/ 53 h 1125"/>
              <a:gd name="p0x4" fmla="*/ 11885 w 11885"/>
              <a:gd name="p0y4" fmla="*/ 120 h 1125"/>
              <a:gd name="p0x5" fmla="*/ 11885 w 11885"/>
              <a:gd name="p0y5" fmla="*/ 1005 h 1125"/>
              <a:gd name="p0x6" fmla="*/ 11885 w 11885"/>
              <a:gd name="p0y6" fmla="*/ 1071 h 1125"/>
              <a:gd name="p0x7" fmla="*/ 11832 w 11885"/>
              <a:gd name="p0y7" fmla="*/ 1125 h 1125"/>
              <a:gd name="p0x8" fmla="*/ 11765 w 11885"/>
              <a:gd name="p0y8" fmla="*/ 1125 h 1125"/>
              <a:gd name="p0x9" fmla="*/ 120 w 11885"/>
              <a:gd name="p0y9" fmla="*/ 1125 h 1125"/>
              <a:gd name="p0x10" fmla="*/ 53 w 11885"/>
              <a:gd name="p0y10" fmla="*/ 1125 h 1125"/>
              <a:gd name="p0x11" fmla="*/ 0 w 11885"/>
              <a:gd name="p0y11" fmla="*/ 1071 h 1125"/>
              <a:gd name="p0x12" fmla="*/ 0 w 11885"/>
              <a:gd name="p0y12" fmla="*/ 1005 h 1125"/>
              <a:gd name="p0x13" fmla="*/ 0 w 11885"/>
              <a:gd name="p0y13" fmla="*/ 120 h 1125"/>
              <a:gd name="p0x14" fmla="*/ 0 w 11885"/>
              <a:gd name="p0y14" fmla="*/ 53 h 1125"/>
              <a:gd name="p0x15" fmla="*/ 53 w 11885"/>
              <a:gd name="p0y15" fmla="*/ 0 h 1125"/>
              <a:gd name="p0x16" fmla="*/ 120 w 11885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35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>
            <p:custDataLst>
              <p:tags r:id="rId7"/>
            </p:custDataLst>
          </p:nvPr>
        </p:nvSpPr>
        <p:spPr>
          <a:xfrm>
            <a:off x="5446366" y="5936933"/>
            <a:ext cx="4800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5F0F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比例，是数学的语言，也是文明的密码</a:t>
            </a:r>
            <a:endParaRPr sz="2100" b="1">
              <a:solidFill>
                <a:srgbClr val="F5F0F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8"/>
            </p:custDataLst>
          </p:nvPr>
        </p:nvSpPr>
        <p:spPr>
          <a:xfrm>
            <a:off x="4291984" y="2199323"/>
            <a:ext cx="19697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建筑</a:t>
            </a:r>
            <a:endParaRPr b="1" spc="36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9"/>
            </p:custDataLst>
          </p:nvPr>
        </p:nvSpPr>
        <p:spPr>
          <a:xfrm>
            <a:off x="4291965" y="257619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4A35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0"/>
            </p:custDataLst>
          </p:nvPr>
        </p:nvSpPr>
        <p:spPr>
          <a:xfrm>
            <a:off x="4291984" y="2704148"/>
            <a:ext cx="1886026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传统建筑中立柱高度与开间宽度、斗拱层数与柱高都有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固定比值</a:t>
            </a:r>
            <a:endParaRPr sz="135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11"/>
            </p:custDataLst>
          </p:nvPr>
        </p:nvSpPr>
        <p:spPr>
          <a:xfrm>
            <a:off x="6871326" y="2199323"/>
            <a:ext cx="19697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工艺</a:t>
            </a:r>
            <a:endParaRPr b="1" spc="36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12"/>
            </p:custDataLst>
          </p:nvPr>
        </p:nvSpPr>
        <p:spPr>
          <a:xfrm>
            <a:off x="6870700" y="257619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4A35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13"/>
            </p:custDataLst>
          </p:nvPr>
        </p:nvSpPr>
        <p:spPr>
          <a:xfrm>
            <a:off x="6871326" y="2704148"/>
            <a:ext cx="1886026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青铜器铜锡配比、陶瓷釉料配方、中药药材配伍，皆含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比例思想</a:t>
            </a:r>
            <a:endParaRPr sz="135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14"/>
            </p:custDataLst>
          </p:nvPr>
        </p:nvSpPr>
        <p:spPr>
          <a:xfrm>
            <a:off x="9450667" y="2199323"/>
            <a:ext cx="196974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度量衡</a:t>
            </a:r>
            <a:endParaRPr b="1" spc="36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3" name="任意多边形 52"/>
          <p:cNvSpPr/>
          <p:nvPr>
            <p:custDataLst>
              <p:tags r:id="rId15"/>
            </p:custDataLst>
          </p:nvPr>
        </p:nvSpPr>
        <p:spPr>
          <a:xfrm>
            <a:off x="9450070" y="257619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4A35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16"/>
            </p:custDataLst>
          </p:nvPr>
        </p:nvSpPr>
        <p:spPr>
          <a:xfrm>
            <a:off x="9450667" y="2704148"/>
            <a:ext cx="1886103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尺度、容量、重量的换算体系，是一套精密的</a:t>
            </a:r>
            <a:r>
              <a:rPr sz="1350" b="1">
                <a:solidFill>
                  <a:srgbClr val="4A355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比例系统</a:t>
            </a:r>
            <a:endParaRPr sz="1350" b="1">
              <a:solidFill>
                <a:srgbClr val="4A355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12" name="组合 11"/>
          <p:cNvGrpSpPr/>
          <p:nvPr>
            <p:custDataLst>
              <p:tags r:id="rId17"/>
            </p:custDataLst>
          </p:nvPr>
        </p:nvGrpSpPr>
        <p:grpSpPr>
          <a:xfrm rot="0">
            <a:off x="4072890" y="1104900"/>
            <a:ext cx="2387600" cy="3552825"/>
            <a:chOff x="6414" y="1740"/>
            <a:chExt cx="3760" cy="559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7" name="任意多边形 6"/>
            <p:cNvSpPr/>
            <p:nvPr>
              <p:custDataLst>
                <p:tags r:id="rId18"/>
              </p:custDataLst>
            </p:nvPr>
          </p:nvSpPr>
          <p:spPr>
            <a:xfrm>
              <a:off x="6414" y="1740"/>
              <a:ext cx="3761" cy="5595"/>
            </a:xfrm>
            <a:custGeom>
              <a:avLst/>
              <a:gdLst>
                <a:gd name="sw" fmla="*/ 1 w 3761"/>
                <a:gd name="sh" fmla="*/ 1 h 5595"/>
                <a:gd name="mins" fmla="min sw sh"/>
                <a:gd name="dsw" fmla="+- 0 sw mins"/>
                <a:gd name="dsh" fmla="+- 0 sh mins"/>
                <a:gd name="p0x0" fmla="*/ 120 w 3761"/>
                <a:gd name="p0y0" fmla="*/ 0 h 5595"/>
                <a:gd name="p0x1" fmla="*/ 3641 w 3761"/>
                <a:gd name="p0y1" fmla="*/ 0 h 5595"/>
                <a:gd name="p0x2" fmla="*/ 3708 w 3761"/>
                <a:gd name="p0y2" fmla="*/ 0 h 5595"/>
                <a:gd name="p0x3" fmla="*/ 3761 w 3761"/>
                <a:gd name="p0y3" fmla="*/ 53 h 5595"/>
                <a:gd name="p0x4" fmla="*/ 3761 w 3761"/>
                <a:gd name="p0y4" fmla="*/ 120 h 5595"/>
                <a:gd name="p0x5" fmla="*/ 3761 w 3761"/>
                <a:gd name="p0y5" fmla="*/ 5475 h 5595"/>
                <a:gd name="p0x6" fmla="*/ 3761 w 3761"/>
                <a:gd name="p0y6" fmla="*/ 5541 h 5595"/>
                <a:gd name="p0x7" fmla="*/ 3708 w 3761"/>
                <a:gd name="p0y7" fmla="*/ 5595 h 5595"/>
                <a:gd name="p0x8" fmla="*/ 3641 w 3761"/>
                <a:gd name="p0y8" fmla="*/ 5595 h 5595"/>
                <a:gd name="p0x9" fmla="*/ 120 w 3761"/>
                <a:gd name="p0y9" fmla="*/ 5595 h 5595"/>
                <a:gd name="p0x10" fmla="*/ 53 w 3761"/>
                <a:gd name="p0y10" fmla="*/ 5595 h 5595"/>
                <a:gd name="p0x11" fmla="*/ 0 w 3761"/>
                <a:gd name="p0y11" fmla="*/ 5541 h 5595"/>
                <a:gd name="p0x12" fmla="*/ 0 w 3761"/>
                <a:gd name="p0y12" fmla="*/ 5475 h 5595"/>
                <a:gd name="p0x13" fmla="*/ 0 w 3761"/>
                <a:gd name="p0y13" fmla="*/ 120 h 5595"/>
                <a:gd name="p0x14" fmla="*/ 0 w 3761"/>
                <a:gd name="p0y14" fmla="*/ 53 h 5595"/>
                <a:gd name="p0x15" fmla="*/ 53 w 3761"/>
                <a:gd name="p0y15" fmla="*/ 0 h 5595"/>
                <a:gd name="p0x16" fmla="*/ 120 w 3761"/>
                <a:gd name="p0y16" fmla="*/ 0 h 55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19"/>
              </p:custDataLst>
            </p:nvPr>
          </p:nvSpPr>
          <p:spPr>
            <a:xfrm>
              <a:off x="6488" y="1740"/>
              <a:ext cx="3652" cy="45"/>
            </a:xfrm>
            <a:custGeom>
              <a:avLst/>
              <a:gdLst>
                <a:gd name="sw" fmla="*/ 1 w 3652"/>
                <a:gd name="sh" fmla="*/ 1 h 45"/>
                <a:gd name="mins" fmla="min sw sh"/>
                <a:gd name="dsw" fmla="+- 0 sw mins"/>
                <a:gd name="dsh" fmla="+- 0 sh mins"/>
                <a:gd name="p0x0" fmla="*/ 45 w 3652"/>
                <a:gd name="p0y0" fmla="*/ 0 h 45"/>
                <a:gd name="p0x1" fmla="*/ 3567 w 3652"/>
                <a:gd name="p0y1" fmla="*/ 0 h 45"/>
                <a:gd name="p0x2" fmla="*/ 3601 w 3652"/>
                <a:gd name="p0y2" fmla="*/ 0 h 45"/>
                <a:gd name="p0x3" fmla="*/ 3631 w 3652"/>
                <a:gd name="p0y3" fmla="*/ 13 h 45"/>
                <a:gd name="p0x4" fmla="*/ 3652 w 3652"/>
                <a:gd name="p0y4" fmla="*/ 35 h 45"/>
                <a:gd name="p0x5" fmla="*/ 3642 w 3652"/>
                <a:gd name="p0y5" fmla="*/ 45 h 45"/>
                <a:gd name="p0x6" fmla="*/ 3623 w 3652"/>
                <a:gd name="p0y6" fmla="*/ 26 h 45"/>
                <a:gd name="p0x7" fmla="*/ 3596 w 3652"/>
                <a:gd name="p0y7" fmla="*/ 15 h 45"/>
                <a:gd name="p0x8" fmla="*/ 3567 w 3652"/>
                <a:gd name="p0y8" fmla="*/ 15 h 45"/>
                <a:gd name="p0x9" fmla="*/ 45 w 3652"/>
                <a:gd name="p0y9" fmla="*/ 15 h 45"/>
                <a:gd name="p0x10" fmla="*/ 35 w 3652"/>
                <a:gd name="p0y10" fmla="*/ 15 h 45"/>
                <a:gd name="p0x11" fmla="*/ 26 w 3652"/>
                <a:gd name="p0y11" fmla="*/ 17 h 45"/>
                <a:gd name="p0x12" fmla="*/ 17 w 3652"/>
                <a:gd name="p0y12" fmla="*/ 22 h 45"/>
                <a:gd name="p0x13" fmla="*/ 0 w 3652"/>
                <a:gd name="p0y13" fmla="*/ 9 h 45"/>
                <a:gd name="p0x14" fmla="*/ 0 w 3652"/>
                <a:gd name="p0y14" fmla="*/ 9 h 45"/>
                <a:gd name="p0x15" fmla="*/ 14 w 3652"/>
                <a:gd name="p0y15" fmla="*/ 3 h 45"/>
                <a:gd name="p0x16" fmla="*/ 29 w 3652"/>
                <a:gd name="p0y16" fmla="*/ 0 h 45"/>
                <a:gd name="p0x17" fmla="*/ 45 w 3652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20"/>
              </p:custDataLst>
            </p:nvPr>
          </p:nvSpPr>
          <p:spPr>
            <a:xfrm>
              <a:off x="10130" y="1775"/>
              <a:ext cx="45" cy="5524"/>
            </a:xfrm>
            <a:custGeom>
              <a:avLst/>
              <a:gdLst>
                <a:gd name="sw" fmla="*/ 1 w 45"/>
                <a:gd name="sh" fmla="*/ 1 h 5524"/>
                <a:gd name="mins" fmla="min sw sh"/>
                <a:gd name="dsw" fmla="+- 0 sw mins"/>
                <a:gd name="dsh" fmla="+- 0 sh mins"/>
                <a:gd name="p0x0" fmla="*/ 45 w 45"/>
                <a:gd name="p0y0" fmla="*/ 84 h 5524"/>
                <a:gd name="p0x1" fmla="*/ 45 w 45"/>
                <a:gd name="p0y1" fmla="*/ 5439 h 5524"/>
                <a:gd name="p0x2" fmla="*/ 45 w 45"/>
                <a:gd name="p0y2" fmla="*/ 5472 h 5524"/>
                <a:gd name="p0x3" fmla="*/ 32 w 45"/>
                <a:gd name="p0y3" fmla="*/ 5502 h 5524"/>
                <a:gd name="p0x4" fmla="*/ 10 w 45"/>
                <a:gd name="p0y4" fmla="*/ 5524 h 5524"/>
                <a:gd name="p0x5" fmla="*/ 0 w 45"/>
                <a:gd name="p0y5" fmla="*/ 5514 h 5524"/>
                <a:gd name="p0x6" fmla="*/ 19 w 45"/>
                <a:gd name="p0y6" fmla="*/ 5495 h 5524"/>
                <a:gd name="p0x7" fmla="*/ 30 w 45"/>
                <a:gd name="p0y7" fmla="*/ 5468 h 5524"/>
                <a:gd name="p0x8" fmla="*/ 30 w 45"/>
                <a:gd name="p0y8" fmla="*/ 5439 h 5524"/>
                <a:gd name="p0x9" fmla="*/ 30 w 45"/>
                <a:gd name="p0y9" fmla="*/ 84 h 5524"/>
                <a:gd name="p0x10" fmla="*/ 30 w 45"/>
                <a:gd name="p0y10" fmla="*/ 55 h 5524"/>
                <a:gd name="p0x11" fmla="*/ 19 w 45"/>
                <a:gd name="p0y11" fmla="*/ 29 h 5524"/>
                <a:gd name="p0x12" fmla="*/ 0 w 45"/>
                <a:gd name="p0y12" fmla="*/ 10 h 5524"/>
                <a:gd name="p0x13" fmla="*/ 10 w 45"/>
                <a:gd name="p0y13" fmla="*/ 0 h 5524"/>
                <a:gd name="p0x14" fmla="*/ 32 w 45"/>
                <a:gd name="p0y14" fmla="*/ 21 h 5524"/>
                <a:gd name="p0x15" fmla="*/ 45 w 45"/>
                <a:gd name="p0y15" fmla="*/ 51 h 5524"/>
                <a:gd name="p0x16" fmla="*/ 45 w 45"/>
                <a:gd name="p0y16" fmla="*/ 84 h 552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21"/>
              </p:custDataLst>
            </p:nvPr>
          </p:nvSpPr>
          <p:spPr>
            <a:xfrm>
              <a:off x="6488" y="7289"/>
              <a:ext cx="3652" cy="46"/>
            </a:xfrm>
            <a:custGeom>
              <a:avLst/>
              <a:gdLst>
                <a:gd name="sw" fmla="*/ 1 w 3652"/>
                <a:gd name="sh" fmla="*/ 1 h 45"/>
                <a:gd name="mins" fmla="min sw sh"/>
                <a:gd name="dsw" fmla="+- 0 sw mins"/>
                <a:gd name="dsh" fmla="+- 0 sh mins"/>
                <a:gd name="p0x0" fmla="*/ 3567 w 3652"/>
                <a:gd name="p0y0" fmla="*/ 45 h 45"/>
                <a:gd name="p0x1" fmla="*/ 45 w 3652"/>
                <a:gd name="p0y1" fmla="*/ 45 h 45"/>
                <a:gd name="p0x2" fmla="*/ 29 w 3652"/>
                <a:gd name="p0y2" fmla="*/ 45 h 45"/>
                <a:gd name="p0x3" fmla="*/ 14 w 3652"/>
                <a:gd name="p0y3" fmla="*/ 42 h 45"/>
                <a:gd name="p0x4" fmla="*/ 0 w 3652"/>
                <a:gd name="p0y4" fmla="*/ 36 h 45"/>
                <a:gd name="p0x5" fmla="*/ 17 w 3652"/>
                <a:gd name="p0y5" fmla="*/ 22 h 45"/>
                <a:gd name="p0x6" fmla="*/ 17 w 3652"/>
                <a:gd name="p0y6" fmla="*/ 22 h 45"/>
                <a:gd name="p0x7" fmla="*/ 26 w 3652"/>
                <a:gd name="p0y7" fmla="*/ 27 h 45"/>
                <a:gd name="p0x8" fmla="*/ 35 w 3652"/>
                <a:gd name="p0y8" fmla="*/ 30 h 45"/>
                <a:gd name="p0x9" fmla="*/ 45 w 3652"/>
                <a:gd name="p0y9" fmla="*/ 30 h 45"/>
                <a:gd name="p0x10" fmla="*/ 3567 w 3652"/>
                <a:gd name="p0y10" fmla="*/ 30 h 45"/>
                <a:gd name="p0x11" fmla="*/ 3596 w 3652"/>
                <a:gd name="p0y11" fmla="*/ 30 h 45"/>
                <a:gd name="p0x12" fmla="*/ 3623 w 3652"/>
                <a:gd name="p0y12" fmla="*/ 19 h 45"/>
                <a:gd name="p0x13" fmla="*/ 3642 w 3652"/>
                <a:gd name="p0y13" fmla="*/ 0 h 45"/>
                <a:gd name="p0x14" fmla="*/ 3652 w 3652"/>
                <a:gd name="p0y14" fmla="*/ 10 h 45"/>
                <a:gd name="p0x15" fmla="*/ 3631 w 3652"/>
                <a:gd name="p0y15" fmla="*/ 32 h 45"/>
                <a:gd name="p0x16" fmla="*/ 3601 w 3652"/>
                <a:gd name="p0y16" fmla="*/ 45 h 45"/>
                <a:gd name="p0x17" fmla="*/ 3567 w 3652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22"/>
              </p:custDataLst>
            </p:nvPr>
          </p:nvSpPr>
          <p:spPr>
            <a:xfrm>
              <a:off x="6414" y="1749"/>
              <a:ext cx="91" cy="5576"/>
            </a:xfrm>
            <a:custGeom>
              <a:avLst/>
              <a:gdLst>
                <a:gd name="sw" fmla="*/ 1 w 91"/>
                <a:gd name="sh" fmla="*/ 1 h 5576"/>
                <a:gd name="mins" fmla="min sw sh"/>
                <a:gd name="dsw" fmla="+- 0 sw mins"/>
                <a:gd name="dsh" fmla="+- 0 sh mins"/>
                <a:gd name="p0x0" fmla="*/ 0 w 91"/>
                <a:gd name="p0y0" fmla="*/ 5465 h 5576"/>
                <a:gd name="p0x1" fmla="*/ 0 w 91"/>
                <a:gd name="p0y1" fmla="*/ 110 h 5576"/>
                <a:gd name="p0x2" fmla="*/ 0 w 91"/>
                <a:gd name="p0y2" fmla="*/ 60 h 5576"/>
                <a:gd name="p0x3" fmla="*/ 30 w 91"/>
                <a:gd name="p0y3" fmla="*/ 18 h 5576"/>
                <a:gd name="p0x4" fmla="*/ 74 w 91"/>
                <a:gd name="p0y4" fmla="*/ 0 h 5576"/>
                <a:gd name="p0x5" fmla="*/ 91 w 91"/>
                <a:gd name="p0y5" fmla="*/ 13 h 5576"/>
                <a:gd name="p0x6" fmla="*/ 91 w 91"/>
                <a:gd name="p0y6" fmla="*/ 13 h 5576"/>
                <a:gd name="p0x7" fmla="*/ 64 w 91"/>
                <a:gd name="p0y7" fmla="*/ 29 h 5576"/>
                <a:gd name="p0x8" fmla="*/ 45 w 91"/>
                <a:gd name="p0y8" fmla="*/ 67 h 5576"/>
                <a:gd name="p0x9" fmla="*/ 45 w 91"/>
                <a:gd name="p0y9" fmla="*/ 110 h 5576"/>
                <a:gd name="p0x10" fmla="*/ 45 w 91"/>
                <a:gd name="p0y10" fmla="*/ 5465 h 5576"/>
                <a:gd name="p0x11" fmla="*/ 45 w 91"/>
                <a:gd name="p0y11" fmla="*/ 5509 h 5576"/>
                <a:gd name="p0x12" fmla="*/ 64 w 91"/>
                <a:gd name="p0y12" fmla="*/ 5547 h 5576"/>
                <a:gd name="p0x13" fmla="*/ 91 w 91"/>
                <a:gd name="p0y13" fmla="*/ 5562 h 5576"/>
                <a:gd name="p0x14" fmla="*/ 74 w 91"/>
                <a:gd name="p0y14" fmla="*/ 5576 h 5576"/>
                <a:gd name="p0x15" fmla="*/ 74 w 91"/>
                <a:gd name="p0y15" fmla="*/ 5576 h 5576"/>
                <a:gd name="p0x16" fmla="*/ 30 w 91"/>
                <a:gd name="p0y16" fmla="*/ 5558 h 5576"/>
                <a:gd name="p0x17" fmla="*/ 0 w 91"/>
                <a:gd name="p0y17" fmla="*/ 5515 h 5576"/>
                <a:gd name="p0x18" fmla="*/ 0 w 91"/>
                <a:gd name="p0y18" fmla="*/ 5465 h 557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>
            <p:custDataLst>
              <p:tags r:id="rId23"/>
            </p:custDataLst>
          </p:nvPr>
        </p:nvGrpSpPr>
        <p:grpSpPr>
          <a:xfrm rot="0">
            <a:off x="4072890" y="1104900"/>
            <a:ext cx="2387600" cy="3552825"/>
            <a:chOff x="6414" y="1740"/>
            <a:chExt cx="3760" cy="559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13" name="任意多边形 12"/>
            <p:cNvSpPr/>
            <p:nvPr>
              <p:custDataLst>
                <p:tags r:id="rId24"/>
              </p:custDataLst>
            </p:nvPr>
          </p:nvSpPr>
          <p:spPr>
            <a:xfrm>
              <a:off x="6414" y="1740"/>
              <a:ext cx="3761" cy="5595"/>
            </a:xfrm>
            <a:custGeom>
              <a:avLst/>
              <a:gdLst>
                <a:gd name="sw" fmla="*/ 1 w 3761"/>
                <a:gd name="sh" fmla="*/ 1 h 5595"/>
                <a:gd name="mins" fmla="min sw sh"/>
                <a:gd name="dsw" fmla="+- 0 sw mins"/>
                <a:gd name="dsh" fmla="+- 0 sh mins"/>
                <a:gd name="p0x0" fmla="*/ 120 w 3761"/>
                <a:gd name="p0y0" fmla="*/ 0 h 5595"/>
                <a:gd name="p0x1" fmla="*/ 3641 w 3761"/>
                <a:gd name="p0y1" fmla="*/ 0 h 5595"/>
                <a:gd name="p0x2" fmla="*/ 3708 w 3761"/>
                <a:gd name="p0y2" fmla="*/ 0 h 5595"/>
                <a:gd name="p0x3" fmla="*/ 3761 w 3761"/>
                <a:gd name="p0y3" fmla="*/ 53 h 5595"/>
                <a:gd name="p0x4" fmla="*/ 3761 w 3761"/>
                <a:gd name="p0y4" fmla="*/ 120 h 5595"/>
                <a:gd name="p0x5" fmla="*/ 3761 w 3761"/>
                <a:gd name="p0y5" fmla="*/ 5475 h 5595"/>
                <a:gd name="p0x6" fmla="*/ 3761 w 3761"/>
                <a:gd name="p0y6" fmla="*/ 5541 h 5595"/>
                <a:gd name="p0x7" fmla="*/ 3708 w 3761"/>
                <a:gd name="p0y7" fmla="*/ 5595 h 5595"/>
                <a:gd name="p0x8" fmla="*/ 3641 w 3761"/>
                <a:gd name="p0y8" fmla="*/ 5595 h 5595"/>
                <a:gd name="p0x9" fmla="*/ 120 w 3761"/>
                <a:gd name="p0y9" fmla="*/ 5595 h 5595"/>
                <a:gd name="p0x10" fmla="*/ 53 w 3761"/>
                <a:gd name="p0y10" fmla="*/ 5595 h 5595"/>
                <a:gd name="p0x11" fmla="*/ 0 w 3761"/>
                <a:gd name="p0y11" fmla="*/ 5541 h 5595"/>
                <a:gd name="p0x12" fmla="*/ 0 w 3761"/>
                <a:gd name="p0y12" fmla="*/ 5475 h 5595"/>
                <a:gd name="p0x13" fmla="*/ 0 w 3761"/>
                <a:gd name="p0y13" fmla="*/ 120 h 5595"/>
                <a:gd name="p0x14" fmla="*/ 0 w 3761"/>
                <a:gd name="p0y14" fmla="*/ 53 h 5595"/>
                <a:gd name="p0x15" fmla="*/ 53 w 3761"/>
                <a:gd name="p0y15" fmla="*/ 0 h 5595"/>
                <a:gd name="p0x16" fmla="*/ 120 w 3761"/>
                <a:gd name="p0y16" fmla="*/ 0 h 55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25"/>
              </p:custDataLst>
            </p:nvPr>
          </p:nvSpPr>
          <p:spPr>
            <a:xfrm>
              <a:off x="6488" y="1740"/>
              <a:ext cx="3652" cy="45"/>
            </a:xfrm>
            <a:custGeom>
              <a:avLst/>
              <a:gdLst>
                <a:gd name="sw" fmla="*/ 1 w 3652"/>
                <a:gd name="sh" fmla="*/ 1 h 45"/>
                <a:gd name="mins" fmla="min sw sh"/>
                <a:gd name="dsw" fmla="+- 0 sw mins"/>
                <a:gd name="dsh" fmla="+- 0 sh mins"/>
                <a:gd name="p0x0" fmla="*/ 45 w 3652"/>
                <a:gd name="p0y0" fmla="*/ 0 h 45"/>
                <a:gd name="p0x1" fmla="*/ 3567 w 3652"/>
                <a:gd name="p0y1" fmla="*/ 0 h 45"/>
                <a:gd name="p0x2" fmla="*/ 3601 w 3652"/>
                <a:gd name="p0y2" fmla="*/ 0 h 45"/>
                <a:gd name="p0x3" fmla="*/ 3631 w 3652"/>
                <a:gd name="p0y3" fmla="*/ 13 h 45"/>
                <a:gd name="p0x4" fmla="*/ 3652 w 3652"/>
                <a:gd name="p0y4" fmla="*/ 35 h 45"/>
                <a:gd name="p0x5" fmla="*/ 3642 w 3652"/>
                <a:gd name="p0y5" fmla="*/ 45 h 45"/>
                <a:gd name="p0x6" fmla="*/ 3623 w 3652"/>
                <a:gd name="p0y6" fmla="*/ 26 h 45"/>
                <a:gd name="p0x7" fmla="*/ 3596 w 3652"/>
                <a:gd name="p0y7" fmla="*/ 15 h 45"/>
                <a:gd name="p0x8" fmla="*/ 3567 w 3652"/>
                <a:gd name="p0y8" fmla="*/ 15 h 45"/>
                <a:gd name="p0x9" fmla="*/ 45 w 3652"/>
                <a:gd name="p0y9" fmla="*/ 15 h 45"/>
                <a:gd name="p0x10" fmla="*/ 35 w 3652"/>
                <a:gd name="p0y10" fmla="*/ 15 h 45"/>
                <a:gd name="p0x11" fmla="*/ 26 w 3652"/>
                <a:gd name="p0y11" fmla="*/ 17 h 45"/>
                <a:gd name="p0x12" fmla="*/ 17 w 3652"/>
                <a:gd name="p0y12" fmla="*/ 22 h 45"/>
                <a:gd name="p0x13" fmla="*/ 0 w 3652"/>
                <a:gd name="p0y13" fmla="*/ 9 h 45"/>
                <a:gd name="p0x14" fmla="*/ 0 w 3652"/>
                <a:gd name="p0y14" fmla="*/ 9 h 45"/>
                <a:gd name="p0x15" fmla="*/ 14 w 3652"/>
                <a:gd name="p0y15" fmla="*/ 3 h 45"/>
                <a:gd name="p0x16" fmla="*/ 29 w 3652"/>
                <a:gd name="p0y16" fmla="*/ 0 h 45"/>
                <a:gd name="p0x17" fmla="*/ 45 w 3652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26"/>
              </p:custDataLst>
            </p:nvPr>
          </p:nvSpPr>
          <p:spPr>
            <a:xfrm>
              <a:off x="10130" y="1775"/>
              <a:ext cx="45" cy="5524"/>
            </a:xfrm>
            <a:custGeom>
              <a:avLst/>
              <a:gdLst>
                <a:gd name="sw" fmla="*/ 1 w 45"/>
                <a:gd name="sh" fmla="*/ 1 h 5524"/>
                <a:gd name="mins" fmla="min sw sh"/>
                <a:gd name="dsw" fmla="+- 0 sw mins"/>
                <a:gd name="dsh" fmla="+- 0 sh mins"/>
                <a:gd name="p0x0" fmla="*/ 45 w 45"/>
                <a:gd name="p0y0" fmla="*/ 84 h 5524"/>
                <a:gd name="p0x1" fmla="*/ 45 w 45"/>
                <a:gd name="p0y1" fmla="*/ 5439 h 5524"/>
                <a:gd name="p0x2" fmla="*/ 45 w 45"/>
                <a:gd name="p0y2" fmla="*/ 5472 h 5524"/>
                <a:gd name="p0x3" fmla="*/ 32 w 45"/>
                <a:gd name="p0y3" fmla="*/ 5502 h 5524"/>
                <a:gd name="p0x4" fmla="*/ 10 w 45"/>
                <a:gd name="p0y4" fmla="*/ 5524 h 5524"/>
                <a:gd name="p0x5" fmla="*/ 0 w 45"/>
                <a:gd name="p0y5" fmla="*/ 5514 h 5524"/>
                <a:gd name="p0x6" fmla="*/ 19 w 45"/>
                <a:gd name="p0y6" fmla="*/ 5495 h 5524"/>
                <a:gd name="p0x7" fmla="*/ 30 w 45"/>
                <a:gd name="p0y7" fmla="*/ 5468 h 5524"/>
                <a:gd name="p0x8" fmla="*/ 30 w 45"/>
                <a:gd name="p0y8" fmla="*/ 5439 h 5524"/>
                <a:gd name="p0x9" fmla="*/ 30 w 45"/>
                <a:gd name="p0y9" fmla="*/ 84 h 5524"/>
                <a:gd name="p0x10" fmla="*/ 30 w 45"/>
                <a:gd name="p0y10" fmla="*/ 55 h 5524"/>
                <a:gd name="p0x11" fmla="*/ 19 w 45"/>
                <a:gd name="p0y11" fmla="*/ 29 h 5524"/>
                <a:gd name="p0x12" fmla="*/ 0 w 45"/>
                <a:gd name="p0y12" fmla="*/ 10 h 5524"/>
                <a:gd name="p0x13" fmla="*/ 10 w 45"/>
                <a:gd name="p0y13" fmla="*/ 0 h 5524"/>
                <a:gd name="p0x14" fmla="*/ 32 w 45"/>
                <a:gd name="p0y14" fmla="*/ 21 h 5524"/>
                <a:gd name="p0x15" fmla="*/ 45 w 45"/>
                <a:gd name="p0y15" fmla="*/ 51 h 5524"/>
                <a:gd name="p0x16" fmla="*/ 45 w 45"/>
                <a:gd name="p0y16" fmla="*/ 84 h 552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27"/>
              </p:custDataLst>
            </p:nvPr>
          </p:nvSpPr>
          <p:spPr>
            <a:xfrm>
              <a:off x="6488" y="7289"/>
              <a:ext cx="3652" cy="46"/>
            </a:xfrm>
            <a:custGeom>
              <a:avLst/>
              <a:gdLst>
                <a:gd name="sw" fmla="*/ 1 w 3652"/>
                <a:gd name="sh" fmla="*/ 1 h 45"/>
                <a:gd name="mins" fmla="min sw sh"/>
                <a:gd name="dsw" fmla="+- 0 sw mins"/>
                <a:gd name="dsh" fmla="+- 0 sh mins"/>
                <a:gd name="p0x0" fmla="*/ 3567 w 3652"/>
                <a:gd name="p0y0" fmla="*/ 45 h 45"/>
                <a:gd name="p0x1" fmla="*/ 45 w 3652"/>
                <a:gd name="p0y1" fmla="*/ 45 h 45"/>
                <a:gd name="p0x2" fmla="*/ 29 w 3652"/>
                <a:gd name="p0y2" fmla="*/ 45 h 45"/>
                <a:gd name="p0x3" fmla="*/ 14 w 3652"/>
                <a:gd name="p0y3" fmla="*/ 42 h 45"/>
                <a:gd name="p0x4" fmla="*/ 0 w 3652"/>
                <a:gd name="p0y4" fmla="*/ 36 h 45"/>
                <a:gd name="p0x5" fmla="*/ 17 w 3652"/>
                <a:gd name="p0y5" fmla="*/ 22 h 45"/>
                <a:gd name="p0x6" fmla="*/ 17 w 3652"/>
                <a:gd name="p0y6" fmla="*/ 22 h 45"/>
                <a:gd name="p0x7" fmla="*/ 26 w 3652"/>
                <a:gd name="p0y7" fmla="*/ 27 h 45"/>
                <a:gd name="p0x8" fmla="*/ 35 w 3652"/>
                <a:gd name="p0y8" fmla="*/ 30 h 45"/>
                <a:gd name="p0x9" fmla="*/ 45 w 3652"/>
                <a:gd name="p0y9" fmla="*/ 30 h 45"/>
                <a:gd name="p0x10" fmla="*/ 3567 w 3652"/>
                <a:gd name="p0y10" fmla="*/ 30 h 45"/>
                <a:gd name="p0x11" fmla="*/ 3596 w 3652"/>
                <a:gd name="p0y11" fmla="*/ 30 h 45"/>
                <a:gd name="p0x12" fmla="*/ 3623 w 3652"/>
                <a:gd name="p0y12" fmla="*/ 19 h 45"/>
                <a:gd name="p0x13" fmla="*/ 3642 w 3652"/>
                <a:gd name="p0y13" fmla="*/ 0 h 45"/>
                <a:gd name="p0x14" fmla="*/ 3652 w 3652"/>
                <a:gd name="p0y14" fmla="*/ 10 h 45"/>
                <a:gd name="p0x15" fmla="*/ 3631 w 3652"/>
                <a:gd name="p0y15" fmla="*/ 32 h 45"/>
                <a:gd name="p0x16" fmla="*/ 3601 w 3652"/>
                <a:gd name="p0y16" fmla="*/ 45 h 45"/>
                <a:gd name="p0x17" fmla="*/ 3567 w 3652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28"/>
              </p:custDataLst>
            </p:nvPr>
          </p:nvSpPr>
          <p:spPr>
            <a:xfrm>
              <a:off x="6414" y="1749"/>
              <a:ext cx="91" cy="5576"/>
            </a:xfrm>
            <a:custGeom>
              <a:avLst/>
              <a:gdLst>
                <a:gd name="sw" fmla="*/ 1 w 91"/>
                <a:gd name="sh" fmla="*/ 1 h 5576"/>
                <a:gd name="mins" fmla="min sw sh"/>
                <a:gd name="dsw" fmla="+- 0 sw mins"/>
                <a:gd name="dsh" fmla="+- 0 sh mins"/>
                <a:gd name="p0x0" fmla="*/ 0 w 91"/>
                <a:gd name="p0y0" fmla="*/ 5465 h 5576"/>
                <a:gd name="p0x1" fmla="*/ 0 w 91"/>
                <a:gd name="p0y1" fmla="*/ 110 h 5576"/>
                <a:gd name="p0x2" fmla="*/ 0 w 91"/>
                <a:gd name="p0y2" fmla="*/ 60 h 5576"/>
                <a:gd name="p0x3" fmla="*/ 30 w 91"/>
                <a:gd name="p0y3" fmla="*/ 18 h 5576"/>
                <a:gd name="p0x4" fmla="*/ 74 w 91"/>
                <a:gd name="p0y4" fmla="*/ 0 h 5576"/>
                <a:gd name="p0x5" fmla="*/ 91 w 91"/>
                <a:gd name="p0y5" fmla="*/ 13 h 5576"/>
                <a:gd name="p0x6" fmla="*/ 91 w 91"/>
                <a:gd name="p0y6" fmla="*/ 13 h 5576"/>
                <a:gd name="p0x7" fmla="*/ 64 w 91"/>
                <a:gd name="p0y7" fmla="*/ 29 h 5576"/>
                <a:gd name="p0x8" fmla="*/ 45 w 91"/>
                <a:gd name="p0y8" fmla="*/ 67 h 5576"/>
                <a:gd name="p0x9" fmla="*/ 45 w 91"/>
                <a:gd name="p0y9" fmla="*/ 110 h 5576"/>
                <a:gd name="p0x10" fmla="*/ 45 w 91"/>
                <a:gd name="p0y10" fmla="*/ 5465 h 5576"/>
                <a:gd name="p0x11" fmla="*/ 45 w 91"/>
                <a:gd name="p0y11" fmla="*/ 5509 h 5576"/>
                <a:gd name="p0x12" fmla="*/ 64 w 91"/>
                <a:gd name="p0y12" fmla="*/ 5547 h 5576"/>
                <a:gd name="p0x13" fmla="*/ 91 w 91"/>
                <a:gd name="p0y13" fmla="*/ 5562 h 5576"/>
                <a:gd name="p0x14" fmla="*/ 74 w 91"/>
                <a:gd name="p0y14" fmla="*/ 5576 h 5576"/>
                <a:gd name="p0x15" fmla="*/ 74 w 91"/>
                <a:gd name="p0y15" fmla="*/ 5576 h 5576"/>
                <a:gd name="p0x16" fmla="*/ 30 w 91"/>
                <a:gd name="p0y16" fmla="*/ 5558 h 5576"/>
                <a:gd name="p0x17" fmla="*/ 0 w 91"/>
                <a:gd name="p0y17" fmla="*/ 5515 h 5576"/>
                <a:gd name="p0x18" fmla="*/ 0 w 91"/>
                <a:gd name="p0y18" fmla="*/ 5465 h 557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>
            <p:custDataLst>
              <p:tags r:id="rId29"/>
            </p:custDataLst>
          </p:nvPr>
        </p:nvGrpSpPr>
        <p:grpSpPr>
          <a:xfrm rot="0">
            <a:off x="6651625" y="1104900"/>
            <a:ext cx="2388870" cy="3552825"/>
            <a:chOff x="10475" y="1740"/>
            <a:chExt cx="3762" cy="559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23" name="任意多边形 22"/>
            <p:cNvSpPr/>
            <p:nvPr>
              <p:custDataLst>
                <p:tags r:id="rId30"/>
              </p:custDataLst>
            </p:nvPr>
          </p:nvSpPr>
          <p:spPr>
            <a:xfrm>
              <a:off x="10475" y="1740"/>
              <a:ext cx="3762" cy="5595"/>
            </a:xfrm>
            <a:custGeom>
              <a:avLst/>
              <a:gdLst>
                <a:gd name="sw" fmla="*/ 1 w 3761"/>
                <a:gd name="sh" fmla="*/ 1 h 5595"/>
                <a:gd name="mins" fmla="min sw sh"/>
                <a:gd name="dsw" fmla="+- 0 sw mins"/>
                <a:gd name="dsh" fmla="+- 0 sh mins"/>
                <a:gd name="p0x0" fmla="*/ 120 w 3761"/>
                <a:gd name="p0y0" fmla="*/ 0 h 5595"/>
                <a:gd name="p0x1" fmla="*/ 3641 w 3761"/>
                <a:gd name="p0y1" fmla="*/ 0 h 5595"/>
                <a:gd name="p0x2" fmla="*/ 3708 w 3761"/>
                <a:gd name="p0y2" fmla="*/ 0 h 5595"/>
                <a:gd name="p0x3" fmla="*/ 3761 w 3761"/>
                <a:gd name="p0y3" fmla="*/ 53 h 5595"/>
                <a:gd name="p0x4" fmla="*/ 3761 w 3761"/>
                <a:gd name="p0y4" fmla="*/ 120 h 5595"/>
                <a:gd name="p0x5" fmla="*/ 3761 w 3761"/>
                <a:gd name="p0y5" fmla="*/ 5475 h 5595"/>
                <a:gd name="p0x6" fmla="*/ 3761 w 3761"/>
                <a:gd name="p0y6" fmla="*/ 5541 h 5595"/>
                <a:gd name="p0x7" fmla="*/ 3708 w 3761"/>
                <a:gd name="p0y7" fmla="*/ 5595 h 5595"/>
                <a:gd name="p0x8" fmla="*/ 3641 w 3761"/>
                <a:gd name="p0y8" fmla="*/ 5595 h 5595"/>
                <a:gd name="p0x9" fmla="*/ 120 w 3761"/>
                <a:gd name="p0y9" fmla="*/ 5595 h 5595"/>
                <a:gd name="p0x10" fmla="*/ 53 w 3761"/>
                <a:gd name="p0y10" fmla="*/ 5595 h 5595"/>
                <a:gd name="p0x11" fmla="*/ 0 w 3761"/>
                <a:gd name="p0y11" fmla="*/ 5541 h 5595"/>
                <a:gd name="p0x12" fmla="*/ 0 w 3761"/>
                <a:gd name="p0y12" fmla="*/ 5475 h 5595"/>
                <a:gd name="p0x13" fmla="*/ 0 w 3761"/>
                <a:gd name="p0y13" fmla="*/ 120 h 5595"/>
                <a:gd name="p0x14" fmla="*/ 0 w 3761"/>
                <a:gd name="p0y14" fmla="*/ 53 h 5595"/>
                <a:gd name="p0x15" fmla="*/ 53 w 3761"/>
                <a:gd name="p0y15" fmla="*/ 0 h 5595"/>
                <a:gd name="p0x16" fmla="*/ 120 w 3761"/>
                <a:gd name="p0y16" fmla="*/ 0 h 55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31"/>
              </p:custDataLst>
            </p:nvPr>
          </p:nvSpPr>
          <p:spPr>
            <a:xfrm>
              <a:off x="10550" y="1740"/>
              <a:ext cx="3652" cy="45"/>
            </a:xfrm>
            <a:custGeom>
              <a:avLst/>
              <a:gdLst>
                <a:gd name="sw" fmla="*/ 1 w 3652"/>
                <a:gd name="sh" fmla="*/ 1 h 45"/>
                <a:gd name="mins" fmla="min sw sh"/>
                <a:gd name="dsw" fmla="+- 0 sw mins"/>
                <a:gd name="dsh" fmla="+- 0 sh mins"/>
                <a:gd name="p0x0" fmla="*/ 45 w 3652"/>
                <a:gd name="p0y0" fmla="*/ 0 h 45"/>
                <a:gd name="p0x1" fmla="*/ 3567 w 3652"/>
                <a:gd name="p0y1" fmla="*/ 0 h 45"/>
                <a:gd name="p0x2" fmla="*/ 3601 w 3652"/>
                <a:gd name="p0y2" fmla="*/ 0 h 45"/>
                <a:gd name="p0x3" fmla="*/ 3631 w 3652"/>
                <a:gd name="p0y3" fmla="*/ 13 h 45"/>
                <a:gd name="p0x4" fmla="*/ 3652 w 3652"/>
                <a:gd name="p0y4" fmla="*/ 35 h 45"/>
                <a:gd name="p0x5" fmla="*/ 3642 w 3652"/>
                <a:gd name="p0y5" fmla="*/ 45 h 45"/>
                <a:gd name="p0x6" fmla="*/ 3623 w 3652"/>
                <a:gd name="p0y6" fmla="*/ 26 h 45"/>
                <a:gd name="p0x7" fmla="*/ 3596 w 3652"/>
                <a:gd name="p0y7" fmla="*/ 15 h 45"/>
                <a:gd name="p0x8" fmla="*/ 3567 w 3652"/>
                <a:gd name="p0y8" fmla="*/ 15 h 45"/>
                <a:gd name="p0x9" fmla="*/ 45 w 3652"/>
                <a:gd name="p0y9" fmla="*/ 15 h 45"/>
                <a:gd name="p0x10" fmla="*/ 35 w 3652"/>
                <a:gd name="p0y10" fmla="*/ 15 h 45"/>
                <a:gd name="p0x11" fmla="*/ 26 w 3652"/>
                <a:gd name="p0y11" fmla="*/ 17 h 45"/>
                <a:gd name="p0x12" fmla="*/ 17 w 3652"/>
                <a:gd name="p0y12" fmla="*/ 22 h 45"/>
                <a:gd name="p0x13" fmla="*/ 0 w 3652"/>
                <a:gd name="p0y13" fmla="*/ 9 h 45"/>
                <a:gd name="p0x14" fmla="*/ 0 w 3652"/>
                <a:gd name="p0y14" fmla="*/ 9 h 45"/>
                <a:gd name="p0x15" fmla="*/ 14 w 3652"/>
                <a:gd name="p0y15" fmla="*/ 3 h 45"/>
                <a:gd name="p0x16" fmla="*/ 29 w 3652"/>
                <a:gd name="p0y16" fmla="*/ 0 h 45"/>
                <a:gd name="p0x17" fmla="*/ 45 w 3652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32"/>
              </p:custDataLst>
            </p:nvPr>
          </p:nvSpPr>
          <p:spPr>
            <a:xfrm>
              <a:off x="14192" y="1775"/>
              <a:ext cx="45" cy="5524"/>
            </a:xfrm>
            <a:custGeom>
              <a:avLst/>
              <a:gdLst>
                <a:gd name="sw" fmla="*/ 1 w 45"/>
                <a:gd name="sh" fmla="*/ 1 h 5524"/>
                <a:gd name="mins" fmla="min sw sh"/>
                <a:gd name="dsw" fmla="+- 0 sw mins"/>
                <a:gd name="dsh" fmla="+- 0 sh mins"/>
                <a:gd name="p0x0" fmla="*/ 45 w 45"/>
                <a:gd name="p0y0" fmla="*/ 84 h 5524"/>
                <a:gd name="p0x1" fmla="*/ 45 w 45"/>
                <a:gd name="p0y1" fmla="*/ 5439 h 5524"/>
                <a:gd name="p0x2" fmla="*/ 45 w 45"/>
                <a:gd name="p0y2" fmla="*/ 5472 h 5524"/>
                <a:gd name="p0x3" fmla="*/ 32 w 45"/>
                <a:gd name="p0y3" fmla="*/ 5502 h 5524"/>
                <a:gd name="p0x4" fmla="*/ 10 w 45"/>
                <a:gd name="p0y4" fmla="*/ 5524 h 5524"/>
                <a:gd name="p0x5" fmla="*/ 0 w 45"/>
                <a:gd name="p0y5" fmla="*/ 5514 h 5524"/>
                <a:gd name="p0x6" fmla="*/ 19 w 45"/>
                <a:gd name="p0y6" fmla="*/ 5495 h 5524"/>
                <a:gd name="p0x7" fmla="*/ 30 w 45"/>
                <a:gd name="p0y7" fmla="*/ 5468 h 5524"/>
                <a:gd name="p0x8" fmla="*/ 30 w 45"/>
                <a:gd name="p0y8" fmla="*/ 5439 h 5524"/>
                <a:gd name="p0x9" fmla="*/ 30 w 45"/>
                <a:gd name="p0y9" fmla="*/ 84 h 5524"/>
                <a:gd name="p0x10" fmla="*/ 30 w 45"/>
                <a:gd name="p0y10" fmla="*/ 55 h 5524"/>
                <a:gd name="p0x11" fmla="*/ 19 w 45"/>
                <a:gd name="p0y11" fmla="*/ 29 h 5524"/>
                <a:gd name="p0x12" fmla="*/ 0 w 45"/>
                <a:gd name="p0y12" fmla="*/ 10 h 5524"/>
                <a:gd name="p0x13" fmla="*/ 10 w 45"/>
                <a:gd name="p0y13" fmla="*/ 0 h 5524"/>
                <a:gd name="p0x14" fmla="*/ 32 w 45"/>
                <a:gd name="p0y14" fmla="*/ 21 h 5524"/>
                <a:gd name="p0x15" fmla="*/ 45 w 45"/>
                <a:gd name="p0y15" fmla="*/ 51 h 5524"/>
                <a:gd name="p0x16" fmla="*/ 45 w 45"/>
                <a:gd name="p0y16" fmla="*/ 84 h 552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33"/>
              </p:custDataLst>
            </p:nvPr>
          </p:nvSpPr>
          <p:spPr>
            <a:xfrm>
              <a:off x="10550" y="7289"/>
              <a:ext cx="3652" cy="46"/>
            </a:xfrm>
            <a:custGeom>
              <a:avLst/>
              <a:gdLst>
                <a:gd name="sw" fmla="*/ 1 w 3652"/>
                <a:gd name="sh" fmla="*/ 1 h 45"/>
                <a:gd name="mins" fmla="min sw sh"/>
                <a:gd name="dsw" fmla="+- 0 sw mins"/>
                <a:gd name="dsh" fmla="+- 0 sh mins"/>
                <a:gd name="p0x0" fmla="*/ 3567 w 3652"/>
                <a:gd name="p0y0" fmla="*/ 45 h 45"/>
                <a:gd name="p0x1" fmla="*/ 45 w 3652"/>
                <a:gd name="p0y1" fmla="*/ 45 h 45"/>
                <a:gd name="p0x2" fmla="*/ 29 w 3652"/>
                <a:gd name="p0y2" fmla="*/ 45 h 45"/>
                <a:gd name="p0x3" fmla="*/ 14 w 3652"/>
                <a:gd name="p0y3" fmla="*/ 42 h 45"/>
                <a:gd name="p0x4" fmla="*/ 0 w 3652"/>
                <a:gd name="p0y4" fmla="*/ 36 h 45"/>
                <a:gd name="p0x5" fmla="*/ 17 w 3652"/>
                <a:gd name="p0y5" fmla="*/ 22 h 45"/>
                <a:gd name="p0x6" fmla="*/ 17 w 3652"/>
                <a:gd name="p0y6" fmla="*/ 22 h 45"/>
                <a:gd name="p0x7" fmla="*/ 26 w 3652"/>
                <a:gd name="p0y7" fmla="*/ 27 h 45"/>
                <a:gd name="p0x8" fmla="*/ 35 w 3652"/>
                <a:gd name="p0y8" fmla="*/ 30 h 45"/>
                <a:gd name="p0x9" fmla="*/ 45 w 3652"/>
                <a:gd name="p0y9" fmla="*/ 30 h 45"/>
                <a:gd name="p0x10" fmla="*/ 3567 w 3652"/>
                <a:gd name="p0y10" fmla="*/ 30 h 45"/>
                <a:gd name="p0x11" fmla="*/ 3596 w 3652"/>
                <a:gd name="p0y11" fmla="*/ 30 h 45"/>
                <a:gd name="p0x12" fmla="*/ 3623 w 3652"/>
                <a:gd name="p0y12" fmla="*/ 19 h 45"/>
                <a:gd name="p0x13" fmla="*/ 3642 w 3652"/>
                <a:gd name="p0y13" fmla="*/ 0 h 45"/>
                <a:gd name="p0x14" fmla="*/ 3652 w 3652"/>
                <a:gd name="p0y14" fmla="*/ 10 h 45"/>
                <a:gd name="p0x15" fmla="*/ 3631 w 3652"/>
                <a:gd name="p0y15" fmla="*/ 32 h 45"/>
                <a:gd name="p0x16" fmla="*/ 3601 w 3652"/>
                <a:gd name="p0y16" fmla="*/ 45 h 45"/>
                <a:gd name="p0x17" fmla="*/ 3567 w 3652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34"/>
              </p:custDataLst>
            </p:nvPr>
          </p:nvSpPr>
          <p:spPr>
            <a:xfrm>
              <a:off x="10475" y="1749"/>
              <a:ext cx="92" cy="5576"/>
            </a:xfrm>
            <a:custGeom>
              <a:avLst/>
              <a:gdLst>
                <a:gd name="sw" fmla="*/ 1 w 91"/>
                <a:gd name="sh" fmla="*/ 1 h 5576"/>
                <a:gd name="mins" fmla="min sw sh"/>
                <a:gd name="dsw" fmla="+- 0 sw mins"/>
                <a:gd name="dsh" fmla="+- 0 sh mins"/>
                <a:gd name="p0x0" fmla="*/ 0 w 91"/>
                <a:gd name="p0y0" fmla="*/ 5465 h 5576"/>
                <a:gd name="p0x1" fmla="*/ 0 w 91"/>
                <a:gd name="p0y1" fmla="*/ 110 h 5576"/>
                <a:gd name="p0x2" fmla="*/ 0 w 91"/>
                <a:gd name="p0y2" fmla="*/ 60 h 5576"/>
                <a:gd name="p0x3" fmla="*/ 30 w 91"/>
                <a:gd name="p0y3" fmla="*/ 18 h 5576"/>
                <a:gd name="p0x4" fmla="*/ 74 w 91"/>
                <a:gd name="p0y4" fmla="*/ 0 h 5576"/>
                <a:gd name="p0x5" fmla="*/ 91 w 91"/>
                <a:gd name="p0y5" fmla="*/ 13 h 5576"/>
                <a:gd name="p0x6" fmla="*/ 91 w 91"/>
                <a:gd name="p0y6" fmla="*/ 13 h 5576"/>
                <a:gd name="p0x7" fmla="*/ 64 w 91"/>
                <a:gd name="p0y7" fmla="*/ 29 h 5576"/>
                <a:gd name="p0x8" fmla="*/ 45 w 91"/>
                <a:gd name="p0y8" fmla="*/ 67 h 5576"/>
                <a:gd name="p0x9" fmla="*/ 45 w 91"/>
                <a:gd name="p0y9" fmla="*/ 110 h 5576"/>
                <a:gd name="p0x10" fmla="*/ 45 w 91"/>
                <a:gd name="p0y10" fmla="*/ 5465 h 5576"/>
                <a:gd name="p0x11" fmla="*/ 45 w 91"/>
                <a:gd name="p0y11" fmla="*/ 5509 h 5576"/>
                <a:gd name="p0x12" fmla="*/ 64 w 91"/>
                <a:gd name="p0y12" fmla="*/ 5547 h 5576"/>
                <a:gd name="p0x13" fmla="*/ 91 w 91"/>
                <a:gd name="p0y13" fmla="*/ 5562 h 5576"/>
                <a:gd name="p0x14" fmla="*/ 74 w 91"/>
                <a:gd name="p0y14" fmla="*/ 5576 h 5576"/>
                <a:gd name="p0x15" fmla="*/ 74 w 91"/>
                <a:gd name="p0y15" fmla="*/ 5576 h 5576"/>
                <a:gd name="p0x16" fmla="*/ 30 w 91"/>
                <a:gd name="p0y16" fmla="*/ 5558 h 5576"/>
                <a:gd name="p0x17" fmla="*/ 0 w 91"/>
                <a:gd name="p0y17" fmla="*/ 5515 h 5576"/>
                <a:gd name="p0x18" fmla="*/ 0 w 91"/>
                <a:gd name="p0y18" fmla="*/ 5465 h 557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>
            <p:custDataLst>
              <p:tags r:id="rId35"/>
            </p:custDataLst>
          </p:nvPr>
        </p:nvGrpSpPr>
        <p:grpSpPr>
          <a:xfrm rot="0">
            <a:off x="6651625" y="1104900"/>
            <a:ext cx="2388870" cy="3552825"/>
            <a:chOff x="10475" y="1740"/>
            <a:chExt cx="3762" cy="559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29" name="任意多边形 28"/>
            <p:cNvSpPr/>
            <p:nvPr>
              <p:custDataLst>
                <p:tags r:id="rId36"/>
              </p:custDataLst>
            </p:nvPr>
          </p:nvSpPr>
          <p:spPr>
            <a:xfrm>
              <a:off x="10475" y="1740"/>
              <a:ext cx="3762" cy="5595"/>
            </a:xfrm>
            <a:custGeom>
              <a:avLst/>
              <a:gdLst>
                <a:gd name="sw" fmla="*/ 1 w 3761"/>
                <a:gd name="sh" fmla="*/ 1 h 5595"/>
                <a:gd name="mins" fmla="min sw sh"/>
                <a:gd name="dsw" fmla="+- 0 sw mins"/>
                <a:gd name="dsh" fmla="+- 0 sh mins"/>
                <a:gd name="p0x0" fmla="*/ 120 w 3761"/>
                <a:gd name="p0y0" fmla="*/ 0 h 5595"/>
                <a:gd name="p0x1" fmla="*/ 3641 w 3761"/>
                <a:gd name="p0y1" fmla="*/ 0 h 5595"/>
                <a:gd name="p0x2" fmla="*/ 3708 w 3761"/>
                <a:gd name="p0y2" fmla="*/ 0 h 5595"/>
                <a:gd name="p0x3" fmla="*/ 3761 w 3761"/>
                <a:gd name="p0y3" fmla="*/ 53 h 5595"/>
                <a:gd name="p0x4" fmla="*/ 3761 w 3761"/>
                <a:gd name="p0y4" fmla="*/ 120 h 5595"/>
                <a:gd name="p0x5" fmla="*/ 3761 w 3761"/>
                <a:gd name="p0y5" fmla="*/ 5475 h 5595"/>
                <a:gd name="p0x6" fmla="*/ 3761 w 3761"/>
                <a:gd name="p0y6" fmla="*/ 5541 h 5595"/>
                <a:gd name="p0x7" fmla="*/ 3708 w 3761"/>
                <a:gd name="p0y7" fmla="*/ 5595 h 5595"/>
                <a:gd name="p0x8" fmla="*/ 3641 w 3761"/>
                <a:gd name="p0y8" fmla="*/ 5595 h 5595"/>
                <a:gd name="p0x9" fmla="*/ 120 w 3761"/>
                <a:gd name="p0y9" fmla="*/ 5595 h 5595"/>
                <a:gd name="p0x10" fmla="*/ 53 w 3761"/>
                <a:gd name="p0y10" fmla="*/ 5595 h 5595"/>
                <a:gd name="p0x11" fmla="*/ 0 w 3761"/>
                <a:gd name="p0y11" fmla="*/ 5541 h 5595"/>
                <a:gd name="p0x12" fmla="*/ 0 w 3761"/>
                <a:gd name="p0y12" fmla="*/ 5475 h 5595"/>
                <a:gd name="p0x13" fmla="*/ 0 w 3761"/>
                <a:gd name="p0y13" fmla="*/ 120 h 5595"/>
                <a:gd name="p0x14" fmla="*/ 0 w 3761"/>
                <a:gd name="p0y14" fmla="*/ 53 h 5595"/>
                <a:gd name="p0x15" fmla="*/ 53 w 3761"/>
                <a:gd name="p0y15" fmla="*/ 0 h 5595"/>
                <a:gd name="p0x16" fmla="*/ 120 w 3761"/>
                <a:gd name="p0y16" fmla="*/ 0 h 55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37"/>
              </p:custDataLst>
            </p:nvPr>
          </p:nvSpPr>
          <p:spPr>
            <a:xfrm>
              <a:off x="10550" y="1740"/>
              <a:ext cx="3652" cy="45"/>
            </a:xfrm>
            <a:custGeom>
              <a:avLst/>
              <a:gdLst>
                <a:gd name="sw" fmla="*/ 1 w 3652"/>
                <a:gd name="sh" fmla="*/ 1 h 45"/>
                <a:gd name="mins" fmla="min sw sh"/>
                <a:gd name="dsw" fmla="+- 0 sw mins"/>
                <a:gd name="dsh" fmla="+- 0 sh mins"/>
                <a:gd name="p0x0" fmla="*/ 45 w 3652"/>
                <a:gd name="p0y0" fmla="*/ 0 h 45"/>
                <a:gd name="p0x1" fmla="*/ 3567 w 3652"/>
                <a:gd name="p0y1" fmla="*/ 0 h 45"/>
                <a:gd name="p0x2" fmla="*/ 3601 w 3652"/>
                <a:gd name="p0y2" fmla="*/ 0 h 45"/>
                <a:gd name="p0x3" fmla="*/ 3631 w 3652"/>
                <a:gd name="p0y3" fmla="*/ 13 h 45"/>
                <a:gd name="p0x4" fmla="*/ 3652 w 3652"/>
                <a:gd name="p0y4" fmla="*/ 35 h 45"/>
                <a:gd name="p0x5" fmla="*/ 3642 w 3652"/>
                <a:gd name="p0y5" fmla="*/ 45 h 45"/>
                <a:gd name="p0x6" fmla="*/ 3623 w 3652"/>
                <a:gd name="p0y6" fmla="*/ 26 h 45"/>
                <a:gd name="p0x7" fmla="*/ 3596 w 3652"/>
                <a:gd name="p0y7" fmla="*/ 15 h 45"/>
                <a:gd name="p0x8" fmla="*/ 3567 w 3652"/>
                <a:gd name="p0y8" fmla="*/ 15 h 45"/>
                <a:gd name="p0x9" fmla="*/ 45 w 3652"/>
                <a:gd name="p0y9" fmla="*/ 15 h 45"/>
                <a:gd name="p0x10" fmla="*/ 35 w 3652"/>
                <a:gd name="p0y10" fmla="*/ 15 h 45"/>
                <a:gd name="p0x11" fmla="*/ 26 w 3652"/>
                <a:gd name="p0y11" fmla="*/ 17 h 45"/>
                <a:gd name="p0x12" fmla="*/ 17 w 3652"/>
                <a:gd name="p0y12" fmla="*/ 22 h 45"/>
                <a:gd name="p0x13" fmla="*/ 0 w 3652"/>
                <a:gd name="p0y13" fmla="*/ 9 h 45"/>
                <a:gd name="p0x14" fmla="*/ 0 w 3652"/>
                <a:gd name="p0y14" fmla="*/ 9 h 45"/>
                <a:gd name="p0x15" fmla="*/ 14 w 3652"/>
                <a:gd name="p0y15" fmla="*/ 3 h 45"/>
                <a:gd name="p0x16" fmla="*/ 29 w 3652"/>
                <a:gd name="p0y16" fmla="*/ 0 h 45"/>
                <a:gd name="p0x17" fmla="*/ 45 w 3652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>
              <p:custDataLst>
                <p:tags r:id="rId38"/>
              </p:custDataLst>
            </p:nvPr>
          </p:nvSpPr>
          <p:spPr>
            <a:xfrm>
              <a:off x="14192" y="1775"/>
              <a:ext cx="45" cy="5524"/>
            </a:xfrm>
            <a:custGeom>
              <a:avLst/>
              <a:gdLst>
                <a:gd name="sw" fmla="*/ 1 w 45"/>
                <a:gd name="sh" fmla="*/ 1 h 5524"/>
                <a:gd name="mins" fmla="min sw sh"/>
                <a:gd name="dsw" fmla="+- 0 sw mins"/>
                <a:gd name="dsh" fmla="+- 0 sh mins"/>
                <a:gd name="p0x0" fmla="*/ 45 w 45"/>
                <a:gd name="p0y0" fmla="*/ 84 h 5524"/>
                <a:gd name="p0x1" fmla="*/ 45 w 45"/>
                <a:gd name="p0y1" fmla="*/ 5439 h 5524"/>
                <a:gd name="p0x2" fmla="*/ 45 w 45"/>
                <a:gd name="p0y2" fmla="*/ 5472 h 5524"/>
                <a:gd name="p0x3" fmla="*/ 32 w 45"/>
                <a:gd name="p0y3" fmla="*/ 5502 h 5524"/>
                <a:gd name="p0x4" fmla="*/ 10 w 45"/>
                <a:gd name="p0y4" fmla="*/ 5524 h 5524"/>
                <a:gd name="p0x5" fmla="*/ 0 w 45"/>
                <a:gd name="p0y5" fmla="*/ 5514 h 5524"/>
                <a:gd name="p0x6" fmla="*/ 19 w 45"/>
                <a:gd name="p0y6" fmla="*/ 5495 h 5524"/>
                <a:gd name="p0x7" fmla="*/ 30 w 45"/>
                <a:gd name="p0y7" fmla="*/ 5468 h 5524"/>
                <a:gd name="p0x8" fmla="*/ 30 w 45"/>
                <a:gd name="p0y8" fmla="*/ 5439 h 5524"/>
                <a:gd name="p0x9" fmla="*/ 30 w 45"/>
                <a:gd name="p0y9" fmla="*/ 84 h 5524"/>
                <a:gd name="p0x10" fmla="*/ 30 w 45"/>
                <a:gd name="p0y10" fmla="*/ 55 h 5524"/>
                <a:gd name="p0x11" fmla="*/ 19 w 45"/>
                <a:gd name="p0y11" fmla="*/ 29 h 5524"/>
                <a:gd name="p0x12" fmla="*/ 0 w 45"/>
                <a:gd name="p0y12" fmla="*/ 10 h 5524"/>
                <a:gd name="p0x13" fmla="*/ 10 w 45"/>
                <a:gd name="p0y13" fmla="*/ 0 h 5524"/>
                <a:gd name="p0x14" fmla="*/ 32 w 45"/>
                <a:gd name="p0y14" fmla="*/ 21 h 5524"/>
                <a:gd name="p0x15" fmla="*/ 45 w 45"/>
                <a:gd name="p0y15" fmla="*/ 51 h 5524"/>
                <a:gd name="p0x16" fmla="*/ 45 w 45"/>
                <a:gd name="p0y16" fmla="*/ 84 h 552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39"/>
              </p:custDataLst>
            </p:nvPr>
          </p:nvSpPr>
          <p:spPr>
            <a:xfrm>
              <a:off x="10550" y="7289"/>
              <a:ext cx="3652" cy="46"/>
            </a:xfrm>
            <a:custGeom>
              <a:avLst/>
              <a:gdLst>
                <a:gd name="sw" fmla="*/ 1 w 3652"/>
                <a:gd name="sh" fmla="*/ 1 h 45"/>
                <a:gd name="mins" fmla="min sw sh"/>
                <a:gd name="dsw" fmla="+- 0 sw mins"/>
                <a:gd name="dsh" fmla="+- 0 sh mins"/>
                <a:gd name="p0x0" fmla="*/ 3567 w 3652"/>
                <a:gd name="p0y0" fmla="*/ 45 h 45"/>
                <a:gd name="p0x1" fmla="*/ 45 w 3652"/>
                <a:gd name="p0y1" fmla="*/ 45 h 45"/>
                <a:gd name="p0x2" fmla="*/ 29 w 3652"/>
                <a:gd name="p0y2" fmla="*/ 45 h 45"/>
                <a:gd name="p0x3" fmla="*/ 14 w 3652"/>
                <a:gd name="p0y3" fmla="*/ 42 h 45"/>
                <a:gd name="p0x4" fmla="*/ 0 w 3652"/>
                <a:gd name="p0y4" fmla="*/ 36 h 45"/>
                <a:gd name="p0x5" fmla="*/ 17 w 3652"/>
                <a:gd name="p0y5" fmla="*/ 22 h 45"/>
                <a:gd name="p0x6" fmla="*/ 17 w 3652"/>
                <a:gd name="p0y6" fmla="*/ 22 h 45"/>
                <a:gd name="p0x7" fmla="*/ 26 w 3652"/>
                <a:gd name="p0y7" fmla="*/ 27 h 45"/>
                <a:gd name="p0x8" fmla="*/ 35 w 3652"/>
                <a:gd name="p0y8" fmla="*/ 30 h 45"/>
                <a:gd name="p0x9" fmla="*/ 45 w 3652"/>
                <a:gd name="p0y9" fmla="*/ 30 h 45"/>
                <a:gd name="p0x10" fmla="*/ 3567 w 3652"/>
                <a:gd name="p0y10" fmla="*/ 30 h 45"/>
                <a:gd name="p0x11" fmla="*/ 3596 w 3652"/>
                <a:gd name="p0y11" fmla="*/ 30 h 45"/>
                <a:gd name="p0x12" fmla="*/ 3623 w 3652"/>
                <a:gd name="p0y12" fmla="*/ 19 h 45"/>
                <a:gd name="p0x13" fmla="*/ 3642 w 3652"/>
                <a:gd name="p0y13" fmla="*/ 0 h 45"/>
                <a:gd name="p0x14" fmla="*/ 3652 w 3652"/>
                <a:gd name="p0y14" fmla="*/ 10 h 45"/>
                <a:gd name="p0x15" fmla="*/ 3631 w 3652"/>
                <a:gd name="p0y15" fmla="*/ 32 h 45"/>
                <a:gd name="p0x16" fmla="*/ 3601 w 3652"/>
                <a:gd name="p0y16" fmla="*/ 45 h 45"/>
                <a:gd name="p0x17" fmla="*/ 3567 w 3652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40"/>
              </p:custDataLst>
            </p:nvPr>
          </p:nvSpPr>
          <p:spPr>
            <a:xfrm>
              <a:off x="10475" y="1749"/>
              <a:ext cx="92" cy="5576"/>
            </a:xfrm>
            <a:custGeom>
              <a:avLst/>
              <a:gdLst>
                <a:gd name="sw" fmla="*/ 1 w 91"/>
                <a:gd name="sh" fmla="*/ 1 h 5576"/>
                <a:gd name="mins" fmla="min sw sh"/>
                <a:gd name="dsw" fmla="+- 0 sw mins"/>
                <a:gd name="dsh" fmla="+- 0 sh mins"/>
                <a:gd name="p0x0" fmla="*/ 0 w 91"/>
                <a:gd name="p0y0" fmla="*/ 5465 h 5576"/>
                <a:gd name="p0x1" fmla="*/ 0 w 91"/>
                <a:gd name="p0y1" fmla="*/ 110 h 5576"/>
                <a:gd name="p0x2" fmla="*/ 0 w 91"/>
                <a:gd name="p0y2" fmla="*/ 60 h 5576"/>
                <a:gd name="p0x3" fmla="*/ 30 w 91"/>
                <a:gd name="p0y3" fmla="*/ 18 h 5576"/>
                <a:gd name="p0x4" fmla="*/ 74 w 91"/>
                <a:gd name="p0y4" fmla="*/ 0 h 5576"/>
                <a:gd name="p0x5" fmla="*/ 91 w 91"/>
                <a:gd name="p0y5" fmla="*/ 13 h 5576"/>
                <a:gd name="p0x6" fmla="*/ 91 w 91"/>
                <a:gd name="p0y6" fmla="*/ 13 h 5576"/>
                <a:gd name="p0x7" fmla="*/ 64 w 91"/>
                <a:gd name="p0y7" fmla="*/ 29 h 5576"/>
                <a:gd name="p0x8" fmla="*/ 45 w 91"/>
                <a:gd name="p0y8" fmla="*/ 67 h 5576"/>
                <a:gd name="p0x9" fmla="*/ 45 w 91"/>
                <a:gd name="p0y9" fmla="*/ 110 h 5576"/>
                <a:gd name="p0x10" fmla="*/ 45 w 91"/>
                <a:gd name="p0y10" fmla="*/ 5465 h 5576"/>
                <a:gd name="p0x11" fmla="*/ 45 w 91"/>
                <a:gd name="p0y11" fmla="*/ 5509 h 5576"/>
                <a:gd name="p0x12" fmla="*/ 64 w 91"/>
                <a:gd name="p0y12" fmla="*/ 5547 h 5576"/>
                <a:gd name="p0x13" fmla="*/ 91 w 91"/>
                <a:gd name="p0y13" fmla="*/ 5562 h 5576"/>
                <a:gd name="p0x14" fmla="*/ 74 w 91"/>
                <a:gd name="p0y14" fmla="*/ 5576 h 5576"/>
                <a:gd name="p0x15" fmla="*/ 74 w 91"/>
                <a:gd name="p0y15" fmla="*/ 5576 h 5576"/>
                <a:gd name="p0x16" fmla="*/ 30 w 91"/>
                <a:gd name="p0y16" fmla="*/ 5558 h 5576"/>
                <a:gd name="p0x17" fmla="*/ 0 w 91"/>
                <a:gd name="p0y17" fmla="*/ 5515 h 5576"/>
                <a:gd name="p0x18" fmla="*/ 0 w 91"/>
                <a:gd name="p0y18" fmla="*/ 5465 h 557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>
            <p:custDataLst>
              <p:tags r:id="rId41"/>
            </p:custDataLst>
          </p:nvPr>
        </p:nvGrpSpPr>
        <p:grpSpPr>
          <a:xfrm rot="0">
            <a:off x="9230995" y="1104900"/>
            <a:ext cx="2388870" cy="3552825"/>
            <a:chOff x="14537" y="1740"/>
            <a:chExt cx="3762" cy="559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39" name="任意多边形 38"/>
            <p:cNvSpPr/>
            <p:nvPr>
              <p:custDataLst>
                <p:tags r:id="rId42"/>
              </p:custDataLst>
            </p:nvPr>
          </p:nvSpPr>
          <p:spPr>
            <a:xfrm>
              <a:off x="14537" y="1740"/>
              <a:ext cx="3762" cy="5595"/>
            </a:xfrm>
            <a:custGeom>
              <a:avLst/>
              <a:gdLst>
                <a:gd name="sw" fmla="*/ 1 w 3761"/>
                <a:gd name="sh" fmla="*/ 1 h 5595"/>
                <a:gd name="mins" fmla="min sw sh"/>
                <a:gd name="dsw" fmla="+- 0 sw mins"/>
                <a:gd name="dsh" fmla="+- 0 sh mins"/>
                <a:gd name="p0x0" fmla="*/ 120 w 3761"/>
                <a:gd name="p0y0" fmla="*/ 0 h 5595"/>
                <a:gd name="p0x1" fmla="*/ 3641 w 3761"/>
                <a:gd name="p0y1" fmla="*/ 0 h 5595"/>
                <a:gd name="p0x2" fmla="*/ 3708 w 3761"/>
                <a:gd name="p0y2" fmla="*/ 0 h 5595"/>
                <a:gd name="p0x3" fmla="*/ 3761 w 3761"/>
                <a:gd name="p0y3" fmla="*/ 53 h 5595"/>
                <a:gd name="p0x4" fmla="*/ 3761 w 3761"/>
                <a:gd name="p0y4" fmla="*/ 120 h 5595"/>
                <a:gd name="p0x5" fmla="*/ 3761 w 3761"/>
                <a:gd name="p0y5" fmla="*/ 5475 h 5595"/>
                <a:gd name="p0x6" fmla="*/ 3761 w 3761"/>
                <a:gd name="p0y6" fmla="*/ 5541 h 5595"/>
                <a:gd name="p0x7" fmla="*/ 3708 w 3761"/>
                <a:gd name="p0y7" fmla="*/ 5595 h 5595"/>
                <a:gd name="p0x8" fmla="*/ 3641 w 3761"/>
                <a:gd name="p0y8" fmla="*/ 5595 h 5595"/>
                <a:gd name="p0x9" fmla="*/ 120 w 3761"/>
                <a:gd name="p0y9" fmla="*/ 5595 h 5595"/>
                <a:gd name="p0x10" fmla="*/ 53 w 3761"/>
                <a:gd name="p0y10" fmla="*/ 5595 h 5595"/>
                <a:gd name="p0x11" fmla="*/ 0 w 3761"/>
                <a:gd name="p0y11" fmla="*/ 5541 h 5595"/>
                <a:gd name="p0x12" fmla="*/ 0 w 3761"/>
                <a:gd name="p0y12" fmla="*/ 5475 h 5595"/>
                <a:gd name="p0x13" fmla="*/ 0 w 3761"/>
                <a:gd name="p0y13" fmla="*/ 120 h 5595"/>
                <a:gd name="p0x14" fmla="*/ 0 w 3761"/>
                <a:gd name="p0y14" fmla="*/ 53 h 5595"/>
                <a:gd name="p0x15" fmla="*/ 53 w 3761"/>
                <a:gd name="p0y15" fmla="*/ 0 h 5595"/>
                <a:gd name="p0x16" fmla="*/ 120 w 3761"/>
                <a:gd name="p0y16" fmla="*/ 0 h 55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43"/>
              </p:custDataLst>
            </p:nvPr>
          </p:nvSpPr>
          <p:spPr>
            <a:xfrm>
              <a:off x="14611" y="1740"/>
              <a:ext cx="3653" cy="45"/>
            </a:xfrm>
            <a:custGeom>
              <a:avLst/>
              <a:gdLst>
                <a:gd name="sw" fmla="*/ 1 w 3652"/>
                <a:gd name="sh" fmla="*/ 1 h 45"/>
                <a:gd name="mins" fmla="min sw sh"/>
                <a:gd name="dsw" fmla="+- 0 sw mins"/>
                <a:gd name="dsh" fmla="+- 0 sh mins"/>
                <a:gd name="p0x0" fmla="*/ 45 w 3652"/>
                <a:gd name="p0y0" fmla="*/ 0 h 45"/>
                <a:gd name="p0x1" fmla="*/ 3567 w 3652"/>
                <a:gd name="p0y1" fmla="*/ 0 h 45"/>
                <a:gd name="p0x2" fmla="*/ 3601 w 3652"/>
                <a:gd name="p0y2" fmla="*/ 0 h 45"/>
                <a:gd name="p0x3" fmla="*/ 3631 w 3652"/>
                <a:gd name="p0y3" fmla="*/ 13 h 45"/>
                <a:gd name="p0x4" fmla="*/ 3652 w 3652"/>
                <a:gd name="p0y4" fmla="*/ 35 h 45"/>
                <a:gd name="p0x5" fmla="*/ 3642 w 3652"/>
                <a:gd name="p0y5" fmla="*/ 45 h 45"/>
                <a:gd name="p0x6" fmla="*/ 3623 w 3652"/>
                <a:gd name="p0y6" fmla="*/ 26 h 45"/>
                <a:gd name="p0x7" fmla="*/ 3596 w 3652"/>
                <a:gd name="p0y7" fmla="*/ 15 h 45"/>
                <a:gd name="p0x8" fmla="*/ 3567 w 3652"/>
                <a:gd name="p0y8" fmla="*/ 15 h 45"/>
                <a:gd name="p0x9" fmla="*/ 45 w 3652"/>
                <a:gd name="p0y9" fmla="*/ 15 h 45"/>
                <a:gd name="p0x10" fmla="*/ 35 w 3652"/>
                <a:gd name="p0y10" fmla="*/ 15 h 45"/>
                <a:gd name="p0x11" fmla="*/ 26 w 3652"/>
                <a:gd name="p0y11" fmla="*/ 17 h 45"/>
                <a:gd name="p0x12" fmla="*/ 17 w 3652"/>
                <a:gd name="p0y12" fmla="*/ 22 h 45"/>
                <a:gd name="p0x13" fmla="*/ 0 w 3652"/>
                <a:gd name="p0y13" fmla="*/ 9 h 45"/>
                <a:gd name="p0x14" fmla="*/ 0 w 3652"/>
                <a:gd name="p0y14" fmla="*/ 9 h 45"/>
                <a:gd name="p0x15" fmla="*/ 14 w 3652"/>
                <a:gd name="p0y15" fmla="*/ 3 h 45"/>
                <a:gd name="p0x16" fmla="*/ 29 w 3652"/>
                <a:gd name="p0y16" fmla="*/ 0 h 45"/>
                <a:gd name="p0x17" fmla="*/ 45 w 3652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44"/>
              </p:custDataLst>
            </p:nvPr>
          </p:nvSpPr>
          <p:spPr>
            <a:xfrm>
              <a:off x="18254" y="1775"/>
              <a:ext cx="45" cy="5524"/>
            </a:xfrm>
            <a:custGeom>
              <a:avLst/>
              <a:gdLst>
                <a:gd name="sw" fmla="*/ 1 w 45"/>
                <a:gd name="sh" fmla="*/ 1 h 5524"/>
                <a:gd name="mins" fmla="min sw sh"/>
                <a:gd name="dsw" fmla="+- 0 sw mins"/>
                <a:gd name="dsh" fmla="+- 0 sh mins"/>
                <a:gd name="p0x0" fmla="*/ 45 w 45"/>
                <a:gd name="p0y0" fmla="*/ 84 h 5524"/>
                <a:gd name="p0x1" fmla="*/ 45 w 45"/>
                <a:gd name="p0y1" fmla="*/ 5439 h 5524"/>
                <a:gd name="p0x2" fmla="*/ 45 w 45"/>
                <a:gd name="p0y2" fmla="*/ 5472 h 5524"/>
                <a:gd name="p0x3" fmla="*/ 32 w 45"/>
                <a:gd name="p0y3" fmla="*/ 5502 h 5524"/>
                <a:gd name="p0x4" fmla="*/ 10 w 45"/>
                <a:gd name="p0y4" fmla="*/ 5524 h 5524"/>
                <a:gd name="p0x5" fmla="*/ 0 w 45"/>
                <a:gd name="p0y5" fmla="*/ 5514 h 5524"/>
                <a:gd name="p0x6" fmla="*/ 19 w 45"/>
                <a:gd name="p0y6" fmla="*/ 5495 h 5524"/>
                <a:gd name="p0x7" fmla="*/ 30 w 45"/>
                <a:gd name="p0y7" fmla="*/ 5468 h 5524"/>
                <a:gd name="p0x8" fmla="*/ 30 w 45"/>
                <a:gd name="p0y8" fmla="*/ 5439 h 5524"/>
                <a:gd name="p0x9" fmla="*/ 30 w 45"/>
                <a:gd name="p0y9" fmla="*/ 84 h 5524"/>
                <a:gd name="p0x10" fmla="*/ 30 w 45"/>
                <a:gd name="p0y10" fmla="*/ 55 h 5524"/>
                <a:gd name="p0x11" fmla="*/ 19 w 45"/>
                <a:gd name="p0y11" fmla="*/ 29 h 5524"/>
                <a:gd name="p0x12" fmla="*/ 0 w 45"/>
                <a:gd name="p0y12" fmla="*/ 10 h 5524"/>
                <a:gd name="p0x13" fmla="*/ 10 w 45"/>
                <a:gd name="p0y13" fmla="*/ 0 h 5524"/>
                <a:gd name="p0x14" fmla="*/ 32 w 45"/>
                <a:gd name="p0y14" fmla="*/ 21 h 5524"/>
                <a:gd name="p0x15" fmla="*/ 45 w 45"/>
                <a:gd name="p0y15" fmla="*/ 51 h 5524"/>
                <a:gd name="p0x16" fmla="*/ 45 w 45"/>
                <a:gd name="p0y16" fmla="*/ 84 h 552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45"/>
              </p:custDataLst>
            </p:nvPr>
          </p:nvSpPr>
          <p:spPr>
            <a:xfrm>
              <a:off x="14611" y="7289"/>
              <a:ext cx="3653" cy="46"/>
            </a:xfrm>
            <a:custGeom>
              <a:avLst/>
              <a:gdLst>
                <a:gd name="sw" fmla="*/ 1 w 3652"/>
                <a:gd name="sh" fmla="*/ 1 h 45"/>
                <a:gd name="mins" fmla="min sw sh"/>
                <a:gd name="dsw" fmla="+- 0 sw mins"/>
                <a:gd name="dsh" fmla="+- 0 sh mins"/>
                <a:gd name="p0x0" fmla="*/ 3567 w 3652"/>
                <a:gd name="p0y0" fmla="*/ 45 h 45"/>
                <a:gd name="p0x1" fmla="*/ 45 w 3652"/>
                <a:gd name="p0y1" fmla="*/ 45 h 45"/>
                <a:gd name="p0x2" fmla="*/ 29 w 3652"/>
                <a:gd name="p0y2" fmla="*/ 45 h 45"/>
                <a:gd name="p0x3" fmla="*/ 14 w 3652"/>
                <a:gd name="p0y3" fmla="*/ 42 h 45"/>
                <a:gd name="p0x4" fmla="*/ 0 w 3652"/>
                <a:gd name="p0y4" fmla="*/ 36 h 45"/>
                <a:gd name="p0x5" fmla="*/ 17 w 3652"/>
                <a:gd name="p0y5" fmla="*/ 22 h 45"/>
                <a:gd name="p0x6" fmla="*/ 17 w 3652"/>
                <a:gd name="p0y6" fmla="*/ 22 h 45"/>
                <a:gd name="p0x7" fmla="*/ 26 w 3652"/>
                <a:gd name="p0y7" fmla="*/ 27 h 45"/>
                <a:gd name="p0x8" fmla="*/ 35 w 3652"/>
                <a:gd name="p0y8" fmla="*/ 30 h 45"/>
                <a:gd name="p0x9" fmla="*/ 45 w 3652"/>
                <a:gd name="p0y9" fmla="*/ 30 h 45"/>
                <a:gd name="p0x10" fmla="*/ 3567 w 3652"/>
                <a:gd name="p0y10" fmla="*/ 30 h 45"/>
                <a:gd name="p0x11" fmla="*/ 3596 w 3652"/>
                <a:gd name="p0y11" fmla="*/ 30 h 45"/>
                <a:gd name="p0x12" fmla="*/ 3623 w 3652"/>
                <a:gd name="p0y12" fmla="*/ 19 h 45"/>
                <a:gd name="p0x13" fmla="*/ 3642 w 3652"/>
                <a:gd name="p0y13" fmla="*/ 0 h 45"/>
                <a:gd name="p0x14" fmla="*/ 3652 w 3652"/>
                <a:gd name="p0y14" fmla="*/ 10 h 45"/>
                <a:gd name="p0x15" fmla="*/ 3631 w 3652"/>
                <a:gd name="p0y15" fmla="*/ 32 h 45"/>
                <a:gd name="p0x16" fmla="*/ 3601 w 3652"/>
                <a:gd name="p0y16" fmla="*/ 45 h 45"/>
                <a:gd name="p0x17" fmla="*/ 3567 w 3652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46"/>
              </p:custDataLst>
            </p:nvPr>
          </p:nvSpPr>
          <p:spPr>
            <a:xfrm>
              <a:off x="14537" y="1749"/>
              <a:ext cx="92" cy="5576"/>
            </a:xfrm>
            <a:custGeom>
              <a:avLst/>
              <a:gdLst>
                <a:gd name="sw" fmla="*/ 1 w 91"/>
                <a:gd name="sh" fmla="*/ 1 h 5576"/>
                <a:gd name="mins" fmla="min sw sh"/>
                <a:gd name="dsw" fmla="+- 0 sw mins"/>
                <a:gd name="dsh" fmla="+- 0 sh mins"/>
                <a:gd name="p0x0" fmla="*/ 0 w 91"/>
                <a:gd name="p0y0" fmla="*/ 5465 h 5576"/>
                <a:gd name="p0x1" fmla="*/ 0 w 91"/>
                <a:gd name="p0y1" fmla="*/ 110 h 5576"/>
                <a:gd name="p0x2" fmla="*/ 0 w 91"/>
                <a:gd name="p0y2" fmla="*/ 60 h 5576"/>
                <a:gd name="p0x3" fmla="*/ 30 w 91"/>
                <a:gd name="p0y3" fmla="*/ 18 h 5576"/>
                <a:gd name="p0x4" fmla="*/ 74 w 91"/>
                <a:gd name="p0y4" fmla="*/ 0 h 5576"/>
                <a:gd name="p0x5" fmla="*/ 91 w 91"/>
                <a:gd name="p0y5" fmla="*/ 13 h 5576"/>
                <a:gd name="p0x6" fmla="*/ 91 w 91"/>
                <a:gd name="p0y6" fmla="*/ 13 h 5576"/>
                <a:gd name="p0x7" fmla="*/ 64 w 91"/>
                <a:gd name="p0y7" fmla="*/ 29 h 5576"/>
                <a:gd name="p0x8" fmla="*/ 45 w 91"/>
                <a:gd name="p0y8" fmla="*/ 67 h 5576"/>
                <a:gd name="p0x9" fmla="*/ 45 w 91"/>
                <a:gd name="p0y9" fmla="*/ 110 h 5576"/>
                <a:gd name="p0x10" fmla="*/ 45 w 91"/>
                <a:gd name="p0y10" fmla="*/ 5465 h 5576"/>
                <a:gd name="p0x11" fmla="*/ 45 w 91"/>
                <a:gd name="p0y11" fmla="*/ 5509 h 5576"/>
                <a:gd name="p0x12" fmla="*/ 64 w 91"/>
                <a:gd name="p0y12" fmla="*/ 5547 h 5576"/>
                <a:gd name="p0x13" fmla="*/ 91 w 91"/>
                <a:gd name="p0y13" fmla="*/ 5562 h 5576"/>
                <a:gd name="p0x14" fmla="*/ 74 w 91"/>
                <a:gd name="p0y14" fmla="*/ 5576 h 5576"/>
                <a:gd name="p0x15" fmla="*/ 74 w 91"/>
                <a:gd name="p0y15" fmla="*/ 5576 h 5576"/>
                <a:gd name="p0x16" fmla="*/ 30 w 91"/>
                <a:gd name="p0y16" fmla="*/ 5558 h 5576"/>
                <a:gd name="p0x17" fmla="*/ 0 w 91"/>
                <a:gd name="p0y17" fmla="*/ 5515 h 5576"/>
                <a:gd name="p0x18" fmla="*/ 0 w 91"/>
                <a:gd name="p0y18" fmla="*/ 5465 h 557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>
            <p:custDataLst>
              <p:tags r:id="rId47"/>
            </p:custDataLst>
          </p:nvPr>
        </p:nvGrpSpPr>
        <p:grpSpPr>
          <a:xfrm rot="0">
            <a:off x="9230995" y="1104900"/>
            <a:ext cx="2388870" cy="3552825"/>
            <a:chOff x="14537" y="1740"/>
            <a:chExt cx="3762" cy="5595"/>
          </a:xfrm>
          <a:effectLst>
            <a:outerShdw blurRad="42863" dist="9525" dir="5399999" algn="ctr" rotWithShape="0">
              <a:srgbClr val="4A355A">
                <a:alpha val="7843"/>
              </a:srgbClr>
            </a:outerShdw>
          </a:effectLst>
        </p:grpSpPr>
        <p:sp>
          <p:nvSpPr>
            <p:cNvPr id="45" name="任意多边形 44"/>
            <p:cNvSpPr/>
            <p:nvPr>
              <p:custDataLst>
                <p:tags r:id="rId48"/>
              </p:custDataLst>
            </p:nvPr>
          </p:nvSpPr>
          <p:spPr>
            <a:xfrm>
              <a:off x="14537" y="1740"/>
              <a:ext cx="3762" cy="5595"/>
            </a:xfrm>
            <a:custGeom>
              <a:avLst/>
              <a:gdLst>
                <a:gd name="sw" fmla="*/ 1 w 3761"/>
                <a:gd name="sh" fmla="*/ 1 h 5595"/>
                <a:gd name="mins" fmla="min sw sh"/>
                <a:gd name="dsw" fmla="+- 0 sw mins"/>
                <a:gd name="dsh" fmla="+- 0 sh mins"/>
                <a:gd name="p0x0" fmla="*/ 120 w 3761"/>
                <a:gd name="p0y0" fmla="*/ 0 h 5595"/>
                <a:gd name="p0x1" fmla="*/ 3641 w 3761"/>
                <a:gd name="p0y1" fmla="*/ 0 h 5595"/>
                <a:gd name="p0x2" fmla="*/ 3708 w 3761"/>
                <a:gd name="p0y2" fmla="*/ 0 h 5595"/>
                <a:gd name="p0x3" fmla="*/ 3761 w 3761"/>
                <a:gd name="p0y3" fmla="*/ 53 h 5595"/>
                <a:gd name="p0x4" fmla="*/ 3761 w 3761"/>
                <a:gd name="p0y4" fmla="*/ 120 h 5595"/>
                <a:gd name="p0x5" fmla="*/ 3761 w 3761"/>
                <a:gd name="p0y5" fmla="*/ 5475 h 5595"/>
                <a:gd name="p0x6" fmla="*/ 3761 w 3761"/>
                <a:gd name="p0y6" fmla="*/ 5541 h 5595"/>
                <a:gd name="p0x7" fmla="*/ 3708 w 3761"/>
                <a:gd name="p0y7" fmla="*/ 5595 h 5595"/>
                <a:gd name="p0x8" fmla="*/ 3641 w 3761"/>
                <a:gd name="p0y8" fmla="*/ 5595 h 5595"/>
                <a:gd name="p0x9" fmla="*/ 120 w 3761"/>
                <a:gd name="p0y9" fmla="*/ 5595 h 5595"/>
                <a:gd name="p0x10" fmla="*/ 53 w 3761"/>
                <a:gd name="p0y10" fmla="*/ 5595 h 5595"/>
                <a:gd name="p0x11" fmla="*/ 0 w 3761"/>
                <a:gd name="p0y11" fmla="*/ 5541 h 5595"/>
                <a:gd name="p0x12" fmla="*/ 0 w 3761"/>
                <a:gd name="p0y12" fmla="*/ 5475 h 5595"/>
                <a:gd name="p0x13" fmla="*/ 0 w 3761"/>
                <a:gd name="p0y13" fmla="*/ 120 h 5595"/>
                <a:gd name="p0x14" fmla="*/ 0 w 3761"/>
                <a:gd name="p0y14" fmla="*/ 53 h 5595"/>
                <a:gd name="p0x15" fmla="*/ 53 w 3761"/>
                <a:gd name="p0y15" fmla="*/ 0 h 5595"/>
                <a:gd name="p0x16" fmla="*/ 120 w 3761"/>
                <a:gd name="p0y16" fmla="*/ 0 h 55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gradFill>
              <a:gsLst>
                <a:gs pos="0">
                  <a:srgbClr val="D4AF37">
                    <a:alpha val="14902"/>
                  </a:srgbClr>
                </a:gs>
                <a:gs pos="80000">
                  <a:srgbClr val="D4AF37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49"/>
              </p:custDataLst>
            </p:nvPr>
          </p:nvSpPr>
          <p:spPr>
            <a:xfrm>
              <a:off x="14611" y="1740"/>
              <a:ext cx="3653" cy="45"/>
            </a:xfrm>
            <a:custGeom>
              <a:avLst/>
              <a:gdLst>
                <a:gd name="sw" fmla="*/ 1 w 3652"/>
                <a:gd name="sh" fmla="*/ 1 h 45"/>
                <a:gd name="mins" fmla="min sw sh"/>
                <a:gd name="dsw" fmla="+- 0 sw mins"/>
                <a:gd name="dsh" fmla="+- 0 sh mins"/>
                <a:gd name="p0x0" fmla="*/ 45 w 3652"/>
                <a:gd name="p0y0" fmla="*/ 0 h 45"/>
                <a:gd name="p0x1" fmla="*/ 3567 w 3652"/>
                <a:gd name="p0y1" fmla="*/ 0 h 45"/>
                <a:gd name="p0x2" fmla="*/ 3601 w 3652"/>
                <a:gd name="p0y2" fmla="*/ 0 h 45"/>
                <a:gd name="p0x3" fmla="*/ 3631 w 3652"/>
                <a:gd name="p0y3" fmla="*/ 13 h 45"/>
                <a:gd name="p0x4" fmla="*/ 3652 w 3652"/>
                <a:gd name="p0y4" fmla="*/ 35 h 45"/>
                <a:gd name="p0x5" fmla="*/ 3642 w 3652"/>
                <a:gd name="p0y5" fmla="*/ 45 h 45"/>
                <a:gd name="p0x6" fmla="*/ 3623 w 3652"/>
                <a:gd name="p0y6" fmla="*/ 26 h 45"/>
                <a:gd name="p0x7" fmla="*/ 3596 w 3652"/>
                <a:gd name="p0y7" fmla="*/ 15 h 45"/>
                <a:gd name="p0x8" fmla="*/ 3567 w 3652"/>
                <a:gd name="p0y8" fmla="*/ 15 h 45"/>
                <a:gd name="p0x9" fmla="*/ 45 w 3652"/>
                <a:gd name="p0y9" fmla="*/ 15 h 45"/>
                <a:gd name="p0x10" fmla="*/ 35 w 3652"/>
                <a:gd name="p0y10" fmla="*/ 15 h 45"/>
                <a:gd name="p0x11" fmla="*/ 26 w 3652"/>
                <a:gd name="p0y11" fmla="*/ 17 h 45"/>
                <a:gd name="p0x12" fmla="*/ 17 w 3652"/>
                <a:gd name="p0y12" fmla="*/ 22 h 45"/>
                <a:gd name="p0x13" fmla="*/ 0 w 3652"/>
                <a:gd name="p0y13" fmla="*/ 9 h 45"/>
                <a:gd name="p0x14" fmla="*/ 0 w 3652"/>
                <a:gd name="p0y14" fmla="*/ 9 h 45"/>
                <a:gd name="p0x15" fmla="*/ 14 w 3652"/>
                <a:gd name="p0y15" fmla="*/ 3 h 45"/>
                <a:gd name="p0x16" fmla="*/ 29 w 3652"/>
                <a:gd name="p0y16" fmla="*/ 0 h 45"/>
                <a:gd name="p0x17" fmla="*/ 45 w 3652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50"/>
              </p:custDataLst>
            </p:nvPr>
          </p:nvSpPr>
          <p:spPr>
            <a:xfrm>
              <a:off x="18254" y="1775"/>
              <a:ext cx="45" cy="5524"/>
            </a:xfrm>
            <a:custGeom>
              <a:avLst/>
              <a:gdLst>
                <a:gd name="sw" fmla="*/ 1 w 45"/>
                <a:gd name="sh" fmla="*/ 1 h 5524"/>
                <a:gd name="mins" fmla="min sw sh"/>
                <a:gd name="dsw" fmla="+- 0 sw mins"/>
                <a:gd name="dsh" fmla="+- 0 sh mins"/>
                <a:gd name="p0x0" fmla="*/ 45 w 45"/>
                <a:gd name="p0y0" fmla="*/ 84 h 5524"/>
                <a:gd name="p0x1" fmla="*/ 45 w 45"/>
                <a:gd name="p0y1" fmla="*/ 5439 h 5524"/>
                <a:gd name="p0x2" fmla="*/ 45 w 45"/>
                <a:gd name="p0y2" fmla="*/ 5472 h 5524"/>
                <a:gd name="p0x3" fmla="*/ 32 w 45"/>
                <a:gd name="p0y3" fmla="*/ 5502 h 5524"/>
                <a:gd name="p0x4" fmla="*/ 10 w 45"/>
                <a:gd name="p0y4" fmla="*/ 5524 h 5524"/>
                <a:gd name="p0x5" fmla="*/ 0 w 45"/>
                <a:gd name="p0y5" fmla="*/ 5514 h 5524"/>
                <a:gd name="p0x6" fmla="*/ 19 w 45"/>
                <a:gd name="p0y6" fmla="*/ 5495 h 5524"/>
                <a:gd name="p0x7" fmla="*/ 30 w 45"/>
                <a:gd name="p0y7" fmla="*/ 5468 h 5524"/>
                <a:gd name="p0x8" fmla="*/ 30 w 45"/>
                <a:gd name="p0y8" fmla="*/ 5439 h 5524"/>
                <a:gd name="p0x9" fmla="*/ 30 w 45"/>
                <a:gd name="p0y9" fmla="*/ 84 h 5524"/>
                <a:gd name="p0x10" fmla="*/ 30 w 45"/>
                <a:gd name="p0y10" fmla="*/ 55 h 5524"/>
                <a:gd name="p0x11" fmla="*/ 19 w 45"/>
                <a:gd name="p0y11" fmla="*/ 29 h 5524"/>
                <a:gd name="p0x12" fmla="*/ 0 w 45"/>
                <a:gd name="p0y12" fmla="*/ 10 h 5524"/>
                <a:gd name="p0x13" fmla="*/ 10 w 45"/>
                <a:gd name="p0y13" fmla="*/ 0 h 5524"/>
                <a:gd name="p0x14" fmla="*/ 32 w 45"/>
                <a:gd name="p0y14" fmla="*/ 21 h 5524"/>
                <a:gd name="p0x15" fmla="*/ 45 w 45"/>
                <a:gd name="p0y15" fmla="*/ 51 h 5524"/>
                <a:gd name="p0x16" fmla="*/ 45 w 45"/>
                <a:gd name="p0y16" fmla="*/ 84 h 552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51"/>
              </p:custDataLst>
            </p:nvPr>
          </p:nvSpPr>
          <p:spPr>
            <a:xfrm>
              <a:off x="14611" y="7289"/>
              <a:ext cx="3653" cy="46"/>
            </a:xfrm>
            <a:custGeom>
              <a:avLst/>
              <a:gdLst>
                <a:gd name="sw" fmla="*/ 1 w 3652"/>
                <a:gd name="sh" fmla="*/ 1 h 45"/>
                <a:gd name="mins" fmla="min sw sh"/>
                <a:gd name="dsw" fmla="+- 0 sw mins"/>
                <a:gd name="dsh" fmla="+- 0 sh mins"/>
                <a:gd name="p0x0" fmla="*/ 3567 w 3652"/>
                <a:gd name="p0y0" fmla="*/ 45 h 45"/>
                <a:gd name="p0x1" fmla="*/ 45 w 3652"/>
                <a:gd name="p0y1" fmla="*/ 45 h 45"/>
                <a:gd name="p0x2" fmla="*/ 29 w 3652"/>
                <a:gd name="p0y2" fmla="*/ 45 h 45"/>
                <a:gd name="p0x3" fmla="*/ 14 w 3652"/>
                <a:gd name="p0y3" fmla="*/ 42 h 45"/>
                <a:gd name="p0x4" fmla="*/ 0 w 3652"/>
                <a:gd name="p0y4" fmla="*/ 36 h 45"/>
                <a:gd name="p0x5" fmla="*/ 17 w 3652"/>
                <a:gd name="p0y5" fmla="*/ 22 h 45"/>
                <a:gd name="p0x6" fmla="*/ 17 w 3652"/>
                <a:gd name="p0y6" fmla="*/ 22 h 45"/>
                <a:gd name="p0x7" fmla="*/ 26 w 3652"/>
                <a:gd name="p0y7" fmla="*/ 27 h 45"/>
                <a:gd name="p0x8" fmla="*/ 35 w 3652"/>
                <a:gd name="p0y8" fmla="*/ 30 h 45"/>
                <a:gd name="p0x9" fmla="*/ 45 w 3652"/>
                <a:gd name="p0y9" fmla="*/ 30 h 45"/>
                <a:gd name="p0x10" fmla="*/ 3567 w 3652"/>
                <a:gd name="p0y10" fmla="*/ 30 h 45"/>
                <a:gd name="p0x11" fmla="*/ 3596 w 3652"/>
                <a:gd name="p0y11" fmla="*/ 30 h 45"/>
                <a:gd name="p0x12" fmla="*/ 3623 w 3652"/>
                <a:gd name="p0y12" fmla="*/ 19 h 45"/>
                <a:gd name="p0x13" fmla="*/ 3642 w 3652"/>
                <a:gd name="p0y13" fmla="*/ 0 h 45"/>
                <a:gd name="p0x14" fmla="*/ 3652 w 3652"/>
                <a:gd name="p0y14" fmla="*/ 10 h 45"/>
                <a:gd name="p0x15" fmla="*/ 3631 w 3652"/>
                <a:gd name="p0y15" fmla="*/ 32 h 45"/>
                <a:gd name="p0x16" fmla="*/ 3601 w 3652"/>
                <a:gd name="p0y16" fmla="*/ 45 h 45"/>
                <a:gd name="p0x17" fmla="*/ 3567 w 3652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D8D0E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52"/>
              </p:custDataLst>
            </p:nvPr>
          </p:nvSpPr>
          <p:spPr>
            <a:xfrm>
              <a:off x="14537" y="1749"/>
              <a:ext cx="92" cy="5576"/>
            </a:xfrm>
            <a:custGeom>
              <a:avLst/>
              <a:gdLst>
                <a:gd name="sw" fmla="*/ 1 w 91"/>
                <a:gd name="sh" fmla="*/ 1 h 5576"/>
                <a:gd name="mins" fmla="min sw sh"/>
                <a:gd name="dsw" fmla="+- 0 sw mins"/>
                <a:gd name="dsh" fmla="+- 0 sh mins"/>
                <a:gd name="p0x0" fmla="*/ 0 w 91"/>
                <a:gd name="p0y0" fmla="*/ 5465 h 5576"/>
                <a:gd name="p0x1" fmla="*/ 0 w 91"/>
                <a:gd name="p0y1" fmla="*/ 110 h 5576"/>
                <a:gd name="p0x2" fmla="*/ 0 w 91"/>
                <a:gd name="p0y2" fmla="*/ 60 h 5576"/>
                <a:gd name="p0x3" fmla="*/ 30 w 91"/>
                <a:gd name="p0y3" fmla="*/ 18 h 5576"/>
                <a:gd name="p0x4" fmla="*/ 74 w 91"/>
                <a:gd name="p0y4" fmla="*/ 0 h 5576"/>
                <a:gd name="p0x5" fmla="*/ 91 w 91"/>
                <a:gd name="p0y5" fmla="*/ 13 h 5576"/>
                <a:gd name="p0x6" fmla="*/ 91 w 91"/>
                <a:gd name="p0y6" fmla="*/ 13 h 5576"/>
                <a:gd name="p0x7" fmla="*/ 64 w 91"/>
                <a:gd name="p0y7" fmla="*/ 29 h 5576"/>
                <a:gd name="p0x8" fmla="*/ 45 w 91"/>
                <a:gd name="p0y8" fmla="*/ 67 h 5576"/>
                <a:gd name="p0x9" fmla="*/ 45 w 91"/>
                <a:gd name="p0y9" fmla="*/ 110 h 5576"/>
                <a:gd name="p0x10" fmla="*/ 45 w 91"/>
                <a:gd name="p0y10" fmla="*/ 5465 h 5576"/>
                <a:gd name="p0x11" fmla="*/ 45 w 91"/>
                <a:gd name="p0y11" fmla="*/ 5509 h 5576"/>
                <a:gd name="p0x12" fmla="*/ 64 w 91"/>
                <a:gd name="p0y12" fmla="*/ 5547 h 5576"/>
                <a:gd name="p0x13" fmla="*/ 91 w 91"/>
                <a:gd name="p0y13" fmla="*/ 5562 h 5576"/>
                <a:gd name="p0x14" fmla="*/ 74 w 91"/>
                <a:gd name="p0y14" fmla="*/ 5576 h 5576"/>
                <a:gd name="p0x15" fmla="*/ 74 w 91"/>
                <a:gd name="p0y15" fmla="*/ 5576 h 5576"/>
                <a:gd name="p0x16" fmla="*/ 30 w 91"/>
                <a:gd name="p0y16" fmla="*/ 5558 h 5576"/>
                <a:gd name="p0x17" fmla="*/ 0 w 91"/>
                <a:gd name="p0y17" fmla="*/ 5515 h 5576"/>
                <a:gd name="p0x18" fmla="*/ 0 w 91"/>
                <a:gd name="p0y18" fmla="*/ 5465 h 557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666750" y="1565881"/>
            <a:ext cx="4789961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变化之中见规律，</a:t>
            </a:r>
            <a:endParaRPr sz="4200" b="1" spc="252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038"/>
                </a:solidFill>
                <a:latin typeface="汉仪中宋简" panose="02010600000101010101" charset="-122"/>
                <a:ea typeface="汉仪中宋简" panose="02010600000101010101" charset="-122"/>
              </a:rPr>
              <a:t>比例之中悟和谐</a:t>
            </a:r>
            <a:endParaRPr sz="4200" b="1" spc="252">
              <a:solidFill>
                <a:srgbClr val="2C2038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666750" y="3384204"/>
            <a:ext cx="5334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天地有大美而不言，万物有成理而不说</a:t>
            </a:r>
            <a:r>
              <a:rPr lang="en-US" altLang="zh-CN" sz="1500" spc="3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 spc="30">
                <a:solidFill>
                  <a:srgbClr val="5C506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数学，正是我们解读这份和谐的语言</a:t>
            </a:r>
            <a:endParaRPr lang="zh-CN" altLang="en-US" sz="1500" spc="30">
              <a:solidFill>
                <a:srgbClr val="5C506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0" y="4257646"/>
            <a:ext cx="5587012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pc="36">
                <a:solidFill>
                  <a:srgbClr val="2C203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正比例与反比例，是理解世界运行规律的两把钥匙</a:t>
            </a:r>
            <a:endParaRPr spc="36">
              <a:solidFill>
                <a:srgbClr val="2C203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66750" y="3197860"/>
            <a:ext cx="381000" cy="9525"/>
          </a:xfrm>
          <a:prstGeom prst="rect">
            <a:avLst/>
          </a:prstGeom>
          <a:solidFill>
            <a:srgbClr val="4A355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781050" y="4639945"/>
            <a:ext cx="419100" cy="419100"/>
          </a:xfrm>
          <a:prstGeom prst="rect">
            <a:avLst/>
          </a:prstGeom>
          <a:noFill/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 rot="21480000">
            <a:off x="916940" y="4728845"/>
            <a:ext cx="280035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4A355A"/>
                </a:solidFill>
                <a:latin typeface="汉仪中宋简" panose="02010600000101010101" charset="-122"/>
                <a:ea typeface="汉仪中宋简" panose="02010600000101010101" charset="-122"/>
              </a:rPr>
              <a:t>数</a:t>
            </a:r>
            <a:endParaRPr sz="1050" b="1" spc="105">
              <a:solidFill>
                <a:srgbClr val="4A355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666750" y="5249545"/>
            <a:ext cx="381000" cy="9525"/>
          </a:xfrm>
          <a:prstGeom prst="rect">
            <a:avLst/>
          </a:prstGeom>
          <a:solidFill>
            <a:srgbClr val="4A355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β"/>
  <p:tag name="KSO_WM_UNIT_INDEX" val="2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80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8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59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67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69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77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73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75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8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1898</Words>
  <Application>WPS 演示</Application>
  <PresentationFormat>宽屏</PresentationFormat>
  <Paragraphs>478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Arial</vt:lpstr>
      <vt:lpstr>宋体</vt:lpstr>
      <vt:lpstr>Wingdings</vt:lpstr>
      <vt:lpstr>汉仪中宋简</vt:lpstr>
      <vt:lpstr>汉仪书宋二简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2026-07-31T04:08:34Z</dcterms:created>
  <dcterms:modified xsi:type="dcterms:W3CDTF">2026-07-31T04:08:34Z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0CAF7CEF160E8A1FC11F6C6A4CFB2E75_41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BZ/CiC7UIbFWcHqZQJSwYnNa5qcYn795YZ/YU4c4SiLHKtdgv1NeCNijlijO9CCsIlVRoERODZKCTOclrTTWuu7teGJLDyAz3qvklLDRMPNIIRbLFrKhpoTcpF5gOWa9U3dfrQMUOmYtYfYB8UIgkk683LcJaXq4vPBWUmCCDQ6bYNYr5Y02vXN/j7UrJkIt1lP+1HJW73zR2FoBm0Pl78mg8hqJ1b2Z707lX8n3jYS2yrKktDlq8UfibsmYSTOYXxcb4t1rPGaTUj6xm422TE/KJtYKAhuxZWWXqGzWvQxaZmK11CwDSAMaRI3AA0zWvhCERDIk3ifPU5od6WPP7Q==</vt:lpwstr>
  </property>
</Properties>
</file>