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2.svg" ContentType="image/svg+xml"/>
  <Override PartName="/ppt/media/image24.svg" ContentType="image/svg+xml"/>
  <Override PartName="/ppt/media/image27.svg" ContentType="image/svg+xml"/>
  <Override PartName="/ppt/media/image29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54.svg" ContentType="image/svg+xml"/>
  <Override PartName="/ppt/media/image56.svg" ContentType="image/svg+xml"/>
  <Override PartName="/ppt/media/image59.svg" ContentType="image/svg+xml"/>
  <Override PartName="/ppt/media/image6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6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notesMaster" Target="notesMasters/notesMaster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34.xml"/><Relationship Id="rId25" Type="http://schemas.openxmlformats.org/officeDocument/2006/relationships/tags" Target="../tags/tag33.xml"/><Relationship Id="rId24" Type="http://schemas.openxmlformats.org/officeDocument/2006/relationships/tags" Target="../tags/tag32.xml"/><Relationship Id="rId23" Type="http://schemas.openxmlformats.org/officeDocument/2006/relationships/tags" Target="../tags/tag31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42.xml"/><Relationship Id="rId1" Type="http://schemas.openxmlformats.org/officeDocument/2006/relationships/tags" Target="../tags/tag3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1" Type="http://schemas.openxmlformats.org/officeDocument/2006/relationships/slideLayout" Target="../slideLayouts/slideLayout7.xml"/><Relationship Id="rId30" Type="http://schemas.openxmlformats.org/officeDocument/2006/relationships/tags" Target="../tags/tag65.xml"/><Relationship Id="rId3" Type="http://schemas.openxmlformats.org/officeDocument/2006/relationships/image" Target="../media/image8.jpeg"/><Relationship Id="rId29" Type="http://schemas.openxmlformats.org/officeDocument/2006/relationships/tags" Target="../tags/tag64.xml"/><Relationship Id="rId28" Type="http://schemas.openxmlformats.org/officeDocument/2006/relationships/tags" Target="../tags/tag63.xml"/><Relationship Id="rId27" Type="http://schemas.openxmlformats.org/officeDocument/2006/relationships/tags" Target="../tags/tag62.xml"/><Relationship Id="rId26" Type="http://schemas.openxmlformats.org/officeDocument/2006/relationships/tags" Target="../tags/tag61.xml"/><Relationship Id="rId25" Type="http://schemas.openxmlformats.org/officeDocument/2006/relationships/tags" Target="../tags/tag60.xml"/><Relationship Id="rId24" Type="http://schemas.openxmlformats.org/officeDocument/2006/relationships/image" Target="../media/image14.svg"/><Relationship Id="rId23" Type="http://schemas.openxmlformats.org/officeDocument/2006/relationships/image" Target="../media/image13.png"/><Relationship Id="rId22" Type="http://schemas.openxmlformats.org/officeDocument/2006/relationships/tags" Target="../tags/tag59.xml"/><Relationship Id="rId21" Type="http://schemas.openxmlformats.org/officeDocument/2006/relationships/tags" Target="../tags/tag58.xml"/><Relationship Id="rId20" Type="http://schemas.openxmlformats.org/officeDocument/2006/relationships/tags" Target="../tags/tag57.xml"/><Relationship Id="rId2" Type="http://schemas.openxmlformats.org/officeDocument/2006/relationships/tags" Target="../tags/tag44.xml"/><Relationship Id="rId19" Type="http://schemas.openxmlformats.org/officeDocument/2006/relationships/tags" Target="../tags/tag56.xml"/><Relationship Id="rId18" Type="http://schemas.openxmlformats.org/officeDocument/2006/relationships/image" Target="../media/image12.svg"/><Relationship Id="rId17" Type="http://schemas.openxmlformats.org/officeDocument/2006/relationships/image" Target="../media/image11.png"/><Relationship Id="rId16" Type="http://schemas.openxmlformats.org/officeDocument/2006/relationships/tags" Target="../tags/tag55.xml"/><Relationship Id="rId15" Type="http://schemas.openxmlformats.org/officeDocument/2006/relationships/tags" Target="../tags/tag54.xml"/><Relationship Id="rId14" Type="http://schemas.openxmlformats.org/officeDocument/2006/relationships/tags" Target="../tags/tag53.xml"/><Relationship Id="rId13" Type="http://schemas.openxmlformats.org/officeDocument/2006/relationships/tags" Target="../tags/tag52.xml"/><Relationship Id="rId12" Type="http://schemas.openxmlformats.org/officeDocument/2006/relationships/image" Target="../media/image10.svg"/><Relationship Id="rId11" Type="http://schemas.openxmlformats.org/officeDocument/2006/relationships/image" Target="../media/image9.png"/><Relationship Id="rId10" Type="http://schemas.openxmlformats.org/officeDocument/2006/relationships/tags" Target="../tags/tag51.xml"/><Relationship Id="rId1" Type="http://schemas.openxmlformats.org/officeDocument/2006/relationships/tags" Target="../tags/tag4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0" Type="http://schemas.openxmlformats.org/officeDocument/2006/relationships/slideLayout" Target="../slideLayouts/slideLayout7.xml"/><Relationship Id="rId4" Type="http://schemas.openxmlformats.org/officeDocument/2006/relationships/tags" Target="../tags/tag69.xml"/><Relationship Id="rId39" Type="http://schemas.openxmlformats.org/officeDocument/2006/relationships/tags" Target="../tags/tag100.xml"/><Relationship Id="rId38" Type="http://schemas.openxmlformats.org/officeDocument/2006/relationships/tags" Target="../tags/tag99.xml"/><Relationship Id="rId37" Type="http://schemas.openxmlformats.org/officeDocument/2006/relationships/tags" Target="../tags/tag98.xml"/><Relationship Id="rId36" Type="http://schemas.openxmlformats.org/officeDocument/2006/relationships/tags" Target="../tags/tag97.xml"/><Relationship Id="rId35" Type="http://schemas.openxmlformats.org/officeDocument/2006/relationships/tags" Target="../tags/tag96.xml"/><Relationship Id="rId34" Type="http://schemas.openxmlformats.org/officeDocument/2006/relationships/tags" Target="../tags/tag95.xml"/><Relationship Id="rId33" Type="http://schemas.openxmlformats.org/officeDocument/2006/relationships/tags" Target="../tags/tag94.xml"/><Relationship Id="rId32" Type="http://schemas.openxmlformats.org/officeDocument/2006/relationships/tags" Target="../tags/tag93.xml"/><Relationship Id="rId31" Type="http://schemas.openxmlformats.org/officeDocument/2006/relationships/tags" Target="../tags/tag92.xml"/><Relationship Id="rId30" Type="http://schemas.openxmlformats.org/officeDocument/2006/relationships/tags" Target="../tags/tag91.xml"/><Relationship Id="rId3" Type="http://schemas.openxmlformats.org/officeDocument/2006/relationships/tags" Target="../tags/tag68.xml"/><Relationship Id="rId29" Type="http://schemas.openxmlformats.org/officeDocument/2006/relationships/tags" Target="../tags/tag90.xml"/><Relationship Id="rId28" Type="http://schemas.openxmlformats.org/officeDocument/2006/relationships/tags" Target="../tags/tag89.xml"/><Relationship Id="rId27" Type="http://schemas.openxmlformats.org/officeDocument/2006/relationships/tags" Target="../tags/tag88.xml"/><Relationship Id="rId26" Type="http://schemas.openxmlformats.org/officeDocument/2006/relationships/tags" Target="../tags/tag87.xml"/><Relationship Id="rId25" Type="http://schemas.openxmlformats.org/officeDocument/2006/relationships/tags" Target="../tags/tag86.xml"/><Relationship Id="rId24" Type="http://schemas.openxmlformats.org/officeDocument/2006/relationships/tags" Target="../tags/tag85.xml"/><Relationship Id="rId23" Type="http://schemas.openxmlformats.org/officeDocument/2006/relationships/tags" Target="../tags/tag84.xml"/><Relationship Id="rId22" Type="http://schemas.openxmlformats.org/officeDocument/2006/relationships/tags" Target="../tags/tag83.xml"/><Relationship Id="rId21" Type="http://schemas.openxmlformats.org/officeDocument/2006/relationships/tags" Target="../tags/tag82.xml"/><Relationship Id="rId20" Type="http://schemas.openxmlformats.org/officeDocument/2006/relationships/tags" Target="../tags/tag81.xml"/><Relationship Id="rId2" Type="http://schemas.openxmlformats.org/officeDocument/2006/relationships/tags" Target="../tags/tag67.xml"/><Relationship Id="rId19" Type="http://schemas.openxmlformats.org/officeDocument/2006/relationships/tags" Target="../tags/tag80.xml"/><Relationship Id="rId18" Type="http://schemas.openxmlformats.org/officeDocument/2006/relationships/tags" Target="../tags/tag79.xml"/><Relationship Id="rId17" Type="http://schemas.openxmlformats.org/officeDocument/2006/relationships/tags" Target="../tags/tag78.xml"/><Relationship Id="rId16" Type="http://schemas.openxmlformats.org/officeDocument/2006/relationships/image" Target="../media/image18.svg"/><Relationship Id="rId15" Type="http://schemas.openxmlformats.org/officeDocument/2006/relationships/image" Target="../media/image17.png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image" Target="../media/image16.svg"/><Relationship Id="rId10" Type="http://schemas.openxmlformats.org/officeDocument/2006/relationships/image" Target="../media/image15.png"/><Relationship Id="rId1" Type="http://schemas.openxmlformats.org/officeDocument/2006/relationships/tags" Target="../tags/tag6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08.xml"/><Relationship Id="rId8" Type="http://schemas.openxmlformats.org/officeDocument/2006/relationships/tags" Target="../tags/tag107.xml"/><Relationship Id="rId7" Type="http://schemas.openxmlformats.org/officeDocument/2006/relationships/tags" Target="../tags/tag106.xml"/><Relationship Id="rId6" Type="http://schemas.openxmlformats.org/officeDocument/2006/relationships/image" Target="../media/image19.jpeg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133.xml"/><Relationship Id="rId34" Type="http://schemas.openxmlformats.org/officeDocument/2006/relationships/tags" Target="../tags/tag132.xml"/><Relationship Id="rId33" Type="http://schemas.openxmlformats.org/officeDocument/2006/relationships/tags" Target="../tags/tag131.xml"/><Relationship Id="rId32" Type="http://schemas.openxmlformats.org/officeDocument/2006/relationships/tags" Target="../tags/tag130.xml"/><Relationship Id="rId31" Type="http://schemas.openxmlformats.org/officeDocument/2006/relationships/tags" Target="../tags/tag129.xml"/><Relationship Id="rId30" Type="http://schemas.openxmlformats.org/officeDocument/2006/relationships/tags" Target="../tags/tag128.xml"/><Relationship Id="rId3" Type="http://schemas.openxmlformats.org/officeDocument/2006/relationships/tags" Target="../tags/tag103.xml"/><Relationship Id="rId29" Type="http://schemas.openxmlformats.org/officeDocument/2006/relationships/tags" Target="../tags/tag127.xml"/><Relationship Id="rId28" Type="http://schemas.openxmlformats.org/officeDocument/2006/relationships/tags" Target="../tags/tag126.xml"/><Relationship Id="rId27" Type="http://schemas.openxmlformats.org/officeDocument/2006/relationships/tags" Target="../tags/tag125.xml"/><Relationship Id="rId26" Type="http://schemas.openxmlformats.org/officeDocument/2006/relationships/image" Target="../media/image20.jpeg"/><Relationship Id="rId25" Type="http://schemas.openxmlformats.org/officeDocument/2006/relationships/tags" Target="../tags/tag124.xml"/><Relationship Id="rId24" Type="http://schemas.openxmlformats.org/officeDocument/2006/relationships/tags" Target="../tags/tag123.xml"/><Relationship Id="rId23" Type="http://schemas.openxmlformats.org/officeDocument/2006/relationships/tags" Target="../tags/tag122.xml"/><Relationship Id="rId22" Type="http://schemas.openxmlformats.org/officeDocument/2006/relationships/tags" Target="../tags/tag121.xml"/><Relationship Id="rId21" Type="http://schemas.openxmlformats.org/officeDocument/2006/relationships/tags" Target="../tags/tag120.xml"/><Relationship Id="rId20" Type="http://schemas.openxmlformats.org/officeDocument/2006/relationships/tags" Target="../tags/tag119.xml"/><Relationship Id="rId2" Type="http://schemas.openxmlformats.org/officeDocument/2006/relationships/tags" Target="../tags/tag102.xml"/><Relationship Id="rId19" Type="http://schemas.openxmlformats.org/officeDocument/2006/relationships/tags" Target="../tags/tag118.xml"/><Relationship Id="rId18" Type="http://schemas.openxmlformats.org/officeDocument/2006/relationships/tags" Target="../tags/tag117.xml"/><Relationship Id="rId17" Type="http://schemas.openxmlformats.org/officeDocument/2006/relationships/tags" Target="../tags/tag116.xml"/><Relationship Id="rId16" Type="http://schemas.openxmlformats.org/officeDocument/2006/relationships/tags" Target="../tags/tag115.xml"/><Relationship Id="rId15" Type="http://schemas.openxmlformats.org/officeDocument/2006/relationships/tags" Target="../tags/tag114.xml"/><Relationship Id="rId14" Type="http://schemas.openxmlformats.org/officeDocument/2006/relationships/tags" Target="../tags/tag113.xml"/><Relationship Id="rId13" Type="http://schemas.openxmlformats.org/officeDocument/2006/relationships/tags" Target="../tags/tag112.xml"/><Relationship Id="rId12" Type="http://schemas.openxmlformats.org/officeDocument/2006/relationships/tags" Target="../tags/tag111.xml"/><Relationship Id="rId11" Type="http://schemas.openxmlformats.org/officeDocument/2006/relationships/tags" Target="../tags/tag110.xml"/><Relationship Id="rId10" Type="http://schemas.openxmlformats.org/officeDocument/2006/relationships/tags" Target="../tags/tag109.xml"/><Relationship Id="rId1" Type="http://schemas.openxmlformats.org/officeDocument/2006/relationships/tags" Target="../tags/tag10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141.xml"/><Relationship Id="rId1" Type="http://schemas.openxmlformats.org/officeDocument/2006/relationships/tags" Target="../tags/tag134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48.xml"/><Relationship Id="rId8" Type="http://schemas.openxmlformats.org/officeDocument/2006/relationships/tags" Target="../tags/tag147.xml"/><Relationship Id="rId7" Type="http://schemas.openxmlformats.org/officeDocument/2006/relationships/tags" Target="../tags/tag146.xml"/><Relationship Id="rId6" Type="http://schemas.openxmlformats.org/officeDocument/2006/relationships/tags" Target="../tags/tag145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171.xml"/><Relationship Id="rId34" Type="http://schemas.openxmlformats.org/officeDocument/2006/relationships/tags" Target="../tags/tag170.xml"/><Relationship Id="rId33" Type="http://schemas.openxmlformats.org/officeDocument/2006/relationships/tags" Target="../tags/tag169.xml"/><Relationship Id="rId32" Type="http://schemas.openxmlformats.org/officeDocument/2006/relationships/tags" Target="../tags/tag168.xml"/><Relationship Id="rId31" Type="http://schemas.openxmlformats.org/officeDocument/2006/relationships/tags" Target="../tags/tag167.xml"/><Relationship Id="rId30" Type="http://schemas.openxmlformats.org/officeDocument/2006/relationships/tags" Target="../tags/tag166.xml"/><Relationship Id="rId3" Type="http://schemas.openxmlformats.org/officeDocument/2006/relationships/tags" Target="../tags/tag144.xml"/><Relationship Id="rId29" Type="http://schemas.openxmlformats.org/officeDocument/2006/relationships/tags" Target="../tags/tag165.xml"/><Relationship Id="rId28" Type="http://schemas.openxmlformats.org/officeDocument/2006/relationships/tags" Target="../tags/tag164.xml"/><Relationship Id="rId27" Type="http://schemas.openxmlformats.org/officeDocument/2006/relationships/tags" Target="../tags/tag163.xml"/><Relationship Id="rId26" Type="http://schemas.openxmlformats.org/officeDocument/2006/relationships/tags" Target="../tags/tag162.xml"/><Relationship Id="rId25" Type="http://schemas.openxmlformats.org/officeDocument/2006/relationships/tags" Target="../tags/tag161.xml"/><Relationship Id="rId24" Type="http://schemas.openxmlformats.org/officeDocument/2006/relationships/tags" Target="../tags/tag160.xml"/><Relationship Id="rId23" Type="http://schemas.openxmlformats.org/officeDocument/2006/relationships/tags" Target="../tags/tag159.xml"/><Relationship Id="rId22" Type="http://schemas.openxmlformats.org/officeDocument/2006/relationships/tags" Target="../tags/tag158.xml"/><Relationship Id="rId21" Type="http://schemas.openxmlformats.org/officeDocument/2006/relationships/tags" Target="../tags/tag157.xml"/><Relationship Id="rId20" Type="http://schemas.openxmlformats.org/officeDocument/2006/relationships/tags" Target="../tags/tag156.xml"/><Relationship Id="rId2" Type="http://schemas.openxmlformats.org/officeDocument/2006/relationships/tags" Target="../tags/tag143.xml"/><Relationship Id="rId19" Type="http://schemas.openxmlformats.org/officeDocument/2006/relationships/tags" Target="../tags/tag155.xml"/><Relationship Id="rId18" Type="http://schemas.openxmlformats.org/officeDocument/2006/relationships/tags" Target="../tags/tag154.xml"/><Relationship Id="rId17" Type="http://schemas.openxmlformats.org/officeDocument/2006/relationships/tags" Target="../tags/tag153.xml"/><Relationship Id="rId16" Type="http://schemas.openxmlformats.org/officeDocument/2006/relationships/image" Target="../media/image25.jpeg"/><Relationship Id="rId15" Type="http://schemas.openxmlformats.org/officeDocument/2006/relationships/tags" Target="../tags/tag152.xml"/><Relationship Id="rId14" Type="http://schemas.openxmlformats.org/officeDocument/2006/relationships/tags" Target="../tags/tag151.xml"/><Relationship Id="rId13" Type="http://schemas.openxmlformats.org/officeDocument/2006/relationships/tags" Target="../tags/tag150.xml"/><Relationship Id="rId12" Type="http://schemas.openxmlformats.org/officeDocument/2006/relationships/image" Target="../media/image24.svg"/><Relationship Id="rId11" Type="http://schemas.openxmlformats.org/officeDocument/2006/relationships/image" Target="../media/image23.png"/><Relationship Id="rId10" Type="http://schemas.openxmlformats.org/officeDocument/2006/relationships/tags" Target="../tags/tag149.xml"/><Relationship Id="rId1" Type="http://schemas.openxmlformats.org/officeDocument/2006/relationships/tags" Target="../tags/tag14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svg"/><Relationship Id="rId8" Type="http://schemas.openxmlformats.org/officeDocument/2006/relationships/image" Target="../media/image26.png"/><Relationship Id="rId7" Type="http://schemas.openxmlformats.org/officeDocument/2006/relationships/tags" Target="../tags/tag178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1" Type="http://schemas.openxmlformats.org/officeDocument/2006/relationships/slideLayout" Target="../slideLayouts/slideLayout7.xml"/><Relationship Id="rId40" Type="http://schemas.openxmlformats.org/officeDocument/2006/relationships/tags" Target="../tags/tag207.xml"/><Relationship Id="rId4" Type="http://schemas.openxmlformats.org/officeDocument/2006/relationships/tags" Target="../tags/tag175.xml"/><Relationship Id="rId39" Type="http://schemas.openxmlformats.org/officeDocument/2006/relationships/tags" Target="../tags/tag206.xml"/><Relationship Id="rId38" Type="http://schemas.openxmlformats.org/officeDocument/2006/relationships/tags" Target="../tags/tag205.xml"/><Relationship Id="rId37" Type="http://schemas.openxmlformats.org/officeDocument/2006/relationships/tags" Target="../tags/tag204.xml"/><Relationship Id="rId36" Type="http://schemas.openxmlformats.org/officeDocument/2006/relationships/tags" Target="../tags/tag203.xml"/><Relationship Id="rId35" Type="http://schemas.openxmlformats.org/officeDocument/2006/relationships/tags" Target="../tags/tag202.xml"/><Relationship Id="rId34" Type="http://schemas.openxmlformats.org/officeDocument/2006/relationships/tags" Target="../tags/tag201.xml"/><Relationship Id="rId33" Type="http://schemas.openxmlformats.org/officeDocument/2006/relationships/tags" Target="../tags/tag200.xml"/><Relationship Id="rId32" Type="http://schemas.openxmlformats.org/officeDocument/2006/relationships/tags" Target="../tags/tag199.xml"/><Relationship Id="rId31" Type="http://schemas.openxmlformats.org/officeDocument/2006/relationships/tags" Target="../tags/tag198.xml"/><Relationship Id="rId30" Type="http://schemas.openxmlformats.org/officeDocument/2006/relationships/tags" Target="../tags/tag197.xml"/><Relationship Id="rId3" Type="http://schemas.openxmlformats.org/officeDocument/2006/relationships/tags" Target="../tags/tag174.xml"/><Relationship Id="rId29" Type="http://schemas.openxmlformats.org/officeDocument/2006/relationships/tags" Target="../tags/tag196.xml"/><Relationship Id="rId28" Type="http://schemas.openxmlformats.org/officeDocument/2006/relationships/tags" Target="../tags/tag195.xml"/><Relationship Id="rId27" Type="http://schemas.openxmlformats.org/officeDocument/2006/relationships/tags" Target="../tags/tag194.xml"/><Relationship Id="rId26" Type="http://schemas.openxmlformats.org/officeDocument/2006/relationships/tags" Target="../tags/tag193.xml"/><Relationship Id="rId25" Type="http://schemas.openxmlformats.org/officeDocument/2006/relationships/tags" Target="../tags/tag192.xml"/><Relationship Id="rId24" Type="http://schemas.openxmlformats.org/officeDocument/2006/relationships/tags" Target="../tags/tag191.xml"/><Relationship Id="rId23" Type="http://schemas.openxmlformats.org/officeDocument/2006/relationships/tags" Target="../tags/tag190.xml"/><Relationship Id="rId22" Type="http://schemas.openxmlformats.org/officeDocument/2006/relationships/tags" Target="../tags/tag189.xml"/><Relationship Id="rId21" Type="http://schemas.openxmlformats.org/officeDocument/2006/relationships/tags" Target="../tags/tag188.xml"/><Relationship Id="rId20" Type="http://schemas.openxmlformats.org/officeDocument/2006/relationships/tags" Target="../tags/tag187.xml"/><Relationship Id="rId2" Type="http://schemas.openxmlformats.org/officeDocument/2006/relationships/tags" Target="../tags/tag173.xml"/><Relationship Id="rId19" Type="http://schemas.openxmlformats.org/officeDocument/2006/relationships/tags" Target="../tags/tag186.xml"/><Relationship Id="rId18" Type="http://schemas.openxmlformats.org/officeDocument/2006/relationships/image" Target="../media/image29.svg"/><Relationship Id="rId17" Type="http://schemas.openxmlformats.org/officeDocument/2006/relationships/image" Target="../media/image28.png"/><Relationship Id="rId16" Type="http://schemas.openxmlformats.org/officeDocument/2006/relationships/tags" Target="../tags/tag185.xml"/><Relationship Id="rId15" Type="http://schemas.openxmlformats.org/officeDocument/2006/relationships/tags" Target="../tags/tag184.xml"/><Relationship Id="rId14" Type="http://schemas.openxmlformats.org/officeDocument/2006/relationships/tags" Target="../tags/tag183.xml"/><Relationship Id="rId13" Type="http://schemas.openxmlformats.org/officeDocument/2006/relationships/tags" Target="../tags/tag182.xml"/><Relationship Id="rId12" Type="http://schemas.openxmlformats.org/officeDocument/2006/relationships/tags" Target="../tags/tag181.xml"/><Relationship Id="rId11" Type="http://schemas.openxmlformats.org/officeDocument/2006/relationships/tags" Target="../tags/tag180.xml"/><Relationship Id="rId10" Type="http://schemas.openxmlformats.org/officeDocument/2006/relationships/tags" Target="../tags/tag179.xml"/><Relationship Id="rId1" Type="http://schemas.openxmlformats.org/officeDocument/2006/relationships/tags" Target="../tags/tag17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15.xml"/><Relationship Id="rId8" Type="http://schemas.openxmlformats.org/officeDocument/2006/relationships/tags" Target="../tags/tag214.xml"/><Relationship Id="rId7" Type="http://schemas.openxmlformats.org/officeDocument/2006/relationships/tags" Target="../tags/tag213.xml"/><Relationship Id="rId6" Type="http://schemas.openxmlformats.org/officeDocument/2006/relationships/tags" Target="../tags/tag212.xml"/><Relationship Id="rId5" Type="http://schemas.openxmlformats.org/officeDocument/2006/relationships/tags" Target="../tags/tag211.xml"/><Relationship Id="rId4" Type="http://schemas.openxmlformats.org/officeDocument/2006/relationships/tags" Target="../tags/tag210.xml"/><Relationship Id="rId37" Type="http://schemas.openxmlformats.org/officeDocument/2006/relationships/slideLayout" Target="../slideLayouts/slideLayout7.xml"/><Relationship Id="rId36" Type="http://schemas.openxmlformats.org/officeDocument/2006/relationships/tags" Target="../tags/tag242.xml"/><Relationship Id="rId35" Type="http://schemas.openxmlformats.org/officeDocument/2006/relationships/tags" Target="../tags/tag241.xml"/><Relationship Id="rId34" Type="http://schemas.openxmlformats.org/officeDocument/2006/relationships/tags" Target="../tags/tag240.xml"/><Relationship Id="rId33" Type="http://schemas.openxmlformats.org/officeDocument/2006/relationships/tags" Target="../tags/tag239.xml"/><Relationship Id="rId32" Type="http://schemas.openxmlformats.org/officeDocument/2006/relationships/tags" Target="../tags/tag238.xml"/><Relationship Id="rId31" Type="http://schemas.openxmlformats.org/officeDocument/2006/relationships/tags" Target="../tags/tag237.xml"/><Relationship Id="rId30" Type="http://schemas.openxmlformats.org/officeDocument/2006/relationships/tags" Target="../tags/tag236.xml"/><Relationship Id="rId3" Type="http://schemas.openxmlformats.org/officeDocument/2006/relationships/image" Target="../media/image30.jpeg"/><Relationship Id="rId29" Type="http://schemas.openxmlformats.org/officeDocument/2006/relationships/tags" Target="../tags/tag235.xml"/><Relationship Id="rId28" Type="http://schemas.openxmlformats.org/officeDocument/2006/relationships/tags" Target="../tags/tag234.xml"/><Relationship Id="rId27" Type="http://schemas.openxmlformats.org/officeDocument/2006/relationships/tags" Target="../tags/tag233.xml"/><Relationship Id="rId26" Type="http://schemas.openxmlformats.org/officeDocument/2006/relationships/tags" Target="../tags/tag232.xml"/><Relationship Id="rId25" Type="http://schemas.openxmlformats.org/officeDocument/2006/relationships/tags" Target="../tags/tag231.xml"/><Relationship Id="rId24" Type="http://schemas.openxmlformats.org/officeDocument/2006/relationships/tags" Target="../tags/tag230.xml"/><Relationship Id="rId23" Type="http://schemas.openxmlformats.org/officeDocument/2006/relationships/tags" Target="../tags/tag229.xml"/><Relationship Id="rId22" Type="http://schemas.openxmlformats.org/officeDocument/2006/relationships/tags" Target="../tags/tag228.xml"/><Relationship Id="rId21" Type="http://schemas.openxmlformats.org/officeDocument/2006/relationships/tags" Target="../tags/tag227.xml"/><Relationship Id="rId20" Type="http://schemas.openxmlformats.org/officeDocument/2006/relationships/tags" Target="../tags/tag226.xml"/><Relationship Id="rId2" Type="http://schemas.openxmlformats.org/officeDocument/2006/relationships/tags" Target="../tags/tag209.xml"/><Relationship Id="rId19" Type="http://schemas.openxmlformats.org/officeDocument/2006/relationships/tags" Target="../tags/tag225.xml"/><Relationship Id="rId18" Type="http://schemas.openxmlformats.org/officeDocument/2006/relationships/tags" Target="../tags/tag224.xml"/><Relationship Id="rId17" Type="http://schemas.openxmlformats.org/officeDocument/2006/relationships/tags" Target="../tags/tag223.xml"/><Relationship Id="rId16" Type="http://schemas.openxmlformats.org/officeDocument/2006/relationships/tags" Target="../tags/tag222.xml"/><Relationship Id="rId15" Type="http://schemas.openxmlformats.org/officeDocument/2006/relationships/tags" Target="../tags/tag221.xml"/><Relationship Id="rId14" Type="http://schemas.openxmlformats.org/officeDocument/2006/relationships/tags" Target="../tags/tag220.xml"/><Relationship Id="rId13" Type="http://schemas.openxmlformats.org/officeDocument/2006/relationships/tags" Target="../tags/tag219.xml"/><Relationship Id="rId12" Type="http://schemas.openxmlformats.org/officeDocument/2006/relationships/tags" Target="../tags/tag218.xml"/><Relationship Id="rId11" Type="http://schemas.openxmlformats.org/officeDocument/2006/relationships/tags" Target="../tags/tag217.xml"/><Relationship Id="rId10" Type="http://schemas.openxmlformats.org/officeDocument/2006/relationships/tags" Target="../tags/tag216.xml"/><Relationship Id="rId1" Type="http://schemas.openxmlformats.org/officeDocument/2006/relationships/tags" Target="../tags/tag20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tags" Target="../tags/tag250.xml"/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0" Type="http://schemas.openxmlformats.org/officeDocument/2006/relationships/slideLayout" Target="../slideLayouts/slideLayout7.xml"/><Relationship Id="rId4" Type="http://schemas.openxmlformats.org/officeDocument/2006/relationships/tags" Target="../tags/tag246.xml"/><Relationship Id="rId39" Type="http://schemas.openxmlformats.org/officeDocument/2006/relationships/tags" Target="../tags/tag273.xml"/><Relationship Id="rId38" Type="http://schemas.openxmlformats.org/officeDocument/2006/relationships/tags" Target="../tags/tag272.xml"/><Relationship Id="rId37" Type="http://schemas.openxmlformats.org/officeDocument/2006/relationships/tags" Target="../tags/tag271.xml"/><Relationship Id="rId36" Type="http://schemas.openxmlformats.org/officeDocument/2006/relationships/image" Target="../media/image38.svg"/><Relationship Id="rId35" Type="http://schemas.openxmlformats.org/officeDocument/2006/relationships/image" Target="../media/image37.png"/><Relationship Id="rId34" Type="http://schemas.openxmlformats.org/officeDocument/2006/relationships/tags" Target="../tags/tag270.xml"/><Relationship Id="rId33" Type="http://schemas.openxmlformats.org/officeDocument/2006/relationships/tags" Target="../tags/tag269.xml"/><Relationship Id="rId32" Type="http://schemas.openxmlformats.org/officeDocument/2006/relationships/tags" Target="../tags/tag268.xml"/><Relationship Id="rId31" Type="http://schemas.openxmlformats.org/officeDocument/2006/relationships/tags" Target="../tags/tag267.xml"/><Relationship Id="rId30" Type="http://schemas.openxmlformats.org/officeDocument/2006/relationships/tags" Target="../tags/tag266.xml"/><Relationship Id="rId3" Type="http://schemas.openxmlformats.org/officeDocument/2006/relationships/tags" Target="../tags/tag245.xml"/><Relationship Id="rId29" Type="http://schemas.openxmlformats.org/officeDocument/2006/relationships/tags" Target="../tags/tag265.xml"/><Relationship Id="rId28" Type="http://schemas.openxmlformats.org/officeDocument/2006/relationships/tags" Target="../tags/tag264.xml"/><Relationship Id="rId27" Type="http://schemas.openxmlformats.org/officeDocument/2006/relationships/tags" Target="../tags/tag263.xml"/><Relationship Id="rId26" Type="http://schemas.openxmlformats.org/officeDocument/2006/relationships/tags" Target="../tags/tag262.xml"/><Relationship Id="rId25" Type="http://schemas.openxmlformats.org/officeDocument/2006/relationships/tags" Target="../tags/tag261.xml"/><Relationship Id="rId24" Type="http://schemas.openxmlformats.org/officeDocument/2006/relationships/tags" Target="../tags/tag260.xml"/><Relationship Id="rId23" Type="http://schemas.openxmlformats.org/officeDocument/2006/relationships/tags" Target="../tags/tag259.xml"/><Relationship Id="rId22" Type="http://schemas.openxmlformats.org/officeDocument/2006/relationships/tags" Target="../tags/tag258.xml"/><Relationship Id="rId21" Type="http://schemas.openxmlformats.org/officeDocument/2006/relationships/image" Target="../media/image36.svg"/><Relationship Id="rId20" Type="http://schemas.openxmlformats.org/officeDocument/2006/relationships/image" Target="../media/image35.png"/><Relationship Id="rId2" Type="http://schemas.openxmlformats.org/officeDocument/2006/relationships/tags" Target="../tags/tag244.xml"/><Relationship Id="rId19" Type="http://schemas.openxmlformats.org/officeDocument/2006/relationships/tags" Target="../tags/tag257.xml"/><Relationship Id="rId18" Type="http://schemas.openxmlformats.org/officeDocument/2006/relationships/tags" Target="../tags/tag256.xml"/><Relationship Id="rId17" Type="http://schemas.openxmlformats.org/officeDocument/2006/relationships/tags" Target="../tags/tag255.xml"/><Relationship Id="rId16" Type="http://schemas.openxmlformats.org/officeDocument/2006/relationships/tags" Target="../tags/tag254.xml"/><Relationship Id="rId15" Type="http://schemas.openxmlformats.org/officeDocument/2006/relationships/image" Target="../media/image34.svg"/><Relationship Id="rId14" Type="http://schemas.openxmlformats.org/officeDocument/2006/relationships/image" Target="../media/image33.png"/><Relationship Id="rId13" Type="http://schemas.openxmlformats.org/officeDocument/2006/relationships/tags" Target="../tags/tag253.xml"/><Relationship Id="rId12" Type="http://schemas.openxmlformats.org/officeDocument/2006/relationships/tags" Target="../tags/tag252.xml"/><Relationship Id="rId11" Type="http://schemas.openxmlformats.org/officeDocument/2006/relationships/tags" Target="../tags/tag251.xml"/><Relationship Id="rId10" Type="http://schemas.openxmlformats.org/officeDocument/2006/relationships/image" Target="../media/image32.svg"/><Relationship Id="rId1" Type="http://schemas.openxmlformats.org/officeDocument/2006/relationships/tags" Target="../tags/tag243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280.xml"/><Relationship Id="rId6" Type="http://schemas.openxmlformats.org/officeDocument/2006/relationships/tags" Target="../tags/tag279.xml"/><Relationship Id="rId5" Type="http://schemas.openxmlformats.org/officeDocument/2006/relationships/tags" Target="../tags/tag278.xml"/><Relationship Id="rId4" Type="http://schemas.openxmlformats.org/officeDocument/2006/relationships/tags" Target="../tags/tag277.xml"/><Relationship Id="rId3" Type="http://schemas.openxmlformats.org/officeDocument/2006/relationships/tags" Target="../tags/tag276.xml"/><Relationship Id="rId2" Type="http://schemas.openxmlformats.org/officeDocument/2006/relationships/tags" Target="../tags/tag275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281.xml"/><Relationship Id="rId1" Type="http://schemas.openxmlformats.org/officeDocument/2006/relationships/tags" Target="../tags/tag274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87.xml"/><Relationship Id="rId8" Type="http://schemas.openxmlformats.org/officeDocument/2006/relationships/image" Target="../media/image12.svg"/><Relationship Id="rId7" Type="http://schemas.openxmlformats.org/officeDocument/2006/relationships/image" Target="../media/image11.png"/><Relationship Id="rId6" Type="http://schemas.openxmlformats.org/officeDocument/2006/relationships/tags" Target="../tags/tag286.xml"/><Relationship Id="rId5" Type="http://schemas.openxmlformats.org/officeDocument/2006/relationships/tags" Target="../tags/tag285.xml"/><Relationship Id="rId4" Type="http://schemas.openxmlformats.org/officeDocument/2006/relationships/tags" Target="../tags/tag284.xml"/><Relationship Id="rId38" Type="http://schemas.openxmlformats.org/officeDocument/2006/relationships/slideLayout" Target="../slideLayouts/slideLayout7.xml"/><Relationship Id="rId37" Type="http://schemas.openxmlformats.org/officeDocument/2006/relationships/tags" Target="../tags/tag309.xml"/><Relationship Id="rId36" Type="http://schemas.openxmlformats.org/officeDocument/2006/relationships/tags" Target="../tags/tag308.xml"/><Relationship Id="rId35" Type="http://schemas.openxmlformats.org/officeDocument/2006/relationships/tags" Target="../tags/tag307.xml"/><Relationship Id="rId34" Type="http://schemas.openxmlformats.org/officeDocument/2006/relationships/tags" Target="../tags/tag306.xml"/><Relationship Id="rId33" Type="http://schemas.openxmlformats.org/officeDocument/2006/relationships/tags" Target="../tags/tag305.xml"/><Relationship Id="rId32" Type="http://schemas.openxmlformats.org/officeDocument/2006/relationships/tags" Target="../tags/tag304.xml"/><Relationship Id="rId31" Type="http://schemas.openxmlformats.org/officeDocument/2006/relationships/tags" Target="../tags/tag303.xml"/><Relationship Id="rId30" Type="http://schemas.openxmlformats.org/officeDocument/2006/relationships/image" Target="../media/image45.svg"/><Relationship Id="rId3" Type="http://schemas.openxmlformats.org/officeDocument/2006/relationships/image" Target="../media/image39.jpeg"/><Relationship Id="rId29" Type="http://schemas.openxmlformats.org/officeDocument/2006/relationships/image" Target="../media/image44.png"/><Relationship Id="rId28" Type="http://schemas.openxmlformats.org/officeDocument/2006/relationships/tags" Target="../tags/tag302.xml"/><Relationship Id="rId27" Type="http://schemas.openxmlformats.org/officeDocument/2006/relationships/tags" Target="../tags/tag301.xml"/><Relationship Id="rId26" Type="http://schemas.openxmlformats.org/officeDocument/2006/relationships/tags" Target="../tags/tag300.xml"/><Relationship Id="rId25" Type="http://schemas.openxmlformats.org/officeDocument/2006/relationships/tags" Target="../tags/tag299.xml"/><Relationship Id="rId24" Type="http://schemas.openxmlformats.org/officeDocument/2006/relationships/tags" Target="../tags/tag298.xml"/><Relationship Id="rId23" Type="http://schemas.openxmlformats.org/officeDocument/2006/relationships/image" Target="../media/image43.svg"/><Relationship Id="rId22" Type="http://schemas.openxmlformats.org/officeDocument/2006/relationships/image" Target="../media/image42.png"/><Relationship Id="rId21" Type="http://schemas.openxmlformats.org/officeDocument/2006/relationships/tags" Target="../tags/tag297.xml"/><Relationship Id="rId20" Type="http://schemas.openxmlformats.org/officeDocument/2006/relationships/tags" Target="../tags/tag296.xml"/><Relationship Id="rId2" Type="http://schemas.openxmlformats.org/officeDocument/2006/relationships/tags" Target="../tags/tag283.xml"/><Relationship Id="rId19" Type="http://schemas.openxmlformats.org/officeDocument/2006/relationships/tags" Target="../tags/tag295.xml"/><Relationship Id="rId18" Type="http://schemas.openxmlformats.org/officeDocument/2006/relationships/tags" Target="../tags/tag294.xml"/><Relationship Id="rId17" Type="http://schemas.openxmlformats.org/officeDocument/2006/relationships/tags" Target="../tags/tag293.xml"/><Relationship Id="rId16" Type="http://schemas.openxmlformats.org/officeDocument/2006/relationships/image" Target="../media/image41.svg"/><Relationship Id="rId15" Type="http://schemas.openxmlformats.org/officeDocument/2006/relationships/image" Target="../media/image40.png"/><Relationship Id="rId14" Type="http://schemas.openxmlformats.org/officeDocument/2006/relationships/tags" Target="../tags/tag292.xml"/><Relationship Id="rId13" Type="http://schemas.openxmlformats.org/officeDocument/2006/relationships/tags" Target="../tags/tag291.xml"/><Relationship Id="rId12" Type="http://schemas.openxmlformats.org/officeDocument/2006/relationships/tags" Target="../tags/tag290.xml"/><Relationship Id="rId11" Type="http://schemas.openxmlformats.org/officeDocument/2006/relationships/tags" Target="../tags/tag289.xml"/><Relationship Id="rId10" Type="http://schemas.openxmlformats.org/officeDocument/2006/relationships/tags" Target="../tags/tag288.xml"/><Relationship Id="rId1" Type="http://schemas.openxmlformats.org/officeDocument/2006/relationships/tags" Target="../tags/tag28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18.xml"/><Relationship Id="rId8" Type="http://schemas.openxmlformats.org/officeDocument/2006/relationships/tags" Target="../tags/tag317.xml"/><Relationship Id="rId7" Type="http://schemas.openxmlformats.org/officeDocument/2006/relationships/tags" Target="../tags/tag316.xml"/><Relationship Id="rId6" Type="http://schemas.openxmlformats.org/officeDocument/2006/relationships/tags" Target="../tags/tag315.xml"/><Relationship Id="rId5" Type="http://schemas.openxmlformats.org/officeDocument/2006/relationships/tags" Target="../tags/tag314.xml"/><Relationship Id="rId4" Type="http://schemas.openxmlformats.org/officeDocument/2006/relationships/tags" Target="../tags/tag313.xml"/><Relationship Id="rId3" Type="http://schemas.openxmlformats.org/officeDocument/2006/relationships/tags" Target="../tags/tag312.xml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334.xml"/><Relationship Id="rId26" Type="http://schemas.openxmlformats.org/officeDocument/2006/relationships/tags" Target="../tags/tag333.xml"/><Relationship Id="rId25" Type="http://schemas.openxmlformats.org/officeDocument/2006/relationships/image" Target="../media/image47.svg"/><Relationship Id="rId24" Type="http://schemas.openxmlformats.org/officeDocument/2006/relationships/image" Target="../media/image46.png"/><Relationship Id="rId23" Type="http://schemas.openxmlformats.org/officeDocument/2006/relationships/tags" Target="../tags/tag332.xml"/><Relationship Id="rId22" Type="http://schemas.openxmlformats.org/officeDocument/2006/relationships/tags" Target="../tags/tag331.xml"/><Relationship Id="rId21" Type="http://schemas.openxmlformats.org/officeDocument/2006/relationships/tags" Target="../tags/tag330.xml"/><Relationship Id="rId20" Type="http://schemas.openxmlformats.org/officeDocument/2006/relationships/tags" Target="../tags/tag329.xml"/><Relationship Id="rId2" Type="http://schemas.openxmlformats.org/officeDocument/2006/relationships/tags" Target="../tags/tag311.xml"/><Relationship Id="rId19" Type="http://schemas.openxmlformats.org/officeDocument/2006/relationships/tags" Target="../tags/tag328.xml"/><Relationship Id="rId18" Type="http://schemas.openxmlformats.org/officeDocument/2006/relationships/tags" Target="../tags/tag327.xml"/><Relationship Id="rId17" Type="http://schemas.openxmlformats.org/officeDocument/2006/relationships/tags" Target="../tags/tag326.xml"/><Relationship Id="rId16" Type="http://schemas.openxmlformats.org/officeDocument/2006/relationships/tags" Target="../tags/tag325.xml"/><Relationship Id="rId15" Type="http://schemas.openxmlformats.org/officeDocument/2006/relationships/tags" Target="../tags/tag324.xml"/><Relationship Id="rId14" Type="http://schemas.openxmlformats.org/officeDocument/2006/relationships/tags" Target="../tags/tag323.xml"/><Relationship Id="rId13" Type="http://schemas.openxmlformats.org/officeDocument/2006/relationships/tags" Target="../tags/tag322.xml"/><Relationship Id="rId12" Type="http://schemas.openxmlformats.org/officeDocument/2006/relationships/tags" Target="../tags/tag321.xml"/><Relationship Id="rId11" Type="http://schemas.openxmlformats.org/officeDocument/2006/relationships/tags" Target="../tags/tag320.xml"/><Relationship Id="rId10" Type="http://schemas.openxmlformats.org/officeDocument/2006/relationships/tags" Target="../tags/tag319.xml"/><Relationship Id="rId1" Type="http://schemas.openxmlformats.org/officeDocument/2006/relationships/tags" Target="../tags/tag31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43.xml"/><Relationship Id="rId8" Type="http://schemas.openxmlformats.org/officeDocument/2006/relationships/tags" Target="../tags/tag342.xml"/><Relationship Id="rId7" Type="http://schemas.openxmlformats.org/officeDocument/2006/relationships/tags" Target="../tags/tag341.xml"/><Relationship Id="rId66" Type="http://schemas.openxmlformats.org/officeDocument/2006/relationships/slideLayout" Target="../slideLayouts/slideLayout7.xml"/><Relationship Id="rId65" Type="http://schemas.openxmlformats.org/officeDocument/2006/relationships/tags" Target="../tags/tag389.xml"/><Relationship Id="rId64" Type="http://schemas.openxmlformats.org/officeDocument/2006/relationships/tags" Target="../tags/tag388.xml"/><Relationship Id="rId63" Type="http://schemas.openxmlformats.org/officeDocument/2006/relationships/tags" Target="../tags/tag387.xml"/><Relationship Id="rId62" Type="http://schemas.openxmlformats.org/officeDocument/2006/relationships/tags" Target="../tags/tag386.xml"/><Relationship Id="rId61" Type="http://schemas.openxmlformats.org/officeDocument/2006/relationships/tags" Target="../tags/tag385.xml"/><Relationship Id="rId60" Type="http://schemas.openxmlformats.org/officeDocument/2006/relationships/tags" Target="../tags/tag384.xml"/><Relationship Id="rId6" Type="http://schemas.openxmlformats.org/officeDocument/2006/relationships/tags" Target="../tags/tag340.xml"/><Relationship Id="rId59" Type="http://schemas.openxmlformats.org/officeDocument/2006/relationships/tags" Target="../tags/tag383.xml"/><Relationship Id="rId58" Type="http://schemas.openxmlformats.org/officeDocument/2006/relationships/tags" Target="../tags/tag382.xml"/><Relationship Id="rId57" Type="http://schemas.openxmlformats.org/officeDocument/2006/relationships/tags" Target="../tags/tag381.xml"/><Relationship Id="rId56" Type="http://schemas.openxmlformats.org/officeDocument/2006/relationships/tags" Target="../tags/tag380.xml"/><Relationship Id="rId55" Type="http://schemas.openxmlformats.org/officeDocument/2006/relationships/tags" Target="../tags/tag379.xml"/><Relationship Id="rId54" Type="http://schemas.openxmlformats.org/officeDocument/2006/relationships/tags" Target="../tags/tag378.xml"/><Relationship Id="rId53" Type="http://schemas.openxmlformats.org/officeDocument/2006/relationships/tags" Target="../tags/tag377.xml"/><Relationship Id="rId52" Type="http://schemas.openxmlformats.org/officeDocument/2006/relationships/tags" Target="../tags/tag376.xml"/><Relationship Id="rId51" Type="http://schemas.openxmlformats.org/officeDocument/2006/relationships/tags" Target="../tags/tag375.xml"/><Relationship Id="rId50" Type="http://schemas.openxmlformats.org/officeDocument/2006/relationships/tags" Target="../tags/tag374.xml"/><Relationship Id="rId5" Type="http://schemas.openxmlformats.org/officeDocument/2006/relationships/tags" Target="../tags/tag339.xml"/><Relationship Id="rId49" Type="http://schemas.openxmlformats.org/officeDocument/2006/relationships/tags" Target="../tags/tag373.xml"/><Relationship Id="rId48" Type="http://schemas.openxmlformats.org/officeDocument/2006/relationships/tags" Target="../tags/tag372.xml"/><Relationship Id="rId47" Type="http://schemas.openxmlformats.org/officeDocument/2006/relationships/tags" Target="../tags/tag371.xml"/><Relationship Id="rId46" Type="http://schemas.openxmlformats.org/officeDocument/2006/relationships/tags" Target="../tags/tag370.xml"/><Relationship Id="rId45" Type="http://schemas.openxmlformats.org/officeDocument/2006/relationships/tags" Target="../tags/tag369.xml"/><Relationship Id="rId44" Type="http://schemas.openxmlformats.org/officeDocument/2006/relationships/image" Target="../media/image51.svg"/><Relationship Id="rId43" Type="http://schemas.openxmlformats.org/officeDocument/2006/relationships/image" Target="../media/image50.png"/><Relationship Id="rId42" Type="http://schemas.openxmlformats.org/officeDocument/2006/relationships/tags" Target="../tags/tag368.xml"/><Relationship Id="rId41" Type="http://schemas.openxmlformats.org/officeDocument/2006/relationships/tags" Target="../tags/tag367.xml"/><Relationship Id="rId40" Type="http://schemas.openxmlformats.org/officeDocument/2006/relationships/tags" Target="../tags/tag366.xml"/><Relationship Id="rId4" Type="http://schemas.openxmlformats.org/officeDocument/2006/relationships/tags" Target="../tags/tag338.xml"/><Relationship Id="rId39" Type="http://schemas.openxmlformats.org/officeDocument/2006/relationships/tags" Target="../tags/tag365.xml"/><Relationship Id="rId38" Type="http://schemas.openxmlformats.org/officeDocument/2006/relationships/tags" Target="../tags/tag364.xml"/><Relationship Id="rId37" Type="http://schemas.openxmlformats.org/officeDocument/2006/relationships/tags" Target="../tags/tag363.xml"/><Relationship Id="rId36" Type="http://schemas.openxmlformats.org/officeDocument/2006/relationships/image" Target="../media/image10.svg"/><Relationship Id="rId35" Type="http://schemas.openxmlformats.org/officeDocument/2006/relationships/image" Target="../media/image9.png"/><Relationship Id="rId34" Type="http://schemas.openxmlformats.org/officeDocument/2006/relationships/tags" Target="../tags/tag362.xml"/><Relationship Id="rId33" Type="http://schemas.openxmlformats.org/officeDocument/2006/relationships/tags" Target="../tags/tag361.xml"/><Relationship Id="rId32" Type="http://schemas.openxmlformats.org/officeDocument/2006/relationships/tags" Target="../tags/tag360.xml"/><Relationship Id="rId31" Type="http://schemas.openxmlformats.org/officeDocument/2006/relationships/tags" Target="../tags/tag359.xml"/><Relationship Id="rId30" Type="http://schemas.openxmlformats.org/officeDocument/2006/relationships/tags" Target="../tags/tag358.xml"/><Relationship Id="rId3" Type="http://schemas.openxmlformats.org/officeDocument/2006/relationships/tags" Target="../tags/tag337.xml"/><Relationship Id="rId29" Type="http://schemas.openxmlformats.org/officeDocument/2006/relationships/tags" Target="../tags/tag357.xml"/><Relationship Id="rId28" Type="http://schemas.openxmlformats.org/officeDocument/2006/relationships/image" Target="../media/image14.svg"/><Relationship Id="rId27" Type="http://schemas.openxmlformats.org/officeDocument/2006/relationships/image" Target="../media/image13.png"/><Relationship Id="rId26" Type="http://schemas.openxmlformats.org/officeDocument/2006/relationships/tags" Target="../tags/tag356.xml"/><Relationship Id="rId25" Type="http://schemas.openxmlformats.org/officeDocument/2006/relationships/tags" Target="../tags/tag355.xml"/><Relationship Id="rId24" Type="http://schemas.openxmlformats.org/officeDocument/2006/relationships/tags" Target="../tags/tag354.xml"/><Relationship Id="rId23" Type="http://schemas.openxmlformats.org/officeDocument/2006/relationships/tags" Target="../tags/tag353.xml"/><Relationship Id="rId22" Type="http://schemas.openxmlformats.org/officeDocument/2006/relationships/tags" Target="../tags/tag352.xml"/><Relationship Id="rId21" Type="http://schemas.openxmlformats.org/officeDocument/2006/relationships/tags" Target="../tags/tag351.xml"/><Relationship Id="rId20" Type="http://schemas.openxmlformats.org/officeDocument/2006/relationships/image" Target="../media/image49.svg"/><Relationship Id="rId2" Type="http://schemas.openxmlformats.org/officeDocument/2006/relationships/tags" Target="../tags/tag336.xml"/><Relationship Id="rId19" Type="http://schemas.openxmlformats.org/officeDocument/2006/relationships/image" Target="../media/image48.png"/><Relationship Id="rId18" Type="http://schemas.openxmlformats.org/officeDocument/2006/relationships/tags" Target="../tags/tag350.xml"/><Relationship Id="rId17" Type="http://schemas.openxmlformats.org/officeDocument/2006/relationships/tags" Target="../tags/tag349.xml"/><Relationship Id="rId16" Type="http://schemas.openxmlformats.org/officeDocument/2006/relationships/tags" Target="../tags/tag348.xml"/><Relationship Id="rId15" Type="http://schemas.openxmlformats.org/officeDocument/2006/relationships/tags" Target="../tags/tag347.xml"/><Relationship Id="rId14" Type="http://schemas.openxmlformats.org/officeDocument/2006/relationships/tags" Target="../tags/tag346.xml"/><Relationship Id="rId13" Type="http://schemas.openxmlformats.org/officeDocument/2006/relationships/tags" Target="../tags/tag345.xml"/><Relationship Id="rId12" Type="http://schemas.openxmlformats.org/officeDocument/2006/relationships/image" Target="../media/image22.svg"/><Relationship Id="rId11" Type="http://schemas.openxmlformats.org/officeDocument/2006/relationships/image" Target="../media/image21.png"/><Relationship Id="rId10" Type="http://schemas.openxmlformats.org/officeDocument/2006/relationships/tags" Target="../tags/tag344.xml"/><Relationship Id="rId1" Type="http://schemas.openxmlformats.org/officeDocument/2006/relationships/tags" Target="../tags/tag33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396.xml"/><Relationship Id="rId6" Type="http://schemas.openxmlformats.org/officeDocument/2006/relationships/tags" Target="../tags/tag395.xml"/><Relationship Id="rId5" Type="http://schemas.openxmlformats.org/officeDocument/2006/relationships/tags" Target="../tags/tag394.xml"/><Relationship Id="rId4" Type="http://schemas.openxmlformats.org/officeDocument/2006/relationships/tags" Target="../tags/tag393.xml"/><Relationship Id="rId3" Type="http://schemas.openxmlformats.org/officeDocument/2006/relationships/tags" Target="../tags/tag392.xml"/><Relationship Id="rId2" Type="http://schemas.openxmlformats.org/officeDocument/2006/relationships/tags" Target="../tags/tag391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397.xml"/><Relationship Id="rId1" Type="http://schemas.openxmlformats.org/officeDocument/2006/relationships/tags" Target="../tags/tag39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tags" Target="../tags/tag404.xml"/><Relationship Id="rId7" Type="http://schemas.openxmlformats.org/officeDocument/2006/relationships/tags" Target="../tags/tag403.xml"/><Relationship Id="rId6" Type="http://schemas.openxmlformats.org/officeDocument/2006/relationships/tags" Target="../tags/tag402.xml"/><Relationship Id="rId5" Type="http://schemas.openxmlformats.org/officeDocument/2006/relationships/tags" Target="../tags/tag401.xml"/><Relationship Id="rId4" Type="http://schemas.openxmlformats.org/officeDocument/2006/relationships/tags" Target="../tags/tag400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419.xml"/><Relationship Id="rId30" Type="http://schemas.openxmlformats.org/officeDocument/2006/relationships/tags" Target="../tags/tag418.xml"/><Relationship Id="rId3" Type="http://schemas.openxmlformats.org/officeDocument/2006/relationships/image" Target="../media/image52.jpeg"/><Relationship Id="rId29" Type="http://schemas.openxmlformats.org/officeDocument/2006/relationships/tags" Target="../tags/tag417.xml"/><Relationship Id="rId28" Type="http://schemas.openxmlformats.org/officeDocument/2006/relationships/image" Target="../media/image56.svg"/><Relationship Id="rId27" Type="http://schemas.openxmlformats.org/officeDocument/2006/relationships/image" Target="../media/image55.png"/><Relationship Id="rId26" Type="http://schemas.openxmlformats.org/officeDocument/2006/relationships/tags" Target="../tags/tag416.xml"/><Relationship Id="rId25" Type="http://schemas.openxmlformats.org/officeDocument/2006/relationships/tags" Target="../tags/tag415.xml"/><Relationship Id="rId24" Type="http://schemas.openxmlformats.org/officeDocument/2006/relationships/tags" Target="../tags/tag414.xml"/><Relationship Id="rId23" Type="http://schemas.openxmlformats.org/officeDocument/2006/relationships/tags" Target="../tags/tag413.xml"/><Relationship Id="rId22" Type="http://schemas.openxmlformats.org/officeDocument/2006/relationships/image" Target="../media/image54.svg"/><Relationship Id="rId21" Type="http://schemas.openxmlformats.org/officeDocument/2006/relationships/image" Target="../media/image53.png"/><Relationship Id="rId20" Type="http://schemas.openxmlformats.org/officeDocument/2006/relationships/tags" Target="../tags/tag412.xml"/><Relationship Id="rId2" Type="http://schemas.openxmlformats.org/officeDocument/2006/relationships/tags" Target="../tags/tag399.xml"/><Relationship Id="rId19" Type="http://schemas.openxmlformats.org/officeDocument/2006/relationships/tags" Target="../tags/tag411.xml"/><Relationship Id="rId18" Type="http://schemas.openxmlformats.org/officeDocument/2006/relationships/tags" Target="../tags/tag410.xml"/><Relationship Id="rId17" Type="http://schemas.openxmlformats.org/officeDocument/2006/relationships/tags" Target="../tags/tag409.xml"/><Relationship Id="rId16" Type="http://schemas.openxmlformats.org/officeDocument/2006/relationships/image" Target="../media/image12.svg"/><Relationship Id="rId15" Type="http://schemas.openxmlformats.org/officeDocument/2006/relationships/image" Target="../media/image11.png"/><Relationship Id="rId14" Type="http://schemas.openxmlformats.org/officeDocument/2006/relationships/tags" Target="../tags/tag408.xml"/><Relationship Id="rId13" Type="http://schemas.openxmlformats.org/officeDocument/2006/relationships/tags" Target="../tags/tag407.xml"/><Relationship Id="rId12" Type="http://schemas.openxmlformats.org/officeDocument/2006/relationships/tags" Target="../tags/tag406.xml"/><Relationship Id="rId11" Type="http://schemas.openxmlformats.org/officeDocument/2006/relationships/tags" Target="../tags/tag405.xml"/><Relationship Id="rId10" Type="http://schemas.openxmlformats.org/officeDocument/2006/relationships/image" Target="../media/image10.svg"/><Relationship Id="rId1" Type="http://schemas.openxmlformats.org/officeDocument/2006/relationships/tags" Target="../tags/tag398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.svg"/><Relationship Id="rId8" Type="http://schemas.openxmlformats.org/officeDocument/2006/relationships/image" Target="../media/image58.png"/><Relationship Id="rId7" Type="http://schemas.openxmlformats.org/officeDocument/2006/relationships/tags" Target="../tags/tag425.xml"/><Relationship Id="rId6" Type="http://schemas.openxmlformats.org/officeDocument/2006/relationships/tags" Target="../tags/tag424.xml"/><Relationship Id="rId5" Type="http://schemas.openxmlformats.org/officeDocument/2006/relationships/tags" Target="../tags/tag423.xml"/><Relationship Id="rId4" Type="http://schemas.openxmlformats.org/officeDocument/2006/relationships/tags" Target="../tags/tag422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442.xml"/><Relationship Id="rId31" Type="http://schemas.openxmlformats.org/officeDocument/2006/relationships/tags" Target="../tags/tag441.xml"/><Relationship Id="rId30" Type="http://schemas.openxmlformats.org/officeDocument/2006/relationships/tags" Target="../tags/tag440.xml"/><Relationship Id="rId3" Type="http://schemas.openxmlformats.org/officeDocument/2006/relationships/image" Target="../media/image57.jpeg"/><Relationship Id="rId29" Type="http://schemas.openxmlformats.org/officeDocument/2006/relationships/tags" Target="../tags/tag439.xml"/><Relationship Id="rId28" Type="http://schemas.openxmlformats.org/officeDocument/2006/relationships/tags" Target="../tags/tag438.xml"/><Relationship Id="rId27" Type="http://schemas.openxmlformats.org/officeDocument/2006/relationships/image" Target="../media/image65.svg"/><Relationship Id="rId26" Type="http://schemas.openxmlformats.org/officeDocument/2006/relationships/image" Target="../media/image64.png"/><Relationship Id="rId25" Type="http://schemas.openxmlformats.org/officeDocument/2006/relationships/tags" Target="../tags/tag437.xml"/><Relationship Id="rId24" Type="http://schemas.openxmlformats.org/officeDocument/2006/relationships/tags" Target="../tags/tag436.xml"/><Relationship Id="rId23" Type="http://schemas.openxmlformats.org/officeDocument/2006/relationships/tags" Target="../tags/tag435.xml"/><Relationship Id="rId22" Type="http://schemas.openxmlformats.org/officeDocument/2006/relationships/tags" Target="../tags/tag434.xml"/><Relationship Id="rId21" Type="http://schemas.openxmlformats.org/officeDocument/2006/relationships/image" Target="../media/image63.svg"/><Relationship Id="rId20" Type="http://schemas.openxmlformats.org/officeDocument/2006/relationships/image" Target="../media/image62.png"/><Relationship Id="rId2" Type="http://schemas.openxmlformats.org/officeDocument/2006/relationships/tags" Target="../tags/tag421.xml"/><Relationship Id="rId19" Type="http://schemas.openxmlformats.org/officeDocument/2006/relationships/tags" Target="../tags/tag433.xml"/><Relationship Id="rId18" Type="http://schemas.openxmlformats.org/officeDocument/2006/relationships/tags" Target="../tags/tag432.xml"/><Relationship Id="rId17" Type="http://schemas.openxmlformats.org/officeDocument/2006/relationships/tags" Target="../tags/tag431.xml"/><Relationship Id="rId16" Type="http://schemas.openxmlformats.org/officeDocument/2006/relationships/tags" Target="../tags/tag430.xml"/><Relationship Id="rId15" Type="http://schemas.openxmlformats.org/officeDocument/2006/relationships/image" Target="../media/image61.svg"/><Relationship Id="rId14" Type="http://schemas.openxmlformats.org/officeDocument/2006/relationships/image" Target="../media/image60.png"/><Relationship Id="rId13" Type="http://schemas.openxmlformats.org/officeDocument/2006/relationships/tags" Target="../tags/tag429.xml"/><Relationship Id="rId12" Type="http://schemas.openxmlformats.org/officeDocument/2006/relationships/tags" Target="../tags/tag428.xml"/><Relationship Id="rId11" Type="http://schemas.openxmlformats.org/officeDocument/2006/relationships/tags" Target="../tags/tag427.xml"/><Relationship Id="rId10" Type="http://schemas.openxmlformats.org/officeDocument/2006/relationships/tags" Target="../tags/tag426.xml"/><Relationship Id="rId1" Type="http://schemas.openxmlformats.org/officeDocument/2006/relationships/tags" Target="../tags/tag420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451.xml"/><Relationship Id="rId8" Type="http://schemas.openxmlformats.org/officeDocument/2006/relationships/tags" Target="../tags/tag450.xml"/><Relationship Id="rId7" Type="http://schemas.openxmlformats.org/officeDocument/2006/relationships/tags" Target="../tags/tag449.xml"/><Relationship Id="rId6" Type="http://schemas.openxmlformats.org/officeDocument/2006/relationships/tags" Target="../tags/tag448.xml"/><Relationship Id="rId5" Type="http://schemas.openxmlformats.org/officeDocument/2006/relationships/tags" Target="../tags/tag447.xml"/><Relationship Id="rId4" Type="http://schemas.openxmlformats.org/officeDocument/2006/relationships/tags" Target="../tags/tag446.xml"/><Relationship Id="rId3" Type="http://schemas.openxmlformats.org/officeDocument/2006/relationships/tags" Target="../tags/tag445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464.xml"/><Relationship Id="rId21" Type="http://schemas.openxmlformats.org/officeDocument/2006/relationships/tags" Target="../tags/tag463.xml"/><Relationship Id="rId20" Type="http://schemas.openxmlformats.org/officeDocument/2006/relationships/tags" Target="../tags/tag462.xml"/><Relationship Id="rId2" Type="http://schemas.openxmlformats.org/officeDocument/2006/relationships/tags" Target="../tags/tag444.xml"/><Relationship Id="rId19" Type="http://schemas.openxmlformats.org/officeDocument/2006/relationships/tags" Target="../tags/tag461.xml"/><Relationship Id="rId18" Type="http://schemas.openxmlformats.org/officeDocument/2006/relationships/tags" Target="../tags/tag460.xml"/><Relationship Id="rId17" Type="http://schemas.openxmlformats.org/officeDocument/2006/relationships/tags" Target="../tags/tag459.xml"/><Relationship Id="rId16" Type="http://schemas.openxmlformats.org/officeDocument/2006/relationships/tags" Target="../tags/tag458.xml"/><Relationship Id="rId15" Type="http://schemas.openxmlformats.org/officeDocument/2006/relationships/tags" Target="../tags/tag457.xml"/><Relationship Id="rId14" Type="http://schemas.openxmlformats.org/officeDocument/2006/relationships/tags" Target="../tags/tag456.xml"/><Relationship Id="rId13" Type="http://schemas.openxmlformats.org/officeDocument/2006/relationships/tags" Target="../tags/tag455.xml"/><Relationship Id="rId12" Type="http://schemas.openxmlformats.org/officeDocument/2006/relationships/tags" Target="../tags/tag454.xml"/><Relationship Id="rId11" Type="http://schemas.openxmlformats.org/officeDocument/2006/relationships/tags" Target="../tags/tag453.xml"/><Relationship Id="rId10" Type="http://schemas.openxmlformats.org/officeDocument/2006/relationships/tags" Target="../tags/tag452.xml"/><Relationship Id="rId1" Type="http://schemas.openxmlformats.org/officeDocument/2006/relationships/tags" Target="../tags/tag443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472.xml"/><Relationship Id="rId7" Type="http://schemas.openxmlformats.org/officeDocument/2006/relationships/tags" Target="../tags/tag471.xml"/><Relationship Id="rId6" Type="http://schemas.openxmlformats.org/officeDocument/2006/relationships/tags" Target="../tags/tag470.xml"/><Relationship Id="rId5" Type="http://schemas.openxmlformats.org/officeDocument/2006/relationships/tags" Target="../tags/tag469.xml"/><Relationship Id="rId4" Type="http://schemas.openxmlformats.org/officeDocument/2006/relationships/tags" Target="../tags/tag468.xml"/><Relationship Id="rId3" Type="http://schemas.openxmlformats.org/officeDocument/2006/relationships/tags" Target="../tags/tag467.xml"/><Relationship Id="rId2" Type="http://schemas.openxmlformats.org/officeDocument/2006/relationships/tags" Target="../tags/tag466.xml"/><Relationship Id="rId12" Type="http://schemas.openxmlformats.org/officeDocument/2006/relationships/slideLayout" Target="../slideLayouts/slideLayout12.xml"/><Relationship Id="rId11" Type="http://schemas.openxmlformats.org/officeDocument/2006/relationships/tags" Target="../tags/tag473.xml"/><Relationship Id="rId10" Type="http://schemas.openxmlformats.org/officeDocument/2006/relationships/image" Target="../media/image66.svg"/><Relationship Id="rId1" Type="http://schemas.openxmlformats.org/officeDocument/2006/relationships/tags" Target="../tags/tag4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2085023"/>
            <a:ext cx="5779151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 spc="288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百分数的认识</a:t>
            </a:r>
            <a:r>
              <a:rPr sz="4800" b="1" spc="288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——</a:t>
            </a:r>
            <a:endParaRPr sz="4800" b="1" spc="288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2847023"/>
            <a:ext cx="6425212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 spc="288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当数学遇见传统文化</a:t>
            </a:r>
            <a:endParaRPr sz="4800" b="1" spc="288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66750" y="3900488"/>
            <a:ext cx="60388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古韵数学</a:t>
            </a:r>
            <a:r>
              <a:rPr lang="en-US" altLang="zh-CN"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百分探秘</a:t>
            </a:r>
            <a:r>
              <a:rPr lang="en-US" altLang="zh-CN"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生活致用</a:t>
            </a:r>
            <a:r>
              <a:rPr lang="en-US" altLang="zh-CN"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·</a:t>
            </a:r>
            <a:r>
              <a:rPr lang="zh-CN" altLang="en-US"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文化传承</a:t>
            </a:r>
            <a:endParaRPr lang="zh-CN" altLang="en-US" sz="1500" spc="3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66750" y="4619644"/>
            <a:ext cx="7880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spc="27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2026</a:t>
            </a:r>
            <a:r>
              <a:rPr lang="zh-CN" sz="1350" spc="27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endParaRPr lang="zh-CN" sz="1350" spc="27">
              <a:solidFill>
                <a:srgbClr val="7A6B57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666750" y="1914525"/>
            <a:ext cx="457200" cy="19050"/>
          </a:xfrm>
          <a:prstGeom prst="rect">
            <a:avLst/>
          </a:prstGeom>
          <a:solidFill>
            <a:srgbClr val="8B5A2B">
              <a:alpha val="8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397635" y="4524375"/>
            <a:ext cx="419100" cy="419100"/>
          </a:xfrm>
          <a:prstGeom prst="rect">
            <a:avLst/>
          </a:prstGeom>
          <a:noFill/>
        </p:spPr>
      </p:pic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 rot="21480000">
            <a:off x="1533525" y="4643755"/>
            <a:ext cx="280670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数</a:t>
            </a:r>
            <a:endParaRPr sz="1050" b="1" spc="105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内容导航</a:t>
            </a:r>
            <a:endParaRPr sz="42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CAB69A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3600" b="1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D9C9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古韵</a:t>
            </a:r>
            <a:r>
              <a:rPr sz="2100" b="1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启思</a:t>
            </a:r>
            <a:endParaRPr sz="2100" b="1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D3A"/>
                </a:solidFill>
                <a:latin typeface="汉仪中宋简" panose="02010600000101010101" charset="-122"/>
                <a:ea typeface="汉仪中宋简" panose="02010600000101010101" charset="-122"/>
              </a:rPr>
              <a:t>从古代智慧中初识百分数</a:t>
            </a:r>
            <a:endParaRPr sz="1350">
              <a:solidFill>
                <a:srgbClr val="5C4D3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542925" y="2266950"/>
            <a:ext cx="261937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CAB69A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3600" b="1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D9C9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352425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数理</a:t>
            </a:r>
            <a:r>
              <a:rPr sz="2100" b="1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探源</a:t>
            </a:r>
            <a:endParaRPr sz="2100" b="1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352425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D3A"/>
                </a:solidFill>
                <a:latin typeface="汉仪中宋简" panose="02010600000101010101" charset="-122"/>
                <a:ea typeface="汉仪中宋简" panose="02010600000101010101" charset="-122"/>
              </a:rPr>
              <a:t>掌握百分数的互化之道</a:t>
            </a:r>
            <a:endParaRPr sz="1350">
              <a:solidFill>
                <a:srgbClr val="5C4D3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4"/>
            </p:custDataLst>
          </p:nvPr>
        </p:nvSpPr>
        <p:spPr>
          <a:xfrm>
            <a:off x="3371850" y="2266950"/>
            <a:ext cx="261937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CAB69A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3600" b="1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D9C9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635317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生活</a:t>
            </a:r>
            <a:r>
              <a:rPr sz="2100" b="1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致用</a:t>
            </a:r>
            <a:endParaRPr sz="2100" b="1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635317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D3A"/>
                </a:solidFill>
                <a:latin typeface="汉仪中宋简" panose="02010600000101010101" charset="-122"/>
                <a:ea typeface="汉仪中宋简" panose="02010600000101010101" charset="-122"/>
              </a:rPr>
              <a:t>用百分数解决身边问题</a:t>
            </a:r>
            <a:endParaRPr sz="1350">
              <a:solidFill>
                <a:srgbClr val="5C4D3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0" name="矩形 19"/>
          <p:cNvSpPr/>
          <p:nvPr>
            <p:custDataLst>
              <p:tags r:id="rId20"/>
            </p:custDataLst>
          </p:nvPr>
        </p:nvSpPr>
        <p:spPr>
          <a:xfrm>
            <a:off x="6200775" y="2266950"/>
            <a:ext cx="261937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1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BF7"/>
          </a:solidFill>
          <a:ln w="9525" cmpd="sng">
            <a:solidFill>
              <a:srgbClr val="CAB69A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3600" b="1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9" name="矩形 28"/>
          <p:cNvSpPr/>
          <p:nvPr>
            <p:custDataLst>
              <p:tags r:id="rId23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D9C9B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9182100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文理</a:t>
            </a:r>
            <a:r>
              <a:rPr sz="2100" b="1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交融</a:t>
            </a:r>
            <a:endParaRPr sz="2100" b="1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918210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C4D3A"/>
                </a:solidFill>
                <a:latin typeface="汉仪中宋简" panose="02010600000101010101" charset="-122"/>
                <a:ea typeface="汉仪中宋简" panose="02010600000101010101" charset="-122"/>
              </a:rPr>
              <a:t>感悟传统文化中的数学之美</a:t>
            </a:r>
            <a:endParaRPr sz="1350">
              <a:solidFill>
                <a:srgbClr val="5C4D3A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26"/>
            </p:custDataLst>
          </p:nvPr>
        </p:nvSpPr>
        <p:spPr>
          <a:xfrm>
            <a:off x="9029700" y="2266950"/>
            <a:ext cx="261937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034665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古韵启思</a:t>
            </a:r>
            <a:endParaRPr sz="4200" b="1" spc="252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666750" y="3962400"/>
            <a:ext cx="3496945" cy="9525"/>
          </a:xfrm>
          <a:prstGeom prst="rect">
            <a:avLst/>
          </a:prstGeom>
          <a:solidFill>
            <a:srgbClr val="CAB69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148138"/>
            <a:ext cx="3105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半斤八两有玄机，百中取份见真知</a:t>
            </a:r>
            <a:endParaRPr sz="1500" spc="3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452938"/>
            <a:ext cx="36881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从古代“分成”说起，走进百分数的世界</a:t>
            </a:r>
            <a:endParaRPr sz="1500" spc="3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66750" y="1062038"/>
            <a:ext cx="2706662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 spc="540">
                <a:solidFill>
                  <a:srgbClr val="8B5A2B">
                    <a:alpha val="2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9000" b="1" spc="540">
              <a:solidFill>
                <a:srgbClr val="8B5A2B">
                  <a:alpha val="2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66750" y="2867025"/>
            <a:ext cx="381000" cy="9525"/>
          </a:xfrm>
          <a:prstGeom prst="rect">
            <a:avLst/>
          </a:prstGeom>
          <a:solidFill>
            <a:srgbClr val="8B5A2B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666750" y="5305425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802640" y="5424805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启</a:t>
            </a:r>
            <a:endParaRPr sz="1050" b="1" spc="105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古人经商有智慧</a:t>
            </a:r>
            <a:endParaRPr sz="30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5b784d23-8c90-11f1-bd7c-1a8da36eb8e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72" r="1185"/>
          <a:stretch>
            <a:fillRect/>
          </a:stretch>
        </p:blipFill>
        <p:spPr>
          <a:xfrm>
            <a:off x="571500" y="1104910"/>
            <a:ext cx="4851400" cy="53720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120" y="0"/>
                </a:moveTo>
                <a:lnTo>
                  <a:pt x="7520" y="0"/>
                </a:lnTo>
                <a:cubicBezTo>
                  <a:pt x="7586" y="0"/>
                  <a:pt x="7640" y="54"/>
                  <a:pt x="7640" y="120"/>
                </a:cubicBezTo>
                <a:lnTo>
                  <a:pt x="7640" y="8340"/>
                </a:lnTo>
                <a:cubicBezTo>
                  <a:pt x="7640" y="8406"/>
                  <a:pt x="7586" y="8460"/>
                  <a:pt x="752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689600" y="1104900"/>
            <a:ext cx="5930900" cy="666750"/>
          </a:xfrm>
          <a:custGeom>
            <a:avLst/>
            <a:gdLst>
              <a:gd name="sw" fmla="*/ 1 w 9339"/>
              <a:gd name="sh" fmla="*/ 1 h 1050"/>
              <a:gd name="mins" fmla="min sw sh"/>
              <a:gd name="dsw" fmla="+- 0 sw mins"/>
              <a:gd name="dsh" fmla="+- 0 sh mins"/>
              <a:gd name="p0x0" fmla="*/ 120 w 9339"/>
              <a:gd name="p0y0" fmla="*/ 0 h 1050"/>
              <a:gd name="p0x1" fmla="*/ 9219 w 9339"/>
              <a:gd name="p0y1" fmla="*/ 0 h 1050"/>
              <a:gd name="p0x2" fmla="*/ 9285 w 9339"/>
              <a:gd name="p0y2" fmla="*/ 0 h 1050"/>
              <a:gd name="p0x3" fmla="*/ 9339 w 9339"/>
              <a:gd name="p0y3" fmla="*/ 53 h 1050"/>
              <a:gd name="p0x4" fmla="*/ 9339 w 9339"/>
              <a:gd name="p0y4" fmla="*/ 120 h 1050"/>
              <a:gd name="p0x5" fmla="*/ 9339 w 9339"/>
              <a:gd name="p0y5" fmla="*/ 930 h 1050"/>
              <a:gd name="p0x6" fmla="*/ 9339 w 9339"/>
              <a:gd name="p0y6" fmla="*/ 996 h 1050"/>
              <a:gd name="p0x7" fmla="*/ 9285 w 9339"/>
              <a:gd name="p0y7" fmla="*/ 1050 h 1050"/>
              <a:gd name="p0x8" fmla="*/ 9219 w 9339"/>
              <a:gd name="p0y8" fmla="*/ 1050 h 1050"/>
              <a:gd name="p0x9" fmla="*/ 120 w 9339"/>
              <a:gd name="p0y9" fmla="*/ 1050 h 1050"/>
              <a:gd name="p0x10" fmla="*/ 53 w 9339"/>
              <a:gd name="p0y10" fmla="*/ 1050 h 1050"/>
              <a:gd name="p0x11" fmla="*/ 0 w 9339"/>
              <a:gd name="p0y11" fmla="*/ 996 h 1050"/>
              <a:gd name="p0x12" fmla="*/ 0 w 9339"/>
              <a:gd name="p0y12" fmla="*/ 930 h 1050"/>
              <a:gd name="p0x13" fmla="*/ 0 w 9339"/>
              <a:gd name="p0y13" fmla="*/ 120 h 1050"/>
              <a:gd name="p0x14" fmla="*/ 0 w 9339"/>
              <a:gd name="p0y14" fmla="*/ 53 h 1050"/>
              <a:gd name="p0x15" fmla="*/ 53 w 9339"/>
              <a:gd name="p0y15" fmla="*/ 0 h 1050"/>
              <a:gd name="p0x16" fmla="*/ 120 w 9339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5880716" y="1280160"/>
            <a:ext cx="3614814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古人早已有</a:t>
            </a:r>
            <a:r>
              <a:rPr lang="en-US"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百中取份</a:t>
            </a:r>
            <a:r>
              <a:rPr lang="en-US" altLang="zh-CN"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的数学思维</a:t>
            </a:r>
            <a:endParaRPr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5689600" y="1104900"/>
            <a:ext cx="593026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5694680" y="1966595"/>
            <a:ext cx="5920740" cy="36480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5890241" y="2145983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古人经商有智慧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9"/>
            </p:custDataLst>
          </p:nvPr>
        </p:nvSpPr>
        <p:spPr>
          <a:xfrm>
            <a:off x="5889625" y="2686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5b784e12-8c90-11f1-bd7c-1a8da36eb8e4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48" r="248"/>
          <a:stretch>
            <a:fillRect/>
          </a:stretch>
        </p:blipFill>
        <p:spPr>
          <a:xfrm>
            <a:off x="5975350" y="2771775"/>
            <a:ext cx="247650" cy="2476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6423641" y="2671763"/>
            <a:ext cx="2228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三七分成</a:t>
            </a:r>
            <a:endParaRPr sz="1500" b="1" spc="30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423641" y="2947035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商贾交易体现部分与整体关系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5889625" y="33502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5b784fb1-8c90-11f1-bd7c-1a8da36eb8e4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48" t="-245" r="248" b="245"/>
          <a:stretch>
            <a:fillRect/>
          </a:stretch>
        </p:blipFill>
        <p:spPr>
          <a:xfrm>
            <a:off x="5975350" y="3435985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423641" y="3336579"/>
            <a:ext cx="13716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九章算术</a:t>
            </a:r>
            <a:endParaRPr sz="1500" b="1" spc="30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6423641" y="3611851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记载比例分配问题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5889625" y="40151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5b785031-8c90-11f1-bd7c-1a8da36eb8e4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48" t="-233" r="248" b="233"/>
          <a:stretch>
            <a:fillRect/>
          </a:stretch>
        </p:blipFill>
        <p:spPr>
          <a:xfrm>
            <a:off x="5975350" y="4100830"/>
            <a:ext cx="247650" cy="2476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6423641" y="4001395"/>
            <a:ext cx="2228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百分数定义</a:t>
            </a:r>
            <a:endParaRPr sz="1500" b="1" spc="30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6423641" y="4276668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一个数是另一个数的百分之几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矩形 11"/>
          <p:cNvSpPr/>
          <p:nvPr>
            <p:custDataLst>
              <p:tags r:id="rId27"/>
            </p:custDataLst>
          </p:nvPr>
        </p:nvSpPr>
        <p:spPr>
          <a:xfrm>
            <a:off x="5699125" y="1971675"/>
            <a:ext cx="591121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8"/>
            </p:custDataLst>
          </p:nvPr>
        </p:nvSpPr>
        <p:spPr>
          <a:xfrm>
            <a:off x="5689600" y="5810250"/>
            <a:ext cx="5930900" cy="666750"/>
          </a:xfrm>
          <a:custGeom>
            <a:avLst/>
            <a:gdLst>
              <a:gd name="sw" fmla="*/ 1 w 9339"/>
              <a:gd name="sh" fmla="*/ 1 h 1050"/>
              <a:gd name="mins" fmla="min sw sh"/>
              <a:gd name="dsw" fmla="+- 0 sw mins"/>
              <a:gd name="dsh" fmla="+- 0 sh mins"/>
              <a:gd name="p0x0" fmla="*/ 120 w 9339"/>
              <a:gd name="p0y0" fmla="*/ 0 h 1050"/>
              <a:gd name="p0x1" fmla="*/ 9219 w 9339"/>
              <a:gd name="p0y1" fmla="*/ 0 h 1050"/>
              <a:gd name="p0x2" fmla="*/ 9285 w 9339"/>
              <a:gd name="p0y2" fmla="*/ 0 h 1050"/>
              <a:gd name="p0x3" fmla="*/ 9339 w 9339"/>
              <a:gd name="p0y3" fmla="*/ 53 h 1050"/>
              <a:gd name="p0x4" fmla="*/ 9339 w 9339"/>
              <a:gd name="p0y4" fmla="*/ 120 h 1050"/>
              <a:gd name="p0x5" fmla="*/ 9339 w 9339"/>
              <a:gd name="p0y5" fmla="*/ 930 h 1050"/>
              <a:gd name="p0x6" fmla="*/ 9339 w 9339"/>
              <a:gd name="p0y6" fmla="*/ 996 h 1050"/>
              <a:gd name="p0x7" fmla="*/ 9285 w 9339"/>
              <a:gd name="p0y7" fmla="*/ 1050 h 1050"/>
              <a:gd name="p0x8" fmla="*/ 9219 w 9339"/>
              <a:gd name="p0y8" fmla="*/ 1050 h 1050"/>
              <a:gd name="p0x9" fmla="*/ 120 w 9339"/>
              <a:gd name="p0y9" fmla="*/ 1050 h 1050"/>
              <a:gd name="p0x10" fmla="*/ 53 w 9339"/>
              <a:gd name="p0y10" fmla="*/ 1050 h 1050"/>
              <a:gd name="p0x11" fmla="*/ 0 w 9339"/>
              <a:gd name="p0y11" fmla="*/ 996 h 1050"/>
              <a:gd name="p0x12" fmla="*/ 0 w 9339"/>
              <a:gd name="p0y12" fmla="*/ 930 h 1050"/>
              <a:gd name="p0x13" fmla="*/ 0 w 9339"/>
              <a:gd name="p0y13" fmla="*/ 120 h 1050"/>
              <a:gd name="p0x14" fmla="*/ 0 w 9339"/>
              <a:gd name="p0y14" fmla="*/ 53 h 1050"/>
              <a:gd name="p0x15" fmla="*/ 53 w 9339"/>
              <a:gd name="p0y15" fmla="*/ 0 h 1050"/>
              <a:gd name="p0x16" fmla="*/ 120 w 9339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5880716" y="5985510"/>
            <a:ext cx="297195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百中取份</a:t>
            </a: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，古人智慧开先河</a:t>
            </a:r>
            <a:endParaRPr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0" name="矩形 29"/>
          <p:cNvSpPr/>
          <p:nvPr>
            <p:custDataLst>
              <p:tags r:id="rId30"/>
            </p:custDataLst>
          </p:nvPr>
        </p:nvSpPr>
        <p:spPr>
          <a:xfrm>
            <a:off x="5689600" y="5810250"/>
            <a:ext cx="593026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认识百分数</a:t>
            </a:r>
            <a:endParaRPr sz="30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"/>
            </p:custDataLst>
          </p:nvPr>
        </p:nvSpPr>
        <p:spPr>
          <a:xfrm>
            <a:off x="1893913" y="3953132"/>
            <a:ext cx="144453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90</a:t>
            </a:r>
            <a:r>
              <a:rPr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%</a:t>
            </a:r>
            <a:endParaRPr sz="21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"/>
            </p:custDataLst>
          </p:nvPr>
        </p:nvSpPr>
        <p:spPr>
          <a:xfrm>
            <a:off x="1920850" y="4617025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淘气命中率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4"/>
            </p:custDataLst>
          </p:nvPr>
        </p:nvSpPr>
        <p:spPr>
          <a:xfrm>
            <a:off x="5640438" y="3953132"/>
            <a:ext cx="144453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80</a:t>
            </a:r>
            <a:r>
              <a:rPr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%</a:t>
            </a:r>
            <a:endParaRPr sz="21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667375" y="4617025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奇思命中率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6"/>
            </p:custDataLst>
          </p:nvPr>
        </p:nvSpPr>
        <p:spPr>
          <a:xfrm>
            <a:off x="9386963" y="3953132"/>
            <a:ext cx="144453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84</a:t>
            </a:r>
            <a:r>
              <a:rPr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%</a:t>
            </a:r>
            <a:endParaRPr sz="21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7"/>
            </p:custDataLst>
          </p:nvPr>
        </p:nvSpPr>
        <p:spPr>
          <a:xfrm>
            <a:off x="9328176" y="4617025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不马虎命中率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8"/>
            </p:custDataLst>
          </p:nvPr>
        </p:nvSpPr>
        <p:spPr>
          <a:xfrm>
            <a:off x="685800" y="60699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752475" y="6131560"/>
            <a:ext cx="209550" cy="2146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12"/>
            </p:custDataLst>
          </p:nvPr>
        </p:nvSpPr>
        <p:spPr>
          <a:xfrm>
            <a:off x="1104900" y="6074864"/>
            <a:ext cx="299709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写法：先写数字，再写百分号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%</a:t>
            </a: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"</a:t>
            </a:r>
            <a:endParaRPr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13"/>
            </p:custDataLst>
          </p:nvPr>
        </p:nvSpPr>
        <p:spPr>
          <a:xfrm>
            <a:off x="685800" y="63938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5067" t="-9298" r="-5067" b="-9298"/>
          <a:stretch>
            <a:fillRect/>
          </a:stretch>
        </p:blipFill>
        <p:spPr>
          <a:xfrm>
            <a:off x="725805" y="6455410"/>
            <a:ext cx="262255" cy="21463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17"/>
            </p:custDataLst>
          </p:nvPr>
        </p:nvSpPr>
        <p:spPr>
          <a:xfrm>
            <a:off x="1104900" y="6398714"/>
            <a:ext cx="282289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读法：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84% 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读作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百分之八十四</a:t>
            </a:r>
            <a:endParaRPr sz="15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18"/>
            </p:custDataLst>
          </p:nvPr>
        </p:nvSpPr>
        <p:spPr>
          <a:xfrm>
            <a:off x="571500" y="1104900"/>
            <a:ext cx="11049000" cy="904875"/>
          </a:xfrm>
          <a:custGeom>
            <a:avLst/>
            <a:gdLst>
              <a:gd name="sw" fmla="*/ 1 w 17400"/>
              <a:gd name="sh" fmla="*/ 1 h 1425"/>
              <a:gd name="mins" fmla="min sw sh"/>
              <a:gd name="dsw" fmla="+- 0 sw mins"/>
              <a:gd name="dsh" fmla="+- 0 sh mins"/>
              <a:gd name="p0x0" fmla="*/ 120 w 17400"/>
              <a:gd name="p0y0" fmla="*/ 0 h 1425"/>
              <a:gd name="p0x1" fmla="*/ 17280 w 17400"/>
              <a:gd name="p0y1" fmla="*/ 0 h 1425"/>
              <a:gd name="p0x2" fmla="*/ 17346 w 17400"/>
              <a:gd name="p0y2" fmla="*/ 0 h 1425"/>
              <a:gd name="p0x3" fmla="*/ 17400 w 17400"/>
              <a:gd name="p0y3" fmla="*/ 53 h 1425"/>
              <a:gd name="p0x4" fmla="*/ 17400 w 17400"/>
              <a:gd name="p0y4" fmla="*/ 120 h 1425"/>
              <a:gd name="p0x5" fmla="*/ 17400 w 17400"/>
              <a:gd name="p0y5" fmla="*/ 1305 h 1425"/>
              <a:gd name="p0x6" fmla="*/ 17400 w 17400"/>
              <a:gd name="p0y6" fmla="*/ 1371 h 1425"/>
              <a:gd name="p0x7" fmla="*/ 17346 w 17400"/>
              <a:gd name="p0y7" fmla="*/ 1425 h 1425"/>
              <a:gd name="p0x8" fmla="*/ 17280 w 17400"/>
              <a:gd name="p0y8" fmla="*/ 1425 h 1425"/>
              <a:gd name="p0x9" fmla="*/ 120 w 17400"/>
              <a:gd name="p0y9" fmla="*/ 1425 h 1425"/>
              <a:gd name="p0x10" fmla="*/ 53 w 17400"/>
              <a:gd name="p0y10" fmla="*/ 1425 h 1425"/>
              <a:gd name="p0x11" fmla="*/ 0 w 17400"/>
              <a:gd name="p0y11" fmla="*/ 1371 h 1425"/>
              <a:gd name="p0x12" fmla="*/ 0 w 17400"/>
              <a:gd name="p0y12" fmla="*/ 1305 h 1425"/>
              <a:gd name="p0x13" fmla="*/ 0 w 17400"/>
              <a:gd name="p0y13" fmla="*/ 120 h 1425"/>
              <a:gd name="p0x14" fmla="*/ 0 w 17400"/>
              <a:gd name="p0y14" fmla="*/ 53 h 1425"/>
              <a:gd name="p0x15" fmla="*/ 53 w 17400"/>
              <a:gd name="p0y15" fmla="*/ 0 h 1425"/>
              <a:gd name="p0x16" fmla="*/ 120 w 17400"/>
              <a:gd name="p0y16" fmla="*/ 0 h 14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19"/>
            </p:custDataLst>
          </p:nvPr>
        </p:nvSpPr>
        <p:spPr>
          <a:xfrm>
            <a:off x="762000" y="1280160"/>
            <a:ext cx="10668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该派谁去罚点球？</a:t>
            </a:r>
            <a:endParaRPr b="1"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0"/>
            </p:custDataLst>
          </p:nvPr>
        </p:nvSpPr>
        <p:spPr>
          <a:xfrm>
            <a:off x="762000" y="1590151"/>
            <a:ext cx="1066800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谁更准？用分数比一比</a:t>
            </a:r>
            <a:endParaRPr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21"/>
            </p:custDataLst>
          </p:nvPr>
        </p:nvSpPr>
        <p:spPr>
          <a:xfrm>
            <a:off x="571500" y="1104900"/>
            <a:ext cx="1104900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22"/>
            </p:custDataLst>
          </p:nvPr>
        </p:nvSpPr>
        <p:spPr>
          <a:xfrm>
            <a:off x="575945" y="2186305"/>
            <a:ext cx="3609975" cy="135318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23"/>
            </p:custDataLst>
          </p:nvPr>
        </p:nvSpPr>
        <p:spPr>
          <a:xfrm>
            <a:off x="2152574" y="2348884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淘气</a:t>
            </a:r>
            <a:endParaRPr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4"/>
            </p:custDataLst>
          </p:nvPr>
        </p:nvSpPr>
        <p:spPr>
          <a:xfrm>
            <a:off x="2106587" y="2729884"/>
            <a:ext cx="7397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18/20</a:t>
            </a:r>
            <a:endParaRPr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25"/>
            </p:custDataLst>
          </p:nvPr>
        </p:nvSpPr>
        <p:spPr>
          <a:xfrm>
            <a:off x="1786976" y="3025159"/>
            <a:ext cx="1455163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= 90/100</a:t>
            </a:r>
            <a:endParaRPr sz="21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26"/>
            </p:custDataLst>
          </p:nvPr>
        </p:nvSpPr>
        <p:spPr>
          <a:xfrm>
            <a:off x="581025" y="2190750"/>
            <a:ext cx="360045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27"/>
            </p:custDataLst>
          </p:nvPr>
        </p:nvSpPr>
        <p:spPr>
          <a:xfrm>
            <a:off x="4290695" y="2186305"/>
            <a:ext cx="3609975" cy="135318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28"/>
            </p:custDataLst>
          </p:nvPr>
        </p:nvSpPr>
        <p:spPr>
          <a:xfrm>
            <a:off x="5867324" y="2348884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奇思</a:t>
            </a:r>
            <a:endParaRPr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9"/>
            </p:custDataLst>
          </p:nvPr>
        </p:nvSpPr>
        <p:spPr>
          <a:xfrm>
            <a:off x="5880716" y="2729884"/>
            <a:ext cx="62091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8/10</a:t>
            </a:r>
            <a:endParaRPr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30"/>
            </p:custDataLst>
          </p:nvPr>
        </p:nvSpPr>
        <p:spPr>
          <a:xfrm>
            <a:off x="5501726" y="3025159"/>
            <a:ext cx="1455163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= 80/100</a:t>
            </a:r>
            <a:endParaRPr sz="21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31"/>
            </p:custDataLst>
          </p:nvPr>
        </p:nvSpPr>
        <p:spPr>
          <a:xfrm>
            <a:off x="4295775" y="2190750"/>
            <a:ext cx="360045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32"/>
            </p:custDataLst>
          </p:nvPr>
        </p:nvSpPr>
        <p:spPr>
          <a:xfrm>
            <a:off x="8005445" y="2186305"/>
            <a:ext cx="3609975" cy="135318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33"/>
            </p:custDataLst>
          </p:nvPr>
        </p:nvSpPr>
        <p:spPr>
          <a:xfrm>
            <a:off x="9467774" y="2348884"/>
            <a:ext cx="9144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不马虎</a:t>
            </a:r>
            <a:endParaRPr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34"/>
            </p:custDataLst>
          </p:nvPr>
        </p:nvSpPr>
        <p:spPr>
          <a:xfrm>
            <a:off x="9536087" y="2729884"/>
            <a:ext cx="73975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21/25</a:t>
            </a:r>
            <a:endParaRPr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35"/>
            </p:custDataLst>
          </p:nvPr>
        </p:nvSpPr>
        <p:spPr>
          <a:xfrm>
            <a:off x="9216475" y="3025159"/>
            <a:ext cx="1455163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= 84/100</a:t>
            </a:r>
            <a:endParaRPr sz="21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36"/>
            </p:custDataLst>
          </p:nvPr>
        </p:nvSpPr>
        <p:spPr>
          <a:xfrm>
            <a:off x="8010525" y="2190750"/>
            <a:ext cx="360045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571500" y="526986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8"/>
            </p:custDataLst>
          </p:nvPr>
        </p:nvSpPr>
        <p:spPr>
          <a:xfrm>
            <a:off x="762000" y="5445261"/>
            <a:ext cx="43435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百分数表示一个数是另一个数的</a:t>
            </a:r>
            <a:r>
              <a:rPr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百分之几</a:t>
            </a:r>
            <a:endParaRPr b="1">
              <a:solidFill>
                <a:srgbClr val="F9E6B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0" name="矩形 29"/>
          <p:cNvSpPr/>
          <p:nvPr>
            <p:custDataLst>
              <p:tags r:id="rId39"/>
            </p:custDataLst>
          </p:nvPr>
        </p:nvSpPr>
        <p:spPr>
          <a:xfrm>
            <a:off x="571500" y="5269865"/>
            <a:ext cx="1104900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生活处处有百分</a:t>
            </a:r>
            <a:endParaRPr sz="30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2"/>
            </p:custDataLst>
          </p:nvPr>
        </p:nvSpPr>
        <p:spPr>
          <a:xfrm>
            <a:off x="571500" y="5995670"/>
            <a:ext cx="11049000" cy="481330"/>
          </a:xfrm>
          <a:custGeom>
            <a:avLst/>
            <a:gdLst>
              <a:gd name="sw" fmla="*/ 1 w 17400"/>
              <a:gd name="sh" fmla="*/ 1 h 757"/>
              <a:gd name="mins" fmla="min sw sh"/>
              <a:gd name="dsw" fmla="+- 0 sw mins"/>
              <a:gd name="dsh" fmla="+- 0 sh mins"/>
              <a:gd name="p0x0" fmla="*/ 120 w 17400"/>
              <a:gd name="p0y0" fmla="*/ 0 h 757"/>
              <a:gd name="p0x1" fmla="*/ 17280 w 17400"/>
              <a:gd name="p0y1" fmla="*/ 0 h 757"/>
              <a:gd name="p0x2" fmla="*/ 17346 w 17400"/>
              <a:gd name="p0y2" fmla="*/ 0 h 757"/>
              <a:gd name="p0x3" fmla="*/ 17400 w 17400"/>
              <a:gd name="p0y3" fmla="*/ 53 h 757"/>
              <a:gd name="p0x4" fmla="*/ 17400 w 17400"/>
              <a:gd name="p0y4" fmla="*/ 120 h 757"/>
              <a:gd name="p0x5" fmla="*/ 17400 w 17400"/>
              <a:gd name="p0y5" fmla="*/ 637 h 757"/>
              <a:gd name="p0x6" fmla="*/ 17400 w 17400"/>
              <a:gd name="p0y6" fmla="*/ 703 h 757"/>
              <a:gd name="p0x7" fmla="*/ 17346 w 17400"/>
              <a:gd name="p0y7" fmla="*/ 757 h 757"/>
              <a:gd name="p0x8" fmla="*/ 17280 w 17400"/>
              <a:gd name="p0y8" fmla="*/ 757 h 757"/>
              <a:gd name="p0x9" fmla="*/ 120 w 17400"/>
              <a:gd name="p0y9" fmla="*/ 757 h 757"/>
              <a:gd name="p0x10" fmla="*/ 53 w 17400"/>
              <a:gd name="p0y10" fmla="*/ 757 h 757"/>
              <a:gd name="p0x11" fmla="*/ 0 w 17400"/>
              <a:gd name="p0y11" fmla="*/ 703 h 757"/>
              <a:gd name="p0x12" fmla="*/ 0 w 17400"/>
              <a:gd name="p0y12" fmla="*/ 637 h 757"/>
              <a:gd name="p0x13" fmla="*/ 0 w 17400"/>
              <a:gd name="p0y13" fmla="*/ 120 h 757"/>
              <a:gd name="p0x14" fmla="*/ 0 w 17400"/>
              <a:gd name="p0y14" fmla="*/ 53 h 757"/>
              <a:gd name="p0x15" fmla="*/ 53 w 17400"/>
              <a:gd name="p0y15" fmla="*/ 0 h 757"/>
              <a:gd name="p0x16" fmla="*/ 120 w 17400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"/>
            </p:custDataLst>
          </p:nvPr>
        </p:nvSpPr>
        <p:spPr>
          <a:xfrm>
            <a:off x="3810000" y="6110288"/>
            <a:ext cx="4572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百分数让不同情境下的比较变得统一、直观、高效</a:t>
            </a:r>
            <a:endParaRPr sz="1500" b="1"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2472055" cy="469138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bac507de-8c90-11f1-b75f-228e93cd61dd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2289" r="2301" b="7"/>
          <a:stretch>
            <a:fillRect/>
          </a:stretch>
        </p:blipFill>
        <p:spPr>
          <a:xfrm>
            <a:off x="581025" y="1114430"/>
            <a:ext cx="2461894" cy="468121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77" h="7372">
                <a:moveTo>
                  <a:pt x="120" y="0"/>
                </a:moveTo>
                <a:lnTo>
                  <a:pt x="3757" y="0"/>
                </a:lnTo>
                <a:cubicBezTo>
                  <a:pt x="3823" y="0"/>
                  <a:pt x="3877" y="53"/>
                  <a:pt x="3877" y="119"/>
                </a:cubicBezTo>
                <a:lnTo>
                  <a:pt x="3877" y="7253"/>
                </a:lnTo>
                <a:cubicBezTo>
                  <a:pt x="3877" y="7319"/>
                  <a:pt x="3823" y="7372"/>
                  <a:pt x="3757" y="7372"/>
                </a:cubicBezTo>
                <a:lnTo>
                  <a:pt x="120" y="7372"/>
                </a:lnTo>
                <a:cubicBezTo>
                  <a:pt x="54" y="7372"/>
                  <a:pt x="0" y="7318"/>
                  <a:pt x="0" y="7252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581025" y="1114425"/>
            <a:ext cx="2461895" cy="2857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877" h="45">
                <a:moveTo>
                  <a:pt x="0" y="0"/>
                </a:moveTo>
                <a:lnTo>
                  <a:pt x="3877" y="0"/>
                </a:lnTo>
                <a:lnTo>
                  <a:pt x="3877" y="45"/>
                </a:lnTo>
                <a:lnTo>
                  <a:pt x="0" y="4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>
            <a:off x="3248025" y="1109345"/>
            <a:ext cx="4034155" cy="469138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443288" y="1289685"/>
            <a:ext cx="364405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医疗可达率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3442970" y="162877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3442970" y="18796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D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76638" y="1756410"/>
            <a:ext cx="351070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我国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90%</a:t>
            </a:r>
            <a:r>
              <a:rPr 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的家庭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15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分钟内能够到达最近的医疗点</a:t>
            </a:r>
            <a:endParaRPr lang="zh-CN" altLang="en-US"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3442970" y="25044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D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3576638" y="2381193"/>
            <a:ext cx="374318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表示能快速到达的家庭占全部家庭的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90/100</a:t>
            </a:r>
            <a:endParaRPr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3443288" y="4498715"/>
            <a:ext cx="364405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产量对比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3442970" y="4837430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3442970" y="50888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D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3576638" y="4965440"/>
            <a:ext cx="242039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果园九月产量是八月的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120%</a:t>
            </a:r>
            <a:endParaRPr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3442970" y="54394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D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3576638" y="5315931"/>
            <a:ext cx="277073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表示九月产量是八月产量的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1.2</a:t>
            </a:r>
            <a:r>
              <a:rPr 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倍</a:t>
            </a:r>
            <a:endParaRPr lang="zh-CN" altLang="en-US"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21"/>
            </p:custDataLst>
          </p:nvPr>
        </p:nvSpPr>
        <p:spPr>
          <a:xfrm>
            <a:off x="3252470" y="1114425"/>
            <a:ext cx="402526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>
            <p:custDataLst>
              <p:tags r:id="rId22"/>
            </p:custDataLst>
          </p:nvPr>
        </p:nvSpPr>
        <p:spPr>
          <a:xfrm>
            <a:off x="7482205" y="1109345"/>
            <a:ext cx="4133215" cy="469138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7677893" y="1289685"/>
            <a:ext cx="374258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食品营养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7677785" y="1628775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bac50aab-8c90-11f1-b75f-228e93cd61dd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/>
          <a:srcRect l="-3" t="6342" r="17" b="6342"/>
          <a:stretch>
            <a:fillRect/>
          </a:stretch>
        </p:blipFill>
        <p:spPr>
          <a:xfrm>
            <a:off x="7677787" y="1771650"/>
            <a:ext cx="3742053" cy="17145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893" h="2700">
                <a:moveTo>
                  <a:pt x="120" y="0"/>
                </a:moveTo>
                <a:lnTo>
                  <a:pt x="5774" y="0"/>
                </a:lnTo>
                <a:cubicBezTo>
                  <a:pt x="5835" y="0"/>
                  <a:pt x="5885" y="46"/>
                  <a:pt x="5893" y="104"/>
                </a:cubicBezTo>
                <a:lnTo>
                  <a:pt x="5893" y="2596"/>
                </a:lnTo>
                <a:cubicBezTo>
                  <a:pt x="5885" y="2654"/>
                  <a:pt x="5835" y="2700"/>
                  <a:pt x="5774" y="2700"/>
                </a:cubicBezTo>
                <a:lnTo>
                  <a:pt x="120" y="2700"/>
                </a:lnTo>
                <a:cubicBezTo>
                  <a:pt x="54" y="2700"/>
                  <a:pt x="0" y="2646"/>
                  <a:pt x="0" y="258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7677785" y="37084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D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7811243" y="3585210"/>
            <a:ext cx="184398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牛奶蛋白质含量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2.9%</a:t>
            </a:r>
            <a:endParaRPr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29"/>
            </p:custDataLst>
          </p:nvPr>
        </p:nvSpPr>
        <p:spPr>
          <a:xfrm>
            <a:off x="7677785" y="40589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D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0"/>
            </p:custDataLst>
          </p:nvPr>
        </p:nvSpPr>
        <p:spPr>
          <a:xfrm>
            <a:off x="7811243" y="3935701"/>
            <a:ext cx="109374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鸡蛋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12.3%</a:t>
            </a:r>
            <a:endParaRPr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1"/>
            </p:custDataLst>
          </p:nvPr>
        </p:nvSpPr>
        <p:spPr>
          <a:xfrm>
            <a:off x="7677785" y="44094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D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2"/>
            </p:custDataLst>
          </p:nvPr>
        </p:nvSpPr>
        <p:spPr>
          <a:xfrm>
            <a:off x="7811243" y="4286193"/>
            <a:ext cx="109374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豌豆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24.6%</a:t>
            </a:r>
            <a:endParaRPr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3"/>
            </p:custDataLst>
          </p:nvPr>
        </p:nvSpPr>
        <p:spPr>
          <a:xfrm>
            <a:off x="7677785" y="47599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C4D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4"/>
            </p:custDataLst>
          </p:nvPr>
        </p:nvSpPr>
        <p:spPr>
          <a:xfrm>
            <a:off x="7811243" y="4636684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表示蛋白质质量占总质量的百分之几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35"/>
            </p:custDataLst>
          </p:nvPr>
        </p:nvSpPr>
        <p:spPr>
          <a:xfrm>
            <a:off x="7487285" y="1114425"/>
            <a:ext cx="412305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034665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数理探源</a:t>
            </a:r>
            <a:endParaRPr sz="4200" b="1" spc="252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666750" y="3962400"/>
            <a:ext cx="3303270" cy="9525"/>
          </a:xfrm>
          <a:prstGeom prst="rect">
            <a:avLst/>
          </a:prstGeom>
          <a:solidFill>
            <a:srgbClr val="CAB69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148138"/>
            <a:ext cx="3105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九九归一皆可化，数形转换显神通</a:t>
            </a:r>
            <a:endParaRPr sz="1500" spc="3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452938"/>
            <a:ext cx="34938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掌握互化方法，打通百分数的任督二脉</a:t>
            </a:r>
            <a:endParaRPr sz="1500" spc="3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66750" y="1062038"/>
            <a:ext cx="2706662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 spc="540">
                <a:solidFill>
                  <a:srgbClr val="8B5A2B">
                    <a:alpha val="2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9000" b="1" spc="540">
              <a:solidFill>
                <a:srgbClr val="8B5A2B">
                  <a:alpha val="2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66750" y="2867025"/>
            <a:ext cx="381000" cy="9525"/>
          </a:xfrm>
          <a:prstGeom prst="rect">
            <a:avLst/>
          </a:prstGeom>
          <a:solidFill>
            <a:srgbClr val="8B5A2B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666750" y="5305425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802640" y="5424805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源</a:t>
            </a:r>
            <a:endParaRPr sz="1050" b="1" spc="105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什么是合格率</a:t>
            </a:r>
            <a:endParaRPr sz="30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2529840" y="11899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d8bc520f-8c90-11f1-b5ad-6a29742e6d4b"/>
          <p:cNvPicPr/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215" t="-106" r="215" b="106"/>
          <a:stretch>
            <a:fillRect/>
          </a:stretch>
        </p:blipFill>
        <p:spPr>
          <a:xfrm>
            <a:off x="2615565" y="1275715"/>
            <a:ext cx="247650" cy="2476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3063773" y="1109291"/>
            <a:ext cx="167335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合格率公式</a:t>
            </a:r>
            <a:endParaRPr sz="1350">
              <a:solidFill>
                <a:srgbClr val="7A6B5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3063773" y="1337891"/>
            <a:ext cx="1940052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合格数</a:t>
            </a:r>
            <a:r>
              <a:rPr lang="en-US" altLang="zh-CN"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总数</a:t>
            </a:r>
            <a:endParaRPr lang="zh-CN" altLang="en-US" sz="21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8"/>
            </p:custDataLst>
          </p:nvPr>
        </p:nvSpPr>
        <p:spPr>
          <a:xfrm>
            <a:off x="4927600" y="1247140"/>
            <a:ext cx="9525" cy="304800"/>
          </a:xfrm>
          <a:prstGeom prst="rect">
            <a:avLst/>
          </a:prstGeom>
          <a:solidFill>
            <a:srgbClr val="FDFB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5127625" y="11899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d8bc5274-8c90-11f1-b5ad-6a29742e6d4b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10" t="-106" r="10" b="106"/>
          <a:stretch>
            <a:fillRect/>
          </a:stretch>
        </p:blipFill>
        <p:spPr>
          <a:xfrm>
            <a:off x="5213350" y="1275715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5661051" y="1159297"/>
            <a:ext cx="26670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核心定义</a:t>
            </a:r>
            <a:endParaRPr sz="1350">
              <a:solidFill>
                <a:srgbClr val="7A6B5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5661051" y="1387897"/>
            <a:ext cx="2857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合格箱数占抽查箱数的百分之几</a:t>
            </a:r>
            <a:endParaRPr sz="150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pic>
        <p:nvPicPr>
          <p:cNvPr id="15" name="图片 14" descr="d8bc52d5-8c90-11f1-b5ad-6a29742e6d4b"/>
          <p:cNvPicPr/>
          <p:nvPr>
            <p:custDataLst>
              <p:tags r:id="rId15"/>
            </p:custDataLst>
          </p:nvPr>
        </p:nvPicPr>
        <p:blipFill>
          <a:blip r:embed="rId16"/>
          <a:srcRect l="-21252" t="-69" r="-21246" b="69"/>
          <a:stretch>
            <a:fillRect/>
          </a:stretch>
        </p:blipFill>
        <p:spPr>
          <a:xfrm>
            <a:off x="8518525" y="1209040"/>
            <a:ext cx="1143000" cy="381000"/>
          </a:xfrm>
          <a:custGeom>
            <a:avLst/>
            <a:gdLst>
              <a:gd name="sw" fmla="*/ 1 w 1800"/>
              <a:gd name="sh" fmla="*/ 1 h 600"/>
              <a:gd name="mins" fmla="min sw sh"/>
              <a:gd name="dsw" fmla="+- 0 sw mins"/>
              <a:gd name="dsh" fmla="+- 0 sh mins"/>
              <a:gd name="p0x0" fmla="*/ 60 w 1800"/>
              <a:gd name="p0y0" fmla="*/ 0 h 600"/>
              <a:gd name="p0x1" fmla="*/ 1740 w 1800"/>
              <a:gd name="p0y1" fmla="*/ 0 h 600"/>
              <a:gd name="p0x2" fmla="*/ 1773 w 1800"/>
              <a:gd name="p0y2" fmla="*/ 0 h 600"/>
              <a:gd name="p0x3" fmla="*/ 1800 w 1800"/>
              <a:gd name="p0y3" fmla="*/ 26 h 600"/>
              <a:gd name="p0x4" fmla="*/ 1800 w 1800"/>
              <a:gd name="p0y4" fmla="*/ 60 h 600"/>
              <a:gd name="p0x5" fmla="*/ 1800 w 1800"/>
              <a:gd name="p0y5" fmla="*/ 540 h 600"/>
              <a:gd name="p0x6" fmla="*/ 1800 w 1800"/>
              <a:gd name="p0y6" fmla="*/ 573 h 600"/>
              <a:gd name="p0x7" fmla="*/ 1773 w 1800"/>
              <a:gd name="p0y7" fmla="*/ 600 h 600"/>
              <a:gd name="p0x8" fmla="*/ 1740 w 1800"/>
              <a:gd name="p0y8" fmla="*/ 600 h 600"/>
              <a:gd name="p0x9" fmla="*/ 60 w 1800"/>
              <a:gd name="p0y9" fmla="*/ 600 h 600"/>
              <a:gd name="p0x10" fmla="*/ 26 w 1800"/>
              <a:gd name="p0y10" fmla="*/ 600 h 600"/>
              <a:gd name="p0x11" fmla="*/ 0 w 1800"/>
              <a:gd name="p0y11" fmla="*/ 573 h 600"/>
              <a:gd name="p0x12" fmla="*/ 0 w 1800"/>
              <a:gd name="p0y12" fmla="*/ 540 h 600"/>
              <a:gd name="p0x13" fmla="*/ 0 w 1800"/>
              <a:gd name="p0y13" fmla="*/ 60 h 600"/>
              <a:gd name="p0x14" fmla="*/ 0 w 1800"/>
              <a:gd name="p0y14" fmla="*/ 26 h 600"/>
              <a:gd name="p0x15" fmla="*/ 26 w 1800"/>
              <a:gd name="p0y15" fmla="*/ 0 h 600"/>
              <a:gd name="p0x16" fmla="*/ 60 w 1800"/>
              <a:gd name="p0y16" fmla="*/ 0 h 6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</p:spPr>
      </p:pic>
      <p:sp>
        <p:nvSpPr>
          <p:cNvPr id="17" name="矩形 16"/>
          <p:cNvSpPr/>
          <p:nvPr>
            <p:custDataLst>
              <p:tags r:id="rId17"/>
            </p:custDataLst>
          </p:nvPr>
        </p:nvSpPr>
        <p:spPr>
          <a:xfrm>
            <a:off x="575945" y="1927860"/>
            <a:ext cx="11039475" cy="313563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771525" y="2107140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</a:t>
            </a:r>
            <a:r>
              <a:rPr lang="en-US" altLang="zh-CN"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十窑九不成</a:t>
            </a:r>
            <a:r>
              <a:rPr lang="en-US" altLang="zh-CN"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，合格率的古代雏形</a:t>
            </a:r>
            <a:endParaRPr lang="zh-CN" altLang="en-US"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9"/>
            </p:custDataLst>
          </p:nvPr>
        </p:nvSpPr>
        <p:spPr>
          <a:xfrm>
            <a:off x="581025" y="1932305"/>
            <a:ext cx="1102995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20"/>
            </p:custDataLst>
          </p:nvPr>
        </p:nvSpPr>
        <p:spPr>
          <a:xfrm>
            <a:off x="775970" y="2575560"/>
            <a:ext cx="5219700" cy="2287905"/>
          </a:xfrm>
          <a:prstGeom prst="rect">
            <a:avLst/>
          </a:prstGeom>
          <a:solidFill>
            <a:srgbClr val="FFFFFF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895350" y="3200771"/>
            <a:ext cx="49815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甲牌</a:t>
            </a:r>
            <a:endParaRPr sz="150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895350" y="3529384"/>
            <a:ext cx="49815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抽查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50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箱，合格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43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箱</a:t>
            </a:r>
            <a:endParaRPr lang="zh-CN" altLang="en-US"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895350" y="3910384"/>
            <a:ext cx="173876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43 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50 = 0.86 =</a:t>
            </a:r>
            <a:endParaRPr lang="en-US" altLang="zh-CN"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2519810" y="3834184"/>
            <a:ext cx="965673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86%</a:t>
            </a:r>
            <a:endParaRPr sz="24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矩形 20"/>
          <p:cNvSpPr/>
          <p:nvPr>
            <p:custDataLst>
              <p:tags r:id="rId25"/>
            </p:custDataLst>
          </p:nvPr>
        </p:nvSpPr>
        <p:spPr>
          <a:xfrm>
            <a:off x="781050" y="2580005"/>
            <a:ext cx="521017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>
            <p:custDataLst>
              <p:tags r:id="rId26"/>
            </p:custDataLst>
          </p:nvPr>
        </p:nvSpPr>
        <p:spPr>
          <a:xfrm>
            <a:off x="6195695" y="2575560"/>
            <a:ext cx="5219700" cy="2287905"/>
          </a:xfrm>
          <a:prstGeom prst="rect">
            <a:avLst/>
          </a:prstGeom>
          <a:solidFill>
            <a:srgbClr val="FFFFFF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6315075" y="3043609"/>
            <a:ext cx="498157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乙牌</a:t>
            </a:r>
            <a:endParaRPr sz="150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6315075" y="3372221"/>
            <a:ext cx="49815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抽查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60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箱，合格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52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箱</a:t>
            </a:r>
            <a:endParaRPr lang="zh-CN" altLang="en-US"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6315075" y="3753221"/>
            <a:ext cx="192926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52 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60 ≈ 0.867 =</a:t>
            </a:r>
            <a:endParaRPr lang="en-US" altLang="zh-CN"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0"/>
            </p:custDataLst>
          </p:nvPr>
        </p:nvSpPr>
        <p:spPr>
          <a:xfrm>
            <a:off x="8130036" y="3677021"/>
            <a:ext cx="1235716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86.7%</a:t>
            </a:r>
            <a:endParaRPr sz="24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6315075" y="4196134"/>
            <a:ext cx="498157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小数化百分数：小数点右移两位，添百分号；除不尽保留三位小数</a:t>
            </a:r>
            <a:endParaRPr sz="1200">
              <a:solidFill>
                <a:srgbClr val="7A6B5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32"/>
            </p:custDataLst>
          </p:nvPr>
        </p:nvSpPr>
        <p:spPr>
          <a:xfrm>
            <a:off x="6200775" y="2580005"/>
            <a:ext cx="521017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3"/>
            </p:custDataLst>
          </p:nvPr>
        </p:nvSpPr>
        <p:spPr>
          <a:xfrm>
            <a:off x="571500" y="5589905"/>
            <a:ext cx="11049000" cy="594360"/>
          </a:xfrm>
          <a:custGeom>
            <a:avLst/>
            <a:gdLst>
              <a:gd name="sw" fmla="*/ 1 w 17400"/>
              <a:gd name="sh" fmla="*/ 1 h 935"/>
              <a:gd name="mins" fmla="min sw sh"/>
              <a:gd name="dsw" fmla="+- 0 sw mins"/>
              <a:gd name="dsh" fmla="+- 0 sh mins"/>
              <a:gd name="p0x0" fmla="*/ 120 w 17400"/>
              <a:gd name="p0y0" fmla="*/ 0 h 935"/>
              <a:gd name="p0x1" fmla="*/ 17280 w 17400"/>
              <a:gd name="p0y1" fmla="*/ 0 h 935"/>
              <a:gd name="p0x2" fmla="*/ 17346 w 17400"/>
              <a:gd name="p0y2" fmla="*/ 0 h 935"/>
              <a:gd name="p0x3" fmla="*/ 17400 w 17400"/>
              <a:gd name="p0y3" fmla="*/ 53 h 935"/>
              <a:gd name="p0x4" fmla="*/ 17400 w 17400"/>
              <a:gd name="p0y4" fmla="*/ 120 h 935"/>
              <a:gd name="p0x5" fmla="*/ 17400 w 17400"/>
              <a:gd name="p0y5" fmla="*/ 815 h 935"/>
              <a:gd name="p0x6" fmla="*/ 17400 w 17400"/>
              <a:gd name="p0y6" fmla="*/ 882 h 935"/>
              <a:gd name="p0x7" fmla="*/ 17346 w 17400"/>
              <a:gd name="p0y7" fmla="*/ 935 h 935"/>
              <a:gd name="p0x8" fmla="*/ 17280 w 17400"/>
              <a:gd name="p0y8" fmla="*/ 935 h 935"/>
              <a:gd name="p0x9" fmla="*/ 120 w 17400"/>
              <a:gd name="p0y9" fmla="*/ 935 h 935"/>
              <a:gd name="p0x10" fmla="*/ 53 w 17400"/>
              <a:gd name="p0y10" fmla="*/ 935 h 935"/>
              <a:gd name="p0x11" fmla="*/ 0 w 17400"/>
              <a:gd name="p0y11" fmla="*/ 882 h 935"/>
              <a:gd name="p0x12" fmla="*/ 0 w 17400"/>
              <a:gd name="p0y12" fmla="*/ 815 h 935"/>
              <a:gd name="p0x13" fmla="*/ 0 w 17400"/>
              <a:gd name="p0y13" fmla="*/ 120 h 935"/>
              <a:gd name="p0x14" fmla="*/ 0 w 17400"/>
              <a:gd name="p0y14" fmla="*/ 53 h 935"/>
              <a:gd name="p0x15" fmla="*/ 53 w 17400"/>
              <a:gd name="p0y15" fmla="*/ 0 h 935"/>
              <a:gd name="p0x16" fmla="*/ 120 w 17400"/>
              <a:gd name="p0y16" fmla="*/ 0 h 9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762000" y="5687216"/>
            <a:ext cx="10058771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小数化百分数：小数点向右移动</a:t>
            </a:r>
            <a:r>
              <a:rPr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两位</a:t>
            </a: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，添上百分号；除不尽时通常保留</a:t>
            </a:r>
            <a:r>
              <a:rPr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三位小数</a:t>
            </a: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，再化成百分数</a:t>
            </a:r>
            <a:endParaRPr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矩形 33"/>
          <p:cNvSpPr/>
          <p:nvPr>
            <p:custDataLst>
              <p:tags r:id="rId35"/>
            </p:custDataLst>
          </p:nvPr>
        </p:nvSpPr>
        <p:spPr>
          <a:xfrm>
            <a:off x="571500" y="5589905"/>
            <a:ext cx="1104900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分数如何化百分数</a:t>
            </a:r>
            <a:endParaRPr sz="30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3234690" cy="952500"/>
          </a:xfrm>
          <a:prstGeom prst="rect">
            <a:avLst/>
          </a:prstGeom>
          <a:solidFill>
            <a:srgbClr val="8B5A2B"/>
          </a:solidFill>
          <a:ln>
            <a:noFill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280160"/>
            <a:ext cx="2853709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灵活选择化法，</a:t>
            </a:r>
            <a:r>
              <a:rPr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提升计算效率</a:t>
            </a: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"</a:t>
            </a:r>
            <a:endParaRPr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323469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575945" y="2252345"/>
            <a:ext cx="3225165" cy="20097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7012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2781935"/>
            <a:ext cx="247650" cy="2527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304925" y="2752744"/>
            <a:ext cx="92816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路径一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304925" y="3220422"/>
            <a:ext cx="23012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分数</a:t>
            </a:r>
            <a:r>
              <a:rPr lang="en-US" altLang="zh-CN"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小数</a:t>
            </a:r>
            <a:r>
              <a:rPr lang="en-US" altLang="zh-CN"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百分数</a:t>
            </a:r>
            <a:endParaRPr lang="zh-CN" altLang="en-US" sz="150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1304925" y="3524269"/>
            <a:ext cx="23012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分母不易扩为</a:t>
            </a:r>
            <a:r>
              <a:rPr lang="en-US" altLang="zh-CN" sz="135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100</a:t>
            </a:r>
            <a:r>
              <a:rPr lang="zh-CN" altLang="en-US" sz="135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时</a:t>
            </a:r>
            <a:endParaRPr lang="zh-CN" altLang="en-US" sz="1350">
              <a:solidFill>
                <a:srgbClr val="7A6B57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581025" y="2257425"/>
            <a:ext cx="321564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14"/>
            </p:custDataLst>
          </p:nvPr>
        </p:nvSpPr>
        <p:spPr>
          <a:xfrm>
            <a:off x="575945" y="4462145"/>
            <a:ext cx="3225165" cy="20097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771525" y="47586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273" t="-16333" r="-2273" b="-16333"/>
          <a:stretch>
            <a:fillRect/>
          </a:stretch>
        </p:blipFill>
        <p:spPr>
          <a:xfrm>
            <a:off x="871220" y="4839335"/>
            <a:ext cx="219075" cy="2527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1304925" y="4810144"/>
            <a:ext cx="92816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路径二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1304925" y="5277822"/>
            <a:ext cx="23012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分数</a:t>
            </a:r>
            <a:r>
              <a:rPr lang="en-US" altLang="zh-CN"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分母为</a:t>
            </a:r>
            <a:r>
              <a:rPr lang="en-US" altLang="zh-CN"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100</a:t>
            </a:r>
            <a:r>
              <a:rPr lang="zh-CN" altLang="en-US"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的分数</a:t>
            </a:r>
            <a:r>
              <a:rPr lang="en-US" altLang="zh-CN"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→ </a:t>
            </a:r>
            <a:r>
              <a:rPr lang="zh-CN" altLang="en-US" sz="15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百分数</a:t>
            </a:r>
            <a:endParaRPr lang="zh-CN" altLang="en-US" sz="150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1304925" y="5886469"/>
            <a:ext cx="23012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分母是</a:t>
            </a:r>
            <a:r>
              <a:rPr lang="en-US" altLang="zh-CN" sz="135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100</a:t>
            </a:r>
            <a:r>
              <a:rPr lang="zh-CN" altLang="en-US" sz="135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的因数时</a:t>
            </a:r>
            <a:endParaRPr lang="zh-CN" altLang="en-US" sz="1350">
              <a:solidFill>
                <a:srgbClr val="7A6B57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5" name="矩形 14"/>
          <p:cNvSpPr/>
          <p:nvPr>
            <p:custDataLst>
              <p:tags r:id="rId22"/>
            </p:custDataLst>
          </p:nvPr>
        </p:nvSpPr>
        <p:spPr>
          <a:xfrm>
            <a:off x="581025" y="4467225"/>
            <a:ext cx="321564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23"/>
            </p:custDataLst>
          </p:nvPr>
        </p:nvSpPr>
        <p:spPr>
          <a:xfrm>
            <a:off x="4077335" y="1109345"/>
            <a:ext cx="7538085" cy="53625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4272934" y="1288732"/>
            <a:ext cx="71475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实例演算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4272934" y="1752600"/>
            <a:ext cx="581404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成活率计算</a:t>
            </a:r>
            <a:endParaRPr sz="1350">
              <a:solidFill>
                <a:srgbClr val="7A6B5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4272934" y="2005013"/>
            <a:ext cx="58140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(400-10)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400 = 390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400 = 0.975</a:t>
            </a:r>
            <a:endParaRPr lang="en-US" altLang="zh-CN"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10277475" y="1802606"/>
            <a:ext cx="11430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/>
            <a:r>
              <a:rPr sz="24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97.5%</a:t>
            </a:r>
            <a:endParaRPr sz="24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矩形 26"/>
          <p:cNvSpPr/>
          <p:nvPr>
            <p:custDataLst>
              <p:tags r:id="rId28"/>
            </p:custDataLst>
          </p:nvPr>
        </p:nvSpPr>
        <p:spPr>
          <a:xfrm>
            <a:off x="4272915" y="2371725"/>
            <a:ext cx="7147560" cy="9525"/>
          </a:xfrm>
          <a:prstGeom prst="rect">
            <a:avLst/>
          </a:prstGeom>
          <a:solidFill>
            <a:srgbClr val="FDFB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4272934" y="2495550"/>
            <a:ext cx="581404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人数占比</a:t>
            </a:r>
            <a:endParaRPr sz="1350">
              <a:solidFill>
                <a:srgbClr val="7A6B5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4272934" y="2747963"/>
            <a:ext cx="58140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7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25 = 28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100</a:t>
            </a:r>
            <a:endParaRPr lang="en-US" altLang="zh-CN"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1"/>
            </p:custDataLst>
          </p:nvPr>
        </p:nvSpPr>
        <p:spPr>
          <a:xfrm>
            <a:off x="10277475" y="2545556"/>
            <a:ext cx="11430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/>
            <a:r>
              <a:rPr sz="24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28%</a:t>
            </a:r>
            <a:endParaRPr sz="24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矩形 30"/>
          <p:cNvSpPr/>
          <p:nvPr>
            <p:custDataLst>
              <p:tags r:id="rId32"/>
            </p:custDataLst>
          </p:nvPr>
        </p:nvSpPr>
        <p:spPr>
          <a:xfrm>
            <a:off x="4272915" y="3114675"/>
            <a:ext cx="7147560" cy="9525"/>
          </a:xfrm>
          <a:prstGeom prst="rect">
            <a:avLst/>
          </a:prstGeom>
          <a:solidFill>
            <a:srgbClr val="FDFB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3"/>
            </p:custDataLst>
          </p:nvPr>
        </p:nvSpPr>
        <p:spPr>
          <a:xfrm>
            <a:off x="4272934" y="3238500"/>
            <a:ext cx="581404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发芽率对比</a:t>
            </a:r>
            <a:endParaRPr sz="1350">
              <a:solidFill>
                <a:srgbClr val="7A6B5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4"/>
            </p:custDataLst>
          </p:nvPr>
        </p:nvSpPr>
        <p:spPr>
          <a:xfrm>
            <a:off x="4272934" y="3490913"/>
            <a:ext cx="58140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小麦：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192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200</a:t>
            </a:r>
            <a:endParaRPr lang="en-US" altLang="zh-CN"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5"/>
            </p:custDataLst>
          </p:nvPr>
        </p:nvSpPr>
        <p:spPr>
          <a:xfrm>
            <a:off x="4272934" y="3729038"/>
            <a:ext cx="58140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稻谷：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282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300</a:t>
            </a:r>
            <a:endParaRPr lang="en-US" altLang="zh-CN"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6"/>
            </p:custDataLst>
          </p:nvPr>
        </p:nvSpPr>
        <p:spPr>
          <a:xfrm>
            <a:off x="4272934" y="3967163"/>
            <a:ext cx="58140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黄豆：</a:t>
            </a:r>
            <a:endParaRPr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7"/>
            </p:custDataLst>
          </p:nvPr>
        </p:nvSpPr>
        <p:spPr>
          <a:xfrm>
            <a:off x="10277475" y="3238500"/>
            <a:ext cx="11430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/>
            <a:r>
              <a:rPr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96%</a:t>
            </a:r>
            <a:endParaRPr sz="21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38"/>
            </p:custDataLst>
          </p:nvPr>
        </p:nvSpPr>
        <p:spPr>
          <a:xfrm>
            <a:off x="10277475" y="3629025"/>
            <a:ext cx="11430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/>
            <a:r>
              <a:rPr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94%</a:t>
            </a:r>
            <a:endParaRPr sz="21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10277475" y="4019550"/>
            <a:ext cx="11430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/>
            <a:r>
              <a:rPr sz="210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最高</a:t>
            </a:r>
            <a:endParaRPr sz="210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矩形 21"/>
          <p:cNvSpPr/>
          <p:nvPr>
            <p:custDataLst>
              <p:tags r:id="rId40"/>
            </p:custDataLst>
          </p:nvPr>
        </p:nvSpPr>
        <p:spPr>
          <a:xfrm>
            <a:off x="4082415" y="1114425"/>
            <a:ext cx="752792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黄豆的营养秘密</a:t>
            </a:r>
            <a:endParaRPr sz="30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ae4253eb-8c90-11f1-b71b-3618c74c75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3538220" y="1109345"/>
            <a:ext cx="8077200" cy="161353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657600" y="1213485"/>
            <a:ext cx="78390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大豆营养含量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470426" y="1633423"/>
            <a:ext cx="144453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36</a:t>
            </a:r>
            <a:r>
              <a:rPr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%</a:t>
            </a:r>
            <a:endParaRPr sz="21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4668812" y="2297316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蛋白质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7121576" y="1633423"/>
            <a:ext cx="144453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18</a:t>
            </a:r>
            <a:r>
              <a:rPr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%</a:t>
            </a:r>
            <a:endParaRPr sz="21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7405688" y="2297316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脂肪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9772726" y="1633423"/>
            <a:ext cx="144453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25</a:t>
            </a:r>
            <a:r>
              <a:rPr sz="21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%</a:t>
            </a:r>
            <a:endParaRPr sz="21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9799663" y="2297316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碳水化合物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3543300" y="1114425"/>
            <a:ext cx="806767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3"/>
            </p:custDataLst>
          </p:nvPr>
        </p:nvSpPr>
        <p:spPr>
          <a:xfrm>
            <a:off x="3538220" y="2846705"/>
            <a:ext cx="8077200" cy="161290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3657600" y="2950607"/>
            <a:ext cx="78390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生活计算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3657600" y="33769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3712588" y="3449603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01</a:t>
            </a:r>
            <a:endParaRPr sz="19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4191000" y="3465795"/>
            <a:ext cx="4371756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250g</a:t>
            </a:r>
            <a:r>
              <a:rPr lang="zh-CN"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黄豆蛋白质</a:t>
            </a:r>
            <a:r>
              <a:rPr 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：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250 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36% = 250 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0.36 =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90g</a:t>
            </a:r>
            <a:endParaRPr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3657600" y="38722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3712588" y="3944903"/>
            <a:ext cx="556765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02</a:t>
            </a:r>
            <a:endParaRPr sz="19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4191000" y="3961095"/>
            <a:ext cx="5009559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六（</a:t>
            </a:r>
            <a:r>
              <a:rPr lang="en-US" altLang="zh-CN"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</a:t>
            </a:r>
            <a:r>
              <a:rPr lang="zh-CN" altLang="en-US"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）班女生人数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：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40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人，女生占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55%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40 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0.55 = </a:t>
            </a:r>
            <a:r>
              <a:rPr lang="en-US" altLang="zh-CN"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22</a:t>
            </a:r>
            <a:r>
              <a:rPr lang="zh-CN" altLang="en-US"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endParaRPr lang="zh-CN" altLang="en-US"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7" name="矩形 16"/>
          <p:cNvSpPr/>
          <p:nvPr>
            <p:custDataLst>
              <p:tags r:id="rId21"/>
            </p:custDataLst>
          </p:nvPr>
        </p:nvSpPr>
        <p:spPr>
          <a:xfrm>
            <a:off x="3543300" y="2851150"/>
            <a:ext cx="806767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矩形 24"/>
          <p:cNvSpPr/>
          <p:nvPr>
            <p:custDataLst>
              <p:tags r:id="rId22"/>
            </p:custDataLst>
          </p:nvPr>
        </p:nvSpPr>
        <p:spPr>
          <a:xfrm>
            <a:off x="3538220" y="4583430"/>
            <a:ext cx="8077200" cy="188849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3657600" y="4687729"/>
            <a:ext cx="78390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百分数与小数、分数互化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3657600" y="5166598"/>
            <a:ext cx="7839075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百分数化小数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：去掉百分号，小数点向左移动两位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3657600" y="5419011"/>
            <a:ext cx="7839075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百分数化分数</a:t>
            </a:r>
            <a:r>
              <a:rPr 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：写成分母是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100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的分数再约分</a:t>
            </a:r>
            <a:endParaRPr lang="zh-CN" altLang="en-US"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3657600" y="5714762"/>
            <a:ext cx="1211532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37% = </a:t>
            </a:r>
            <a:r>
              <a:rPr sz="12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37/100</a:t>
            </a:r>
            <a:endParaRPr sz="12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4754832" y="5714762"/>
            <a:ext cx="926230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25% = </a:t>
            </a:r>
            <a:r>
              <a:rPr sz="12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1/4</a:t>
            </a:r>
            <a:endParaRPr sz="12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5566772" y="5714762"/>
            <a:ext cx="867223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300% = </a:t>
            </a:r>
            <a:r>
              <a:rPr sz="12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3</a:t>
            </a:r>
            <a:endParaRPr sz="12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6319685" y="5714762"/>
            <a:ext cx="1061218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62.5% = </a:t>
            </a:r>
            <a:r>
              <a:rPr sz="12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5/8</a:t>
            </a:r>
            <a:endParaRPr sz="12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0"/>
            </p:custDataLst>
          </p:nvPr>
        </p:nvSpPr>
        <p:spPr>
          <a:xfrm>
            <a:off x="3662045" y="610997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AD7C1"/>
          </a:solidFill>
          <a:ln w="9525" cmpd="sng">
            <a:solidFill>
              <a:srgbClr val="EAD7C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1"/>
            </p:custDataLst>
          </p:nvPr>
        </p:nvSpPr>
        <p:spPr>
          <a:xfrm>
            <a:off x="3781425" y="6144578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3E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小数</a:t>
            </a:r>
            <a:endParaRPr sz="1200">
              <a:solidFill>
                <a:srgbClr val="3E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2"/>
            </p:custDataLst>
          </p:nvPr>
        </p:nvSpPr>
        <p:spPr>
          <a:xfrm>
            <a:off x="4252595" y="610997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AD7C1"/>
          </a:solidFill>
          <a:ln w="9525" cmpd="sng">
            <a:solidFill>
              <a:srgbClr val="EAD7C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3"/>
            </p:custDataLst>
          </p:nvPr>
        </p:nvSpPr>
        <p:spPr>
          <a:xfrm>
            <a:off x="4372051" y="6144578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3E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分数</a:t>
            </a:r>
            <a:endParaRPr sz="1200">
              <a:solidFill>
                <a:srgbClr val="3E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34"/>
            </p:custDataLst>
          </p:nvPr>
        </p:nvSpPr>
        <p:spPr>
          <a:xfrm>
            <a:off x="4843145" y="6109970"/>
            <a:ext cx="542925" cy="238125"/>
          </a:xfrm>
          <a:custGeom>
            <a:avLst/>
            <a:gdLst>
              <a:gd name="sw" fmla="*/ 1 w 855"/>
              <a:gd name="sh" fmla="*/ 1 h 375"/>
              <a:gd name="mins" fmla="min sw sh"/>
              <a:gd name="dsw" fmla="+- 0 sw mins"/>
              <a:gd name="dsh" fmla="+- 0 sh mins"/>
              <a:gd name="p0x0" fmla="*/ 187 w 855"/>
              <a:gd name="p0y0" fmla="*/ 0 h 375"/>
              <a:gd name="p0x1" fmla="*/ 667 w 855"/>
              <a:gd name="p0y1" fmla="*/ 0 h 375"/>
              <a:gd name="p0x2" fmla="*/ 771 w 855"/>
              <a:gd name="p0y2" fmla="*/ 0 h 375"/>
              <a:gd name="p0x3" fmla="*/ 855 w 855"/>
              <a:gd name="p0y3" fmla="*/ 83 h 375"/>
              <a:gd name="p0x4" fmla="*/ 855 w 855"/>
              <a:gd name="p0y4" fmla="*/ 187 h 375"/>
              <a:gd name="p0x5" fmla="*/ 855 w 855"/>
              <a:gd name="p0y5" fmla="*/ 291 h 375"/>
              <a:gd name="p0x6" fmla="*/ 771 w 855"/>
              <a:gd name="p0y6" fmla="*/ 375 h 375"/>
              <a:gd name="p0x7" fmla="*/ 667 w 855"/>
              <a:gd name="p0y7" fmla="*/ 375 h 375"/>
              <a:gd name="p0x8" fmla="*/ 187 w 855"/>
              <a:gd name="p0y8" fmla="*/ 375 h 375"/>
              <a:gd name="p0x9" fmla="*/ 83 w 855"/>
              <a:gd name="p0y9" fmla="*/ 375 h 375"/>
              <a:gd name="p0x10" fmla="*/ 0 w 855"/>
              <a:gd name="p0y10" fmla="*/ 291 h 375"/>
              <a:gd name="p0x11" fmla="*/ 0 w 855"/>
              <a:gd name="p0y11" fmla="*/ 187 h 375"/>
              <a:gd name="p0x12" fmla="*/ 0 w 855"/>
              <a:gd name="p0y12" fmla="*/ 83 h 375"/>
              <a:gd name="p0x13" fmla="*/ 83 w 855"/>
              <a:gd name="p0y13" fmla="*/ 0 h 375"/>
              <a:gd name="p0x14" fmla="*/ 187 w 85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AD7C1"/>
          </a:solidFill>
          <a:ln w="9525" cmpd="sng">
            <a:solidFill>
              <a:srgbClr val="EAD7C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5"/>
            </p:custDataLst>
          </p:nvPr>
        </p:nvSpPr>
        <p:spPr>
          <a:xfrm>
            <a:off x="4962677" y="6144578"/>
            <a:ext cx="4572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sz="1200">
                <a:solidFill>
                  <a:srgbClr val="3E2A1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约分</a:t>
            </a:r>
            <a:endParaRPr sz="1200">
              <a:solidFill>
                <a:srgbClr val="3E2A1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矩形 25"/>
          <p:cNvSpPr/>
          <p:nvPr>
            <p:custDataLst>
              <p:tags r:id="rId36"/>
            </p:custDataLst>
          </p:nvPr>
        </p:nvSpPr>
        <p:spPr>
          <a:xfrm>
            <a:off x="3543300" y="4588510"/>
            <a:ext cx="806767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互化方法大总结</a:t>
            </a:r>
            <a:endParaRPr sz="30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2"/>
            </p:custDataLst>
          </p:nvPr>
        </p:nvSpPr>
        <p:spPr>
          <a:xfrm>
            <a:off x="4724324" y="5871201"/>
            <a:ext cx="27432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掌握互化规律是百分数计算的基础</a:t>
            </a:r>
            <a:endParaRPr sz="1350">
              <a:solidFill>
                <a:srgbClr val="7A6B5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092200"/>
            <a:ext cx="11049000" cy="762000"/>
          </a:xfrm>
          <a:custGeom>
            <a:avLst/>
            <a:gdLst>
              <a:gd name="sw" fmla="*/ 1 w 17400"/>
              <a:gd name="sh" fmla="*/ 1 h 1200"/>
              <a:gd name="mins" fmla="min sw sh"/>
              <a:gd name="dsw" fmla="+- 0 sw mins"/>
              <a:gd name="dsh" fmla="+- 0 sh mins"/>
              <a:gd name="p0x0" fmla="*/ 120 w 17400"/>
              <a:gd name="p0y0" fmla="*/ 0 h 1200"/>
              <a:gd name="p0x1" fmla="*/ 17280 w 17400"/>
              <a:gd name="p0y1" fmla="*/ 0 h 1200"/>
              <a:gd name="p0x2" fmla="*/ 17346 w 17400"/>
              <a:gd name="p0y2" fmla="*/ 0 h 1200"/>
              <a:gd name="p0x3" fmla="*/ 17400 w 17400"/>
              <a:gd name="p0y3" fmla="*/ 53 h 1200"/>
              <a:gd name="p0x4" fmla="*/ 17400 w 17400"/>
              <a:gd name="p0y4" fmla="*/ 120 h 1200"/>
              <a:gd name="p0x5" fmla="*/ 17400 w 17400"/>
              <a:gd name="p0y5" fmla="*/ 1080 h 1200"/>
              <a:gd name="p0x6" fmla="*/ 17400 w 17400"/>
              <a:gd name="p0y6" fmla="*/ 1146 h 1200"/>
              <a:gd name="p0x7" fmla="*/ 17346 w 17400"/>
              <a:gd name="p0y7" fmla="*/ 1200 h 1200"/>
              <a:gd name="p0x8" fmla="*/ 17280 w 17400"/>
              <a:gd name="p0y8" fmla="*/ 1200 h 1200"/>
              <a:gd name="p0x9" fmla="*/ 120 w 17400"/>
              <a:gd name="p0y9" fmla="*/ 1200 h 1200"/>
              <a:gd name="p0x10" fmla="*/ 53 w 17400"/>
              <a:gd name="p0y10" fmla="*/ 1200 h 1200"/>
              <a:gd name="p0x11" fmla="*/ 0 w 17400"/>
              <a:gd name="p0y11" fmla="*/ 1146 h 1200"/>
              <a:gd name="p0x12" fmla="*/ 0 w 17400"/>
              <a:gd name="p0y12" fmla="*/ 1080 h 1200"/>
              <a:gd name="p0x13" fmla="*/ 0 w 17400"/>
              <a:gd name="p0y13" fmla="*/ 120 h 1200"/>
              <a:gd name="p0x14" fmla="*/ 0 w 17400"/>
              <a:gd name="p0y14" fmla="*/ 53 h 1200"/>
              <a:gd name="p0x15" fmla="*/ 53 w 17400"/>
              <a:gd name="p0y15" fmla="*/ 0 h 1200"/>
              <a:gd name="p0x16" fmla="*/ 120 w 17400"/>
              <a:gd name="p0y16" fmla="*/ 0 h 12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261139"/>
            <a:ext cx="10668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互化之道，</a:t>
            </a:r>
            <a:r>
              <a:rPr sz="2400"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九九归一</a:t>
            </a:r>
            <a:r>
              <a:rPr sz="2400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，数形相通</a:t>
            </a:r>
            <a:endParaRPr sz="2400"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571500" y="1092200"/>
            <a:ext cx="1104900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575945" y="2075180"/>
            <a:ext cx="5419725" cy="318516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2254548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小数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pic>
        <p:nvPicPr>
          <p:cNvPr id="11" name="图片 10" descr="59379ff1-8c90-11f1-8987-5ed2403de4e7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08" t="-112" r="208" b="112"/>
          <a:stretch>
            <a:fillRect/>
          </a:stretch>
        </p:blipFill>
        <p:spPr>
          <a:xfrm>
            <a:off x="1315085" y="2284730"/>
            <a:ext cx="266700" cy="2667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1582341" y="2254548"/>
            <a:ext cx="42183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771525" y="26797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5937a126-8c90-11f1-8987-5ed2403de4e7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293" b="293"/>
          <a:stretch>
            <a:fillRect/>
          </a:stretch>
        </p:blipFill>
        <p:spPr>
          <a:xfrm>
            <a:off x="838200" y="2746375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1228725" y="2666028"/>
            <a:ext cx="358378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小数</a:t>
            </a:r>
            <a:r>
              <a:rPr lang="en-US" altLang="zh-CN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→</a:t>
            </a:r>
            <a:r>
              <a:rPr lang="zh-CN" altLang="en-US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百分数</a:t>
            </a:r>
            <a:endParaRPr lang="zh-CN" altLang="en-US" sz="1500" b="1" spc="30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1228725" y="2941301"/>
            <a:ext cx="392668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小数点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向右</a:t>
            </a:r>
            <a:r>
              <a:rPr 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移两位，添百分号。如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0.75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 =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75%</a:t>
            </a:r>
            <a:endParaRPr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771525" y="33445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59379fb5-8c90-11f1-8987-5ed2403de4e7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280" b="280"/>
          <a:stretch>
            <a:fillRect/>
          </a:stretch>
        </p:blipFill>
        <p:spPr>
          <a:xfrm>
            <a:off x="838200" y="3411220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1228725" y="3330845"/>
            <a:ext cx="375523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百分数</a:t>
            </a:r>
            <a:r>
              <a:rPr lang="en-US" altLang="zh-CN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→</a:t>
            </a:r>
            <a:r>
              <a:rPr lang="zh-CN" altLang="en-US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小数</a:t>
            </a:r>
            <a:endParaRPr lang="zh-CN" altLang="en-US" sz="1500" b="1" spc="30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1228725" y="3606117"/>
            <a:ext cx="409813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去掉百分号，小数点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向左</a:t>
            </a:r>
            <a:r>
              <a:rPr 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移两位。如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11%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 =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0.11</a:t>
            </a:r>
            <a:endParaRPr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24"/>
            </p:custDataLst>
          </p:nvPr>
        </p:nvSpPr>
        <p:spPr>
          <a:xfrm>
            <a:off x="581025" y="2079625"/>
            <a:ext cx="541020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矩形 23"/>
          <p:cNvSpPr/>
          <p:nvPr>
            <p:custDataLst>
              <p:tags r:id="rId25"/>
            </p:custDataLst>
          </p:nvPr>
        </p:nvSpPr>
        <p:spPr>
          <a:xfrm>
            <a:off x="6195695" y="2075180"/>
            <a:ext cx="5419725" cy="318516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6391275" y="2254548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分数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pic>
        <p:nvPicPr>
          <p:cNvPr id="27" name="图片 26" descr="59379ff1-8c90-11f1-8987-5ed2403de4e7"/>
          <p:cNvPicPr/>
          <p:nvPr>
            <p:custDataLst>
              <p:tags r:id="rId27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08" t="-112" r="208" b="112"/>
          <a:stretch>
            <a:fillRect/>
          </a:stretch>
        </p:blipFill>
        <p:spPr>
          <a:xfrm>
            <a:off x="6934835" y="2284730"/>
            <a:ext cx="266700" cy="2667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7202091" y="2254548"/>
            <a:ext cx="421838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9"/>
            </p:custDataLst>
          </p:nvPr>
        </p:nvSpPr>
        <p:spPr>
          <a:xfrm>
            <a:off x="6391275" y="26797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5937a126-8c90-11f1-8987-5ed2403de4e7"/>
          <p:cNvPicPr/>
          <p:nvPr>
            <p:custDataLst>
              <p:tags r:id="rId30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293" b="293"/>
          <a:stretch>
            <a:fillRect/>
          </a:stretch>
        </p:blipFill>
        <p:spPr>
          <a:xfrm>
            <a:off x="6457950" y="2746375"/>
            <a:ext cx="209550" cy="2095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6848475" y="2666028"/>
            <a:ext cx="4572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分数</a:t>
            </a:r>
            <a:r>
              <a:rPr lang="en-US" altLang="zh-CN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→</a:t>
            </a:r>
            <a:r>
              <a:rPr lang="zh-CN" altLang="en-US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百分数</a:t>
            </a:r>
            <a:endParaRPr lang="zh-CN" altLang="en-US" sz="1500" b="1" spc="30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6848475" y="2941301"/>
            <a:ext cx="45720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先化小数（分子÷分母），再化百分数；或化成分母为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100</a:t>
            </a:r>
            <a:endParaRPr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的分数</a:t>
            </a:r>
            <a:endParaRPr lang="zh-CN" altLang="en-US"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3"/>
            </p:custDataLst>
          </p:nvPr>
        </p:nvSpPr>
        <p:spPr>
          <a:xfrm>
            <a:off x="6391275" y="36188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5937a157-8c90-11f1-8987-5ed2403de4e7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t="-266" b="266"/>
          <a:stretch>
            <a:fillRect/>
          </a:stretch>
        </p:blipFill>
        <p:spPr>
          <a:xfrm>
            <a:off x="6457950" y="3685540"/>
            <a:ext cx="209550" cy="20955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7"/>
            </p:custDataLst>
          </p:nvPr>
        </p:nvSpPr>
        <p:spPr>
          <a:xfrm>
            <a:off x="6848475" y="3605136"/>
            <a:ext cx="373960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百分数</a:t>
            </a:r>
            <a:r>
              <a:rPr lang="en-US" altLang="zh-CN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→</a:t>
            </a:r>
            <a:r>
              <a:rPr lang="zh-CN" altLang="en-US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分数</a:t>
            </a:r>
            <a:endParaRPr lang="zh-CN" altLang="en-US" sz="1500" b="1" spc="30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8"/>
            </p:custDataLst>
          </p:nvPr>
        </p:nvSpPr>
        <p:spPr>
          <a:xfrm>
            <a:off x="6848475" y="3880409"/>
            <a:ext cx="40825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写成分母是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100</a:t>
            </a:r>
            <a:r>
              <a:rPr 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的分数再约分。如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12.5%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 = 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1/8</a:t>
            </a:r>
            <a:endParaRPr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39"/>
            </p:custDataLst>
          </p:nvPr>
        </p:nvSpPr>
        <p:spPr>
          <a:xfrm>
            <a:off x="6200775" y="2079625"/>
            <a:ext cx="541020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034665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生活致用</a:t>
            </a:r>
            <a:endParaRPr sz="4200" b="1" spc="252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666750" y="3962400"/>
            <a:ext cx="3496945" cy="9525"/>
          </a:xfrm>
          <a:prstGeom prst="rect">
            <a:avLst/>
          </a:prstGeom>
          <a:solidFill>
            <a:srgbClr val="CAB69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148138"/>
            <a:ext cx="3105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学以致用解万题，生活处处有百分</a:t>
            </a:r>
            <a:endParaRPr sz="1500" spc="3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452938"/>
            <a:ext cx="36881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运用百分数知识，解决生活中的实际问题</a:t>
            </a:r>
            <a:endParaRPr sz="1500" spc="3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66750" y="1062038"/>
            <a:ext cx="2706662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 spc="540">
                <a:solidFill>
                  <a:srgbClr val="8B5A2B">
                    <a:alpha val="2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9000" b="1" spc="540">
              <a:solidFill>
                <a:srgbClr val="8B5A2B">
                  <a:alpha val="2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66750" y="2867025"/>
            <a:ext cx="381000" cy="9525"/>
          </a:xfrm>
          <a:prstGeom prst="rect">
            <a:avLst/>
          </a:prstGeom>
          <a:solidFill>
            <a:srgbClr val="8B5A2B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666750" y="5305425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802640" y="5424805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用</a:t>
            </a:r>
            <a:endParaRPr sz="1050" b="1" spc="105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家庭理财小当家</a:t>
            </a:r>
            <a:endParaRPr sz="30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2d6452b3-8c91-11f1-ab32-b6341fa560f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70" t="1" r="1206" b="1"/>
          <a:stretch>
            <a:fillRect/>
          </a:stretch>
        </p:blipFill>
        <p:spPr>
          <a:xfrm>
            <a:off x="571500" y="1104929"/>
            <a:ext cx="1616710" cy="537204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546" h="8460">
                <a:moveTo>
                  <a:pt x="120" y="0"/>
                </a:moveTo>
                <a:lnTo>
                  <a:pt x="2426" y="0"/>
                </a:lnTo>
                <a:cubicBezTo>
                  <a:pt x="2492" y="0"/>
                  <a:pt x="2546" y="54"/>
                  <a:pt x="2546" y="120"/>
                </a:cubicBezTo>
                <a:lnTo>
                  <a:pt x="2546" y="8340"/>
                </a:lnTo>
                <a:cubicBezTo>
                  <a:pt x="2546" y="8406"/>
                  <a:pt x="2492" y="8460"/>
                  <a:pt x="2426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1" name="任意多边形 30"/>
          <p:cNvSpPr/>
          <p:nvPr>
            <p:custDataLst>
              <p:tags r:id="rId4"/>
            </p:custDataLst>
          </p:nvPr>
        </p:nvSpPr>
        <p:spPr>
          <a:xfrm>
            <a:off x="2454910" y="5876925"/>
            <a:ext cx="9165590" cy="600075"/>
          </a:xfrm>
          <a:custGeom>
            <a:avLst/>
            <a:gdLst>
              <a:gd name="sw" fmla="*/ 1 w 14433"/>
              <a:gd name="sh" fmla="*/ 1 h 945"/>
              <a:gd name="mins" fmla="min sw sh"/>
              <a:gd name="dsw" fmla="+- 0 sw mins"/>
              <a:gd name="dsh" fmla="+- 0 sh mins"/>
              <a:gd name="p0x0" fmla="*/ 120 w 14433"/>
              <a:gd name="p0y0" fmla="*/ 0 h 945"/>
              <a:gd name="p0x1" fmla="*/ 14313 w 14433"/>
              <a:gd name="p0y1" fmla="*/ 0 h 945"/>
              <a:gd name="p0x2" fmla="*/ 14379 w 14433"/>
              <a:gd name="p0y2" fmla="*/ 0 h 945"/>
              <a:gd name="p0x3" fmla="*/ 14433 w 14433"/>
              <a:gd name="p0y3" fmla="*/ 53 h 945"/>
              <a:gd name="p0x4" fmla="*/ 14433 w 14433"/>
              <a:gd name="p0y4" fmla="*/ 120 h 945"/>
              <a:gd name="p0x5" fmla="*/ 14433 w 14433"/>
              <a:gd name="p0y5" fmla="*/ 825 h 945"/>
              <a:gd name="p0x6" fmla="*/ 14433 w 14433"/>
              <a:gd name="p0y6" fmla="*/ 891 h 945"/>
              <a:gd name="p0x7" fmla="*/ 14379 w 14433"/>
              <a:gd name="p0y7" fmla="*/ 945 h 945"/>
              <a:gd name="p0x8" fmla="*/ 14313 w 14433"/>
              <a:gd name="p0y8" fmla="*/ 945 h 945"/>
              <a:gd name="p0x9" fmla="*/ 120 w 14433"/>
              <a:gd name="p0y9" fmla="*/ 945 h 945"/>
              <a:gd name="p0x10" fmla="*/ 53 w 14433"/>
              <a:gd name="p0y10" fmla="*/ 945 h 945"/>
              <a:gd name="p0x11" fmla="*/ 0 w 14433"/>
              <a:gd name="p0y11" fmla="*/ 891 h 945"/>
              <a:gd name="p0x12" fmla="*/ 0 w 14433"/>
              <a:gd name="p0y12" fmla="*/ 825 h 945"/>
              <a:gd name="p0x13" fmla="*/ 0 w 14433"/>
              <a:gd name="p0y13" fmla="*/ 120 h 945"/>
              <a:gd name="p0x14" fmla="*/ 0 w 14433"/>
              <a:gd name="p0y14" fmla="*/ 53 h 945"/>
              <a:gd name="p0x15" fmla="*/ 53 w 14433"/>
              <a:gd name="p0y15" fmla="*/ 0 h 945"/>
              <a:gd name="p0x16" fmla="*/ 120 w 14433"/>
              <a:gd name="p0y16" fmla="*/ 0 h 9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5"/>
            </p:custDataLst>
          </p:nvPr>
        </p:nvSpPr>
        <p:spPr>
          <a:xfrm>
            <a:off x="2569210" y="59670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2d6454a3-8c91-11f1-ab32-b6341fa560fa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45" t="-128" r="245" b="128"/>
          <a:stretch>
            <a:fillRect/>
          </a:stretch>
        </p:blipFill>
        <p:spPr>
          <a:xfrm>
            <a:off x="2654935" y="6052820"/>
            <a:ext cx="247650" cy="24765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9"/>
            </p:custDataLst>
          </p:nvPr>
        </p:nvSpPr>
        <p:spPr>
          <a:xfrm>
            <a:off x="3103216" y="5953125"/>
            <a:ext cx="27432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</a:rPr>
              <a:t>量入为出</a:t>
            </a:r>
            <a:endParaRPr sz="1350" b="1">
              <a:solidFill>
                <a:srgbClr val="F9E6B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10"/>
            </p:custDataLst>
          </p:nvPr>
        </p:nvSpPr>
        <p:spPr>
          <a:xfrm>
            <a:off x="3103216" y="6200775"/>
            <a:ext cx="2895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古人云：百分数帮我们精准规划家庭开支</a:t>
            </a:r>
            <a:endParaRPr sz="1200"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11"/>
            </p:custDataLst>
          </p:nvPr>
        </p:nvSpPr>
        <p:spPr>
          <a:xfrm>
            <a:off x="2459990" y="1109345"/>
            <a:ext cx="9155430" cy="212661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655541" y="1289685"/>
            <a:ext cx="876493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解题三步法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3"/>
            </p:custDataLst>
          </p:nvPr>
        </p:nvSpPr>
        <p:spPr>
          <a:xfrm>
            <a:off x="3843020" y="1872615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120 w 720"/>
              <a:gd name="p0y0" fmla="*/ 0 h 720"/>
              <a:gd name="p0x1" fmla="*/ 600 w 720"/>
              <a:gd name="p0y1" fmla="*/ 0 h 720"/>
              <a:gd name="p0x2" fmla="*/ 666 w 720"/>
              <a:gd name="p0y2" fmla="*/ 0 h 720"/>
              <a:gd name="p0x3" fmla="*/ 720 w 720"/>
              <a:gd name="p0y3" fmla="*/ 53 h 720"/>
              <a:gd name="p0x4" fmla="*/ 720 w 720"/>
              <a:gd name="p0y4" fmla="*/ 120 h 720"/>
              <a:gd name="p0x5" fmla="*/ 720 w 720"/>
              <a:gd name="p0y5" fmla="*/ 600 h 720"/>
              <a:gd name="p0x6" fmla="*/ 720 w 720"/>
              <a:gd name="p0y6" fmla="*/ 666 h 720"/>
              <a:gd name="p0x7" fmla="*/ 666 w 720"/>
              <a:gd name="p0y7" fmla="*/ 720 h 720"/>
              <a:gd name="p0x8" fmla="*/ 600 w 720"/>
              <a:gd name="p0y8" fmla="*/ 720 h 720"/>
              <a:gd name="p0x9" fmla="*/ 120 w 720"/>
              <a:gd name="p0y9" fmla="*/ 720 h 720"/>
              <a:gd name="p0x10" fmla="*/ 53 w 720"/>
              <a:gd name="p0y10" fmla="*/ 720 h 720"/>
              <a:gd name="p0x11" fmla="*/ 0 w 720"/>
              <a:gd name="p0y11" fmla="*/ 666 h 720"/>
              <a:gd name="p0x12" fmla="*/ 0 w 720"/>
              <a:gd name="p0y12" fmla="*/ 600 h 720"/>
              <a:gd name="p0x13" fmla="*/ 0 w 720"/>
              <a:gd name="p0y13" fmla="*/ 120 h 720"/>
              <a:gd name="p0x14" fmla="*/ 0 w 720"/>
              <a:gd name="p0y14" fmla="*/ 53 h 720"/>
              <a:gd name="p0x15" fmla="*/ 53 w 720"/>
              <a:gd name="p0y15" fmla="*/ 0 h 720"/>
              <a:gd name="p0x16" fmla="*/ 120 w 72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2d6454c6-8c91-11f1-ab32-b6341fa560fa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101" t="-127" r="101" b="127"/>
          <a:stretch>
            <a:fillRect/>
          </a:stretch>
        </p:blipFill>
        <p:spPr>
          <a:xfrm>
            <a:off x="3947795" y="1977390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3728894" y="2392518"/>
            <a:ext cx="6858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找关系</a:t>
            </a:r>
            <a:endParaRPr sz="135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3287916" y="2635882"/>
            <a:ext cx="1567901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总支出×</a:t>
            </a:r>
            <a:r>
              <a:rPr lang="en-US" altLang="zh-CN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40%=500</a:t>
            </a:r>
            <a:r>
              <a:rPr lang="zh-CN" altLang="en-US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元</a:t>
            </a:r>
            <a:endParaRPr lang="zh-CN" altLang="en-US" sz="12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5488257" y="2425379"/>
            <a:ext cx="2667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→</a:t>
            </a:r>
            <a:endParaRPr sz="1050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6809105" y="1872615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120 w 720"/>
              <a:gd name="p0y0" fmla="*/ 0 h 720"/>
              <a:gd name="p0x1" fmla="*/ 600 w 720"/>
              <a:gd name="p0y1" fmla="*/ 0 h 720"/>
              <a:gd name="p0x2" fmla="*/ 666 w 720"/>
              <a:gd name="p0y2" fmla="*/ 0 h 720"/>
              <a:gd name="p0x3" fmla="*/ 720 w 720"/>
              <a:gd name="p0y3" fmla="*/ 53 h 720"/>
              <a:gd name="p0x4" fmla="*/ 720 w 720"/>
              <a:gd name="p0y4" fmla="*/ 120 h 720"/>
              <a:gd name="p0x5" fmla="*/ 720 w 720"/>
              <a:gd name="p0y5" fmla="*/ 600 h 720"/>
              <a:gd name="p0x6" fmla="*/ 720 w 720"/>
              <a:gd name="p0y6" fmla="*/ 666 h 720"/>
              <a:gd name="p0x7" fmla="*/ 666 w 720"/>
              <a:gd name="p0y7" fmla="*/ 720 h 720"/>
              <a:gd name="p0x8" fmla="*/ 600 w 720"/>
              <a:gd name="p0y8" fmla="*/ 720 h 720"/>
              <a:gd name="p0x9" fmla="*/ 120 w 720"/>
              <a:gd name="p0y9" fmla="*/ 720 h 720"/>
              <a:gd name="p0x10" fmla="*/ 53 w 720"/>
              <a:gd name="p0y10" fmla="*/ 720 h 720"/>
              <a:gd name="p0x11" fmla="*/ 0 w 720"/>
              <a:gd name="p0y11" fmla="*/ 666 h 720"/>
              <a:gd name="p0x12" fmla="*/ 0 w 720"/>
              <a:gd name="p0y12" fmla="*/ 600 h 720"/>
              <a:gd name="p0x13" fmla="*/ 0 w 720"/>
              <a:gd name="p0y13" fmla="*/ 120 h 720"/>
              <a:gd name="p0x14" fmla="*/ 0 w 720"/>
              <a:gd name="p0y14" fmla="*/ 53 h 720"/>
              <a:gd name="p0x15" fmla="*/ 53 w 720"/>
              <a:gd name="p0y15" fmla="*/ 0 h 720"/>
              <a:gd name="p0x16" fmla="*/ 120 w 72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2d645453-8c91-11f1-ab32-b6341fa560fa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120" t="-127" r="120" b="127"/>
          <a:stretch>
            <a:fillRect/>
          </a:stretch>
        </p:blipFill>
        <p:spPr>
          <a:xfrm>
            <a:off x="6913880" y="1977390"/>
            <a:ext cx="247650" cy="2476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4"/>
            </p:custDataLst>
          </p:nvPr>
        </p:nvSpPr>
        <p:spPr>
          <a:xfrm>
            <a:off x="6523577" y="2392518"/>
            <a:ext cx="10287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列方程求解</a:t>
            </a:r>
            <a:endParaRPr sz="135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6214091" y="2635882"/>
            <a:ext cx="1647825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40%x=500→x=1250</a:t>
            </a:r>
            <a:endParaRPr sz="12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6"/>
            </p:custDataLst>
          </p:nvPr>
        </p:nvSpPr>
        <p:spPr>
          <a:xfrm>
            <a:off x="8454409" y="2425379"/>
            <a:ext cx="2667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→</a:t>
            </a:r>
            <a:endParaRPr sz="1050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7"/>
            </p:custDataLst>
          </p:nvPr>
        </p:nvSpPr>
        <p:spPr>
          <a:xfrm>
            <a:off x="9775190" y="1872615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120 w 720"/>
              <a:gd name="p0y0" fmla="*/ 0 h 720"/>
              <a:gd name="p0x1" fmla="*/ 600 w 720"/>
              <a:gd name="p0y1" fmla="*/ 0 h 720"/>
              <a:gd name="p0x2" fmla="*/ 666 w 720"/>
              <a:gd name="p0y2" fmla="*/ 0 h 720"/>
              <a:gd name="p0x3" fmla="*/ 720 w 720"/>
              <a:gd name="p0y3" fmla="*/ 53 h 720"/>
              <a:gd name="p0x4" fmla="*/ 720 w 720"/>
              <a:gd name="p0y4" fmla="*/ 120 h 720"/>
              <a:gd name="p0x5" fmla="*/ 720 w 720"/>
              <a:gd name="p0y5" fmla="*/ 600 h 720"/>
              <a:gd name="p0x6" fmla="*/ 720 w 720"/>
              <a:gd name="p0y6" fmla="*/ 666 h 720"/>
              <a:gd name="p0x7" fmla="*/ 666 w 720"/>
              <a:gd name="p0y7" fmla="*/ 720 h 720"/>
              <a:gd name="p0x8" fmla="*/ 600 w 720"/>
              <a:gd name="p0y8" fmla="*/ 720 h 720"/>
              <a:gd name="p0x9" fmla="*/ 120 w 720"/>
              <a:gd name="p0y9" fmla="*/ 720 h 720"/>
              <a:gd name="p0x10" fmla="*/ 53 w 720"/>
              <a:gd name="p0y10" fmla="*/ 720 h 720"/>
              <a:gd name="p0x11" fmla="*/ 0 w 720"/>
              <a:gd name="p0y11" fmla="*/ 666 h 720"/>
              <a:gd name="p0x12" fmla="*/ 0 w 720"/>
              <a:gd name="p0y12" fmla="*/ 600 h 720"/>
              <a:gd name="p0x13" fmla="*/ 0 w 720"/>
              <a:gd name="p0y13" fmla="*/ 120 h 720"/>
              <a:gd name="p0x14" fmla="*/ 0 w 720"/>
              <a:gd name="p0y14" fmla="*/ 53 h 720"/>
              <a:gd name="p0x15" fmla="*/ 53 w 720"/>
              <a:gd name="p0y15" fmla="*/ 0 h 720"/>
              <a:gd name="p0x16" fmla="*/ 120 w 720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 descr="2d64541a-8c91-11f1-ab32-b6341fa560fa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147" t="-127" r="147" b="127"/>
          <a:stretch>
            <a:fillRect/>
          </a:stretch>
        </p:blipFill>
        <p:spPr>
          <a:xfrm>
            <a:off x="9879965" y="1977390"/>
            <a:ext cx="247650" cy="2476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9746914" y="2392518"/>
            <a:ext cx="5144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验算</a:t>
            </a:r>
            <a:endParaRPr sz="135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9334805" y="2635882"/>
            <a:ext cx="1338710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1250</a:t>
            </a:r>
            <a:r>
              <a:rPr lang="zh-CN" altLang="en-US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×</a:t>
            </a:r>
            <a:r>
              <a:rPr lang="en-US" altLang="zh-CN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40%=500</a:t>
            </a:r>
            <a:endParaRPr lang="en-US" altLang="zh-CN" sz="12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33"/>
            </p:custDataLst>
          </p:nvPr>
        </p:nvSpPr>
        <p:spPr>
          <a:xfrm>
            <a:off x="2464435" y="1114425"/>
            <a:ext cx="914590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34"/>
            </p:custDataLst>
          </p:nvPr>
        </p:nvSpPr>
        <p:spPr>
          <a:xfrm>
            <a:off x="2459990" y="3321685"/>
            <a:ext cx="9155430" cy="247396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2655541" y="3502085"/>
            <a:ext cx="876493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家庭支出一览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30" name="表格 29"/>
          <p:cNvGraphicFramePr/>
          <p:nvPr>
            <p:custDataLst>
              <p:tags r:id="rId36"/>
            </p:custDataLst>
          </p:nvPr>
        </p:nvGraphicFramePr>
        <p:xfrm>
          <a:off x="2654935" y="3879215"/>
          <a:ext cx="8764932" cy="1721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610"/>
                <a:gridCol w="3021434"/>
                <a:gridCol w="2610888"/>
              </a:tblGrid>
              <a:tr h="4419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项目</a:t>
                      </a:r>
                      <a:endParaRPr sz="1800" b="1">
                        <a:solidFill>
                          <a:srgbClr val="F5F0E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57150" marR="571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5A2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金额</a:t>
                      </a:r>
                      <a:endParaRPr sz="1800" b="1">
                        <a:solidFill>
                          <a:srgbClr val="F5F0E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57150" marR="571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5A2B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E8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占比</a:t>
                      </a:r>
                      <a:endParaRPr sz="1800" b="1">
                        <a:solidFill>
                          <a:srgbClr val="F5F0E8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57150" marR="571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B5A2B"/>
                    </a:solidFill>
                  </a:tcPr>
                </a:tc>
              </a:tr>
              <a:tr h="42646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C1E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服装</a:t>
                      </a:r>
                      <a:endParaRPr sz="1500" b="0">
                        <a:solidFill>
                          <a:srgbClr val="3A2C1E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57150" marR="571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A2C1E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100</a:t>
                      </a:r>
                      <a:r>
                        <a:rPr lang="zh-CN" sz="1500" b="0">
                          <a:solidFill>
                            <a:srgbClr val="3A2C1E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元</a:t>
                      </a:r>
                      <a:endParaRPr lang="zh-CN" sz="1500" b="0">
                        <a:solidFill>
                          <a:srgbClr val="3A2C1E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57150" marR="571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 spc="-15">
                          <a:solidFill>
                            <a:srgbClr val="8B5A2B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8%</a:t>
                      </a:r>
                      <a:endParaRPr sz="1500" b="1" spc="-15">
                        <a:solidFill>
                          <a:srgbClr val="8B5A2B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57150" marR="571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</a:tr>
              <a:tr h="426466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C1E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水电气</a:t>
                      </a:r>
                      <a:endParaRPr sz="1500" b="0">
                        <a:solidFill>
                          <a:srgbClr val="3A2C1E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57150" marR="571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A2C1E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125</a:t>
                      </a:r>
                      <a:r>
                        <a:rPr lang="zh-CN" sz="1500" b="0">
                          <a:solidFill>
                            <a:srgbClr val="3A2C1E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元</a:t>
                      </a:r>
                      <a:endParaRPr lang="zh-CN" sz="1500" b="0">
                        <a:solidFill>
                          <a:srgbClr val="3A2C1E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57150" marR="571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 spc="-15">
                          <a:solidFill>
                            <a:srgbClr val="8B5A2B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10%</a:t>
                      </a:r>
                      <a:endParaRPr sz="1500" b="1" spc="-15">
                        <a:solidFill>
                          <a:srgbClr val="8B5A2B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57150" marR="571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2654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C1E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书报</a:t>
                      </a:r>
                      <a:endParaRPr sz="1500" b="0">
                        <a:solidFill>
                          <a:srgbClr val="3A2C1E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57150" marR="571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3A2C1E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25</a:t>
                      </a:r>
                      <a:r>
                        <a:rPr lang="zh-CN" sz="1500" b="0">
                          <a:solidFill>
                            <a:srgbClr val="3A2C1E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元</a:t>
                      </a:r>
                      <a:endParaRPr lang="zh-CN" sz="1500" b="0">
                        <a:solidFill>
                          <a:srgbClr val="3A2C1E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57150" marR="571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 spc="-15">
                          <a:solidFill>
                            <a:srgbClr val="8B5A2B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2%</a:t>
                      </a:r>
                      <a:endParaRPr sz="1500" b="1" spc="-15">
                        <a:solidFill>
                          <a:srgbClr val="8B5A2B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57150" marR="571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BF7"/>
                    </a:solidFill>
                  </a:tcPr>
                </a:tc>
              </a:tr>
            </a:tbl>
          </a:graphicData>
        </a:graphic>
      </p:graphicFrame>
      <p:sp>
        <p:nvSpPr>
          <p:cNvPr id="28" name="矩形 27"/>
          <p:cNvSpPr/>
          <p:nvPr>
            <p:custDataLst>
              <p:tags r:id="rId37"/>
            </p:custDataLst>
          </p:nvPr>
        </p:nvSpPr>
        <p:spPr>
          <a:xfrm>
            <a:off x="2464435" y="3326765"/>
            <a:ext cx="914590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购物与生活中的百分数</a:t>
            </a:r>
            <a:endParaRPr sz="30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"/>
            </p:custDataLst>
          </p:nvPr>
        </p:nvSpPr>
        <p:spPr>
          <a:xfrm>
            <a:off x="571500" y="6251200"/>
            <a:ext cx="11049000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>
                <a:solidFill>
                  <a:srgbClr val="7A6B57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百分数帮我们看清成本、计算收益、避免浪费</a:t>
            </a:r>
            <a:endParaRPr sz="1050">
              <a:solidFill>
                <a:srgbClr val="7A6B5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7348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349064"/>
            <a:ext cx="27433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百分数让日常决策</a:t>
            </a:r>
            <a:r>
              <a:rPr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</a:rPr>
              <a:t>更明智</a:t>
            </a:r>
            <a:endParaRPr b="1">
              <a:solidFill>
                <a:srgbClr val="F9E6B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5"/>
            </p:custDataLst>
          </p:nvPr>
        </p:nvSpPr>
        <p:spPr>
          <a:xfrm>
            <a:off x="571500" y="1173480"/>
            <a:ext cx="1104900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575945" y="2085340"/>
            <a:ext cx="3609975" cy="330962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95325" y="3010005"/>
            <a:ext cx="3371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购物折扣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695325" y="343535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695325" y="3526260"/>
            <a:ext cx="33337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商场服装</a:t>
            </a:r>
            <a:r>
              <a:rPr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八折</a:t>
            </a: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出售，即按原价的</a:t>
            </a:r>
            <a:r>
              <a:rPr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80%</a:t>
            </a: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出售；原价未知时，已知现价可</a:t>
            </a:r>
            <a:r>
              <a:rPr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反推原价</a:t>
            </a:r>
            <a:endParaRPr sz="15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10"/>
            </p:custDataLst>
          </p:nvPr>
        </p:nvSpPr>
        <p:spPr>
          <a:xfrm>
            <a:off x="581025" y="2090420"/>
            <a:ext cx="360045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1"/>
            </p:custDataLst>
          </p:nvPr>
        </p:nvSpPr>
        <p:spPr>
          <a:xfrm>
            <a:off x="4290695" y="2085340"/>
            <a:ext cx="3609975" cy="330962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410075" y="3010005"/>
            <a:ext cx="3371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农业生产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410075" y="343535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410075" y="3526260"/>
            <a:ext cx="3109989" cy="9382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花生仁出油率约</a:t>
            </a:r>
            <a:r>
              <a:rPr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42%</a:t>
            </a: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；要榨</a:t>
            </a:r>
            <a:r>
              <a:rPr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1050kg</a:t>
            </a:r>
            <a:endParaRPr sz="15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油，需花生仁：</a:t>
            </a:r>
            <a:r>
              <a:rPr lang="en-US"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1050 </a:t>
            </a:r>
            <a:r>
              <a:rPr lang="zh-CN" altLang="en-US"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42% = 2500kg</a:t>
            </a:r>
            <a:endParaRPr lang="en-US" altLang="zh-CN" sz="15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15"/>
            </p:custDataLst>
          </p:nvPr>
        </p:nvSpPr>
        <p:spPr>
          <a:xfrm>
            <a:off x="4295775" y="2090420"/>
            <a:ext cx="360045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8005445" y="2085340"/>
            <a:ext cx="3609975" cy="3309620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8124825" y="3010005"/>
            <a:ext cx="3371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场馆规划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8124825" y="343535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8124825" y="3526260"/>
            <a:ext cx="3393653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足球场</a:t>
            </a:r>
            <a:r>
              <a:rPr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5%</a:t>
            </a:r>
            <a:r>
              <a:rPr 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座位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= </a:t>
            </a:r>
            <a:r>
              <a:rPr lang="en-US" altLang="zh-CN"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1400</a:t>
            </a:r>
            <a:r>
              <a:rPr lang="zh-CN" altLang="en-US"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张</a:t>
            </a: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；全场座位：</a:t>
            </a:r>
            <a:endParaRPr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1400 </a:t>
            </a:r>
            <a:r>
              <a:rPr lang="zh-CN" altLang="en-US"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5% = 28000</a:t>
            </a:r>
            <a:r>
              <a:rPr lang="zh-CN" altLang="en-US"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</a:t>
            </a:r>
            <a:endParaRPr lang="zh-CN" altLang="en-US" sz="15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20"/>
            </p:custDataLst>
          </p:nvPr>
        </p:nvSpPr>
        <p:spPr>
          <a:xfrm>
            <a:off x="8010525" y="2090420"/>
            <a:ext cx="360045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>
            <p:custDataLst>
              <p:tags r:id="rId21"/>
            </p:custDataLst>
          </p:nvPr>
        </p:nvSpPr>
        <p:spPr>
          <a:xfrm>
            <a:off x="575945" y="5575935"/>
            <a:ext cx="11039475" cy="56832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695325" y="57270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3333" b="-3333"/>
          <a:stretch>
            <a:fillRect/>
          </a:stretch>
        </p:blipFill>
        <p:spPr>
          <a:xfrm>
            <a:off x="752475" y="5784215"/>
            <a:ext cx="15240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1038225" y="5708094"/>
            <a:ext cx="44649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某省饭店浪费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10%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饭菜，营业额</a:t>
            </a:r>
            <a:r>
              <a:rPr lang="en-US"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50</a:t>
            </a:r>
            <a:r>
              <a:rPr lang="zh-CN" altLang="en-US"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亿元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则浪费约</a:t>
            </a:r>
            <a:r>
              <a:rPr lang="en-US"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</a:t>
            </a:r>
            <a:r>
              <a:rPr lang="zh-CN" altLang="en-US"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亿元</a:t>
            </a:r>
            <a:endParaRPr lang="zh-CN" altLang="en-US"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4" name="矩形 23"/>
          <p:cNvSpPr/>
          <p:nvPr>
            <p:custDataLst>
              <p:tags r:id="rId27"/>
            </p:custDataLst>
          </p:nvPr>
        </p:nvSpPr>
        <p:spPr>
          <a:xfrm>
            <a:off x="581025" y="5581015"/>
            <a:ext cx="1102995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综合运用百分数</a:t>
            </a:r>
            <a:endParaRPr sz="30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5930265" cy="666750"/>
          </a:xfrm>
          <a:prstGeom prst="rect">
            <a:avLst/>
          </a:prstGeom>
          <a:solidFill>
            <a:srgbClr val="8B5A2B"/>
          </a:solidFill>
          <a:ln>
            <a:noFill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280160"/>
            <a:ext cx="4529138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古有</a:t>
            </a:r>
            <a:r>
              <a:rPr lang="en-US" altLang="zh-CN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九章算术</a:t>
            </a:r>
            <a:r>
              <a:rPr lang="en-US" altLang="zh-CN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解难题，今用</a:t>
            </a:r>
            <a:r>
              <a:rPr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百分数列方程</a:t>
            </a:r>
            <a:endParaRPr b="1">
              <a:solidFill>
                <a:srgbClr val="F9E6B0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593026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575945" y="1890395"/>
            <a:ext cx="5920740" cy="458152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771525" y="2070735"/>
            <a:ext cx="55302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五大题型精讲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771525" y="2447925"/>
            <a:ext cx="5529580" cy="609600"/>
            <a:chOff x="1215" y="3855"/>
            <a:chExt cx="8708" cy="960"/>
          </a:xfrm>
        </p:grpSpPr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1215" y="3855"/>
              <a:ext cx="8709" cy="960"/>
            </a:xfrm>
            <a:custGeom>
              <a:avLst/>
              <a:gdLst>
                <a:gd name="sw" fmla="*/ 1 w 8709"/>
                <a:gd name="sh" fmla="*/ 1 h 960"/>
                <a:gd name="mins" fmla="min sw sh"/>
                <a:gd name="dsw" fmla="+- 0 sw mins"/>
                <a:gd name="dsh" fmla="+- 0 sh mins"/>
                <a:gd name="p0x0" fmla="*/ 0 w 8709"/>
                <a:gd name="p0y0" fmla="*/ 0 h 960"/>
                <a:gd name="p0x1" fmla="*/ 8709 w 8709"/>
                <a:gd name="p0y1" fmla="*/ 0 h 960"/>
                <a:gd name="p0x2" fmla="*/ 8709 w 8709"/>
                <a:gd name="p0y2" fmla="*/ 960 h 960"/>
                <a:gd name="p0x3" fmla="*/ 0 w 8709"/>
                <a:gd name="p0y3" fmla="*/ 960 h 960"/>
                <a:gd name="p0x4" fmla="*/ 0 w 8709"/>
                <a:gd name="p0y4" fmla="*/ 0 h 9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8"/>
              </p:custDataLst>
            </p:nvPr>
          </p:nvSpPr>
          <p:spPr>
            <a:xfrm>
              <a:off x="1215" y="3855"/>
              <a:ext cx="45" cy="960"/>
            </a:xfrm>
            <a:custGeom>
              <a:avLst/>
              <a:gdLst>
                <a:gd name="sw" fmla="*/ 1 w 45"/>
                <a:gd name="sh" fmla="*/ 1 h 960"/>
                <a:gd name="mins" fmla="min sw sh"/>
                <a:gd name="dsw" fmla="+- 0 sw mins"/>
                <a:gd name="dsh" fmla="+- 0 sh mins"/>
                <a:gd name="p0x0" fmla="*/ 0 w 45"/>
                <a:gd name="p0y0" fmla="*/ 960 h 960"/>
                <a:gd name="p0x1" fmla="*/ 0 w 45"/>
                <a:gd name="p0y1" fmla="*/ 0 h 960"/>
                <a:gd name="p0x2" fmla="*/ 45 w 45"/>
                <a:gd name="p0y2" fmla="*/ 0 h 960"/>
                <a:gd name="p0x3" fmla="*/ 45 w 45"/>
                <a:gd name="p0y3" fmla="*/ 960 h 960"/>
                <a:gd name="p0x4" fmla="*/ 0 w 45"/>
                <a:gd name="p0y4" fmla="*/ 960 h 9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8B5A2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914400" y="26193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1ba8f589-8c91-11f1-a875-fe5bd89252b3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971550" y="2676525"/>
            <a:ext cx="1524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295400" y="2524125"/>
            <a:ext cx="353288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求总量</a:t>
            </a:r>
            <a:endParaRPr sz="135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295400" y="2782252"/>
            <a:ext cx="3837680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科技类</a:t>
            </a:r>
            <a:r>
              <a:rPr lang="en-US"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2400</a:t>
            </a:r>
            <a:r>
              <a:rPr lang="zh-CN" altLang="en-US"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本</a:t>
            </a: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占</a:t>
            </a:r>
            <a:r>
              <a:rPr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20%</a:t>
            </a:r>
            <a:r>
              <a:rPr lang="zh-CN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，总数</a:t>
            </a:r>
            <a:r>
              <a:rPr lang="en-US" altLang="zh-CN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=2400</a:t>
            </a:r>
            <a:r>
              <a:rPr lang="zh-CN" altLang="en-US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20%=</a:t>
            </a:r>
            <a:r>
              <a:rPr lang="en-US" altLang="zh-CN"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12000</a:t>
            </a:r>
            <a:r>
              <a:rPr lang="zh-CN" altLang="en-US"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本</a:t>
            </a:r>
            <a:endParaRPr lang="zh-CN" altLang="en-US" sz="1200" b="1" spc="-12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771525" y="3095625"/>
            <a:ext cx="5529580" cy="609600"/>
            <a:chOff x="1215" y="4875"/>
            <a:chExt cx="8708" cy="960"/>
          </a:xfrm>
        </p:grpSpPr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215" y="4875"/>
              <a:ext cx="8709" cy="960"/>
            </a:xfrm>
            <a:custGeom>
              <a:avLst/>
              <a:gdLst>
                <a:gd name="sw" fmla="*/ 1 w 8709"/>
                <a:gd name="sh" fmla="*/ 1 h 960"/>
                <a:gd name="mins" fmla="min sw sh"/>
                <a:gd name="dsw" fmla="+- 0 sw mins"/>
                <a:gd name="dsh" fmla="+- 0 sh mins"/>
                <a:gd name="p0x0" fmla="*/ 0 w 8709"/>
                <a:gd name="p0y0" fmla="*/ 0 h 960"/>
                <a:gd name="p0x1" fmla="*/ 8709 w 8709"/>
                <a:gd name="p0y1" fmla="*/ 0 h 960"/>
                <a:gd name="p0x2" fmla="*/ 8709 w 8709"/>
                <a:gd name="p0y2" fmla="*/ 960 h 960"/>
                <a:gd name="p0x3" fmla="*/ 0 w 8709"/>
                <a:gd name="p0y3" fmla="*/ 960 h 960"/>
                <a:gd name="p0x4" fmla="*/ 0 w 8709"/>
                <a:gd name="p0y4" fmla="*/ 0 h 9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1215" y="4875"/>
              <a:ext cx="45" cy="960"/>
            </a:xfrm>
            <a:custGeom>
              <a:avLst/>
              <a:gdLst>
                <a:gd name="sw" fmla="*/ 1 w 45"/>
                <a:gd name="sh" fmla="*/ 1 h 960"/>
                <a:gd name="mins" fmla="min sw sh"/>
                <a:gd name="dsw" fmla="+- 0 sw mins"/>
                <a:gd name="dsh" fmla="+- 0 sh mins"/>
                <a:gd name="p0x0" fmla="*/ 0 w 45"/>
                <a:gd name="p0y0" fmla="*/ 960 h 960"/>
                <a:gd name="p0x1" fmla="*/ 0 w 45"/>
                <a:gd name="p0y1" fmla="*/ 0 h 960"/>
                <a:gd name="p0x2" fmla="*/ 45 w 45"/>
                <a:gd name="p0y2" fmla="*/ 0 h 960"/>
                <a:gd name="p0x3" fmla="*/ 45 w 45"/>
                <a:gd name="p0y3" fmla="*/ 960 h 960"/>
                <a:gd name="p0x4" fmla="*/ 0 w 45"/>
                <a:gd name="p0y4" fmla="*/ 960 h 9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5B8C5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914400" y="32670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1ba8f5de-8c91-11f1-a875-fe5bd89252b3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971550" y="3324225"/>
            <a:ext cx="152400" cy="1524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1295400" y="3171825"/>
            <a:ext cx="322644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求部分量</a:t>
            </a:r>
            <a:endParaRPr sz="135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1295400" y="3429953"/>
            <a:ext cx="3531251" cy="20764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故事类</a:t>
            </a:r>
            <a:r>
              <a:rPr lang="en-US"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3600</a:t>
            </a:r>
            <a:r>
              <a:rPr lang="zh-CN" altLang="en-US"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本</a:t>
            </a: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占</a:t>
            </a:r>
            <a:r>
              <a:rPr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30%</a:t>
            </a: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，学科类占</a:t>
            </a:r>
            <a:r>
              <a:rPr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50%</a:t>
            </a: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即</a:t>
            </a:r>
            <a:r>
              <a:rPr lang="en-US"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6000</a:t>
            </a:r>
            <a:r>
              <a:rPr lang="zh-CN" altLang="en-US"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本</a:t>
            </a:r>
            <a:endParaRPr lang="zh-CN" altLang="en-US" sz="1200" b="1" spc="-12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771525" y="3743325"/>
            <a:ext cx="5529580" cy="609600"/>
            <a:chOff x="1215" y="5895"/>
            <a:chExt cx="8708" cy="960"/>
          </a:xfrm>
        </p:grpSpPr>
        <p:sp>
          <p:nvSpPr>
            <p:cNvPr id="26" name="任意多边形 25"/>
            <p:cNvSpPr/>
            <p:nvPr>
              <p:custDataLst>
                <p:tags r:id="rId23"/>
              </p:custDataLst>
            </p:nvPr>
          </p:nvSpPr>
          <p:spPr>
            <a:xfrm>
              <a:off x="1215" y="5895"/>
              <a:ext cx="8709" cy="960"/>
            </a:xfrm>
            <a:custGeom>
              <a:avLst/>
              <a:gdLst>
                <a:gd name="sw" fmla="*/ 1 w 8709"/>
                <a:gd name="sh" fmla="*/ 1 h 960"/>
                <a:gd name="mins" fmla="min sw sh"/>
                <a:gd name="dsw" fmla="+- 0 sw mins"/>
                <a:gd name="dsh" fmla="+- 0 sh mins"/>
                <a:gd name="p0x0" fmla="*/ 0 w 8709"/>
                <a:gd name="p0y0" fmla="*/ 0 h 960"/>
                <a:gd name="p0x1" fmla="*/ 8709 w 8709"/>
                <a:gd name="p0y1" fmla="*/ 0 h 960"/>
                <a:gd name="p0x2" fmla="*/ 8709 w 8709"/>
                <a:gd name="p0y2" fmla="*/ 960 h 960"/>
                <a:gd name="p0x3" fmla="*/ 0 w 8709"/>
                <a:gd name="p0y3" fmla="*/ 960 h 960"/>
                <a:gd name="p0x4" fmla="*/ 0 w 8709"/>
                <a:gd name="p0y4" fmla="*/ 0 h 9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4"/>
              </p:custDataLst>
            </p:nvPr>
          </p:nvSpPr>
          <p:spPr>
            <a:xfrm>
              <a:off x="1215" y="5895"/>
              <a:ext cx="45" cy="960"/>
            </a:xfrm>
            <a:custGeom>
              <a:avLst/>
              <a:gdLst>
                <a:gd name="sw" fmla="*/ 1 w 45"/>
                <a:gd name="sh" fmla="*/ 1 h 960"/>
                <a:gd name="mins" fmla="min sw sh"/>
                <a:gd name="dsw" fmla="+- 0 sw mins"/>
                <a:gd name="dsh" fmla="+- 0 sh mins"/>
                <a:gd name="p0x0" fmla="*/ 0 w 45"/>
                <a:gd name="p0y0" fmla="*/ 960 h 960"/>
                <a:gd name="p0x1" fmla="*/ 0 w 45"/>
                <a:gd name="p0y1" fmla="*/ 0 h 960"/>
                <a:gd name="p0x2" fmla="*/ 45 w 45"/>
                <a:gd name="p0y2" fmla="*/ 0 h 960"/>
                <a:gd name="p0x3" fmla="*/ 45 w 45"/>
                <a:gd name="p0y3" fmla="*/ 960 h 960"/>
                <a:gd name="p0x4" fmla="*/ 0 w 45"/>
                <a:gd name="p0y4" fmla="*/ 960 h 9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C5903E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914400" y="39147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1ba8f667-8c91-11f1-a875-fe5bd89252b3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971550" y="3971925"/>
            <a:ext cx="15240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1295400" y="3819525"/>
            <a:ext cx="20891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解方程</a:t>
            </a:r>
            <a:endParaRPr sz="135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1295400" y="4077653"/>
            <a:ext cx="2393975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80%x=200</a:t>
            </a:r>
            <a:r>
              <a:rPr lang="en-US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→x=200</a:t>
            </a:r>
            <a:r>
              <a:rPr lang="zh-CN" altLang="en-US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0.8=</a:t>
            </a:r>
            <a:r>
              <a:rPr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250</a:t>
            </a:r>
            <a:endParaRPr sz="1200" b="1" spc="-12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771525" y="4391025"/>
            <a:ext cx="5529580" cy="609600"/>
            <a:chOff x="1215" y="6915"/>
            <a:chExt cx="8708" cy="960"/>
          </a:xfrm>
        </p:grpSpPr>
        <p:sp>
          <p:nvSpPr>
            <p:cNvPr id="34" name="任意多边形 33"/>
            <p:cNvSpPr/>
            <p:nvPr>
              <p:custDataLst>
                <p:tags r:id="rId31"/>
              </p:custDataLst>
            </p:nvPr>
          </p:nvSpPr>
          <p:spPr>
            <a:xfrm>
              <a:off x="1215" y="6915"/>
              <a:ext cx="8709" cy="960"/>
            </a:xfrm>
            <a:custGeom>
              <a:avLst/>
              <a:gdLst>
                <a:gd name="sw" fmla="*/ 1 w 8709"/>
                <a:gd name="sh" fmla="*/ 1 h 960"/>
                <a:gd name="mins" fmla="min sw sh"/>
                <a:gd name="dsw" fmla="+- 0 sw mins"/>
                <a:gd name="dsh" fmla="+- 0 sh mins"/>
                <a:gd name="p0x0" fmla="*/ 0 w 8709"/>
                <a:gd name="p0y0" fmla="*/ 0 h 960"/>
                <a:gd name="p0x1" fmla="*/ 8709 w 8709"/>
                <a:gd name="p0y1" fmla="*/ 0 h 960"/>
                <a:gd name="p0x2" fmla="*/ 8709 w 8709"/>
                <a:gd name="p0y2" fmla="*/ 960 h 960"/>
                <a:gd name="p0x3" fmla="*/ 0 w 8709"/>
                <a:gd name="p0y3" fmla="*/ 960 h 960"/>
                <a:gd name="p0x4" fmla="*/ 0 w 8709"/>
                <a:gd name="p0y4" fmla="*/ 0 h 9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2"/>
              </p:custDataLst>
            </p:nvPr>
          </p:nvSpPr>
          <p:spPr>
            <a:xfrm>
              <a:off x="1215" y="6915"/>
              <a:ext cx="45" cy="960"/>
            </a:xfrm>
            <a:custGeom>
              <a:avLst/>
              <a:gdLst>
                <a:gd name="sw" fmla="*/ 1 w 45"/>
                <a:gd name="sh" fmla="*/ 1 h 960"/>
                <a:gd name="mins" fmla="min sw sh"/>
                <a:gd name="dsw" fmla="+- 0 sw mins"/>
                <a:gd name="dsh" fmla="+- 0 sh mins"/>
                <a:gd name="p0x0" fmla="*/ 0 w 45"/>
                <a:gd name="p0y0" fmla="*/ 960 h 960"/>
                <a:gd name="p0x1" fmla="*/ 0 w 45"/>
                <a:gd name="p0y1" fmla="*/ 0 h 960"/>
                <a:gd name="p0x2" fmla="*/ 45 w 45"/>
                <a:gd name="p0y2" fmla="*/ 0 h 960"/>
                <a:gd name="p0x3" fmla="*/ 45 w 45"/>
                <a:gd name="p0y3" fmla="*/ 960 h 960"/>
                <a:gd name="p0x4" fmla="*/ 0 w 45"/>
                <a:gd name="p0y4" fmla="*/ 960 h 9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8B5A2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7" name="任意多边形 36"/>
          <p:cNvSpPr/>
          <p:nvPr>
            <p:custDataLst>
              <p:tags r:id="rId33"/>
            </p:custDataLst>
          </p:nvPr>
        </p:nvSpPr>
        <p:spPr>
          <a:xfrm>
            <a:off x="914400" y="45624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 descr="1ba8f813-8c91-11f1-a875-fe5bd89252b3"/>
          <p:cNvPicPr/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971550" y="4619625"/>
            <a:ext cx="152400" cy="15240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1295400" y="4467225"/>
            <a:ext cx="384550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量率对应</a:t>
            </a:r>
            <a:endParaRPr sz="135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1295400" y="4725353"/>
            <a:ext cx="4150300" cy="20764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六年级</a:t>
            </a:r>
            <a:r>
              <a:rPr lang="en-US"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95</a:t>
            </a:r>
            <a:r>
              <a:rPr lang="zh-CN" altLang="en-US"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比五年级少</a:t>
            </a:r>
            <a:r>
              <a:rPr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1/6</a:t>
            </a:r>
            <a:r>
              <a:rPr lang="zh-CN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，五年级</a:t>
            </a:r>
            <a:r>
              <a:rPr lang="en-US" altLang="zh-CN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=95</a:t>
            </a:r>
            <a:r>
              <a:rPr lang="zh-CN" altLang="en-US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÷</a:t>
            </a:r>
            <a:r>
              <a:rPr lang="en-US" altLang="zh-CN"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(1-1/6)=</a:t>
            </a:r>
            <a:r>
              <a:rPr lang="en-US" altLang="zh-CN"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114</a:t>
            </a:r>
            <a:r>
              <a:rPr lang="zh-CN" altLang="en-US"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人</a:t>
            </a:r>
            <a:endParaRPr lang="zh-CN" altLang="en-US" sz="1200" b="1" spc="-12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771525" y="5038725"/>
            <a:ext cx="5529580" cy="609600"/>
            <a:chOff x="1215" y="7935"/>
            <a:chExt cx="8708" cy="960"/>
          </a:xfrm>
        </p:grpSpPr>
        <p:sp>
          <p:nvSpPr>
            <p:cNvPr id="42" name="任意多边形 41"/>
            <p:cNvSpPr/>
            <p:nvPr>
              <p:custDataLst>
                <p:tags r:id="rId39"/>
              </p:custDataLst>
            </p:nvPr>
          </p:nvSpPr>
          <p:spPr>
            <a:xfrm>
              <a:off x="1215" y="7935"/>
              <a:ext cx="8709" cy="960"/>
            </a:xfrm>
            <a:custGeom>
              <a:avLst/>
              <a:gdLst>
                <a:gd name="sw" fmla="*/ 1 w 8709"/>
                <a:gd name="sh" fmla="*/ 1 h 960"/>
                <a:gd name="mins" fmla="min sw sh"/>
                <a:gd name="dsw" fmla="+- 0 sw mins"/>
                <a:gd name="dsh" fmla="+- 0 sh mins"/>
                <a:gd name="p0x0" fmla="*/ 0 w 8709"/>
                <a:gd name="p0y0" fmla="*/ 0 h 960"/>
                <a:gd name="p0x1" fmla="*/ 8709 w 8709"/>
                <a:gd name="p0y1" fmla="*/ 0 h 960"/>
                <a:gd name="p0x2" fmla="*/ 8709 w 8709"/>
                <a:gd name="p0y2" fmla="*/ 960 h 960"/>
                <a:gd name="p0x3" fmla="*/ 0 w 8709"/>
                <a:gd name="p0y3" fmla="*/ 960 h 960"/>
                <a:gd name="p0x4" fmla="*/ 0 w 8709"/>
                <a:gd name="p0y4" fmla="*/ 0 h 9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40"/>
              </p:custDataLst>
            </p:nvPr>
          </p:nvSpPr>
          <p:spPr>
            <a:xfrm>
              <a:off x="1215" y="7935"/>
              <a:ext cx="45" cy="960"/>
            </a:xfrm>
            <a:custGeom>
              <a:avLst/>
              <a:gdLst>
                <a:gd name="sw" fmla="*/ 1 w 45"/>
                <a:gd name="sh" fmla="*/ 1 h 960"/>
                <a:gd name="mins" fmla="min sw sh"/>
                <a:gd name="dsw" fmla="+- 0 sw mins"/>
                <a:gd name="dsh" fmla="+- 0 sh mins"/>
                <a:gd name="p0x0" fmla="*/ 0 w 45"/>
                <a:gd name="p0y0" fmla="*/ 960 h 960"/>
                <a:gd name="p0x1" fmla="*/ 0 w 45"/>
                <a:gd name="p0y1" fmla="*/ 0 h 960"/>
                <a:gd name="p0x2" fmla="*/ 45 w 45"/>
                <a:gd name="p0y2" fmla="*/ 0 h 960"/>
                <a:gd name="p0x3" fmla="*/ 45 w 45"/>
                <a:gd name="p0y3" fmla="*/ 960 h 960"/>
                <a:gd name="p0x4" fmla="*/ 0 w 45"/>
                <a:gd name="p0y4" fmla="*/ 960 h 9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5B8C5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5" name="任意多边形 44"/>
          <p:cNvSpPr/>
          <p:nvPr>
            <p:custDataLst>
              <p:tags r:id="rId41"/>
            </p:custDataLst>
          </p:nvPr>
        </p:nvSpPr>
        <p:spPr>
          <a:xfrm>
            <a:off x="914400" y="52101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6" name="图片 45" descr="1ba8f7f4-8c91-11f1-a875-fe5bd89252b3"/>
          <p:cNvPicPr/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>
            <a:fillRect/>
          </a:stretch>
        </p:blipFill>
        <p:spPr>
          <a:xfrm>
            <a:off x="971550" y="5267325"/>
            <a:ext cx="152400" cy="15240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45"/>
            </p:custDataLst>
          </p:nvPr>
        </p:nvSpPr>
        <p:spPr>
          <a:xfrm>
            <a:off x="1295400" y="5114925"/>
            <a:ext cx="217593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图形表达</a:t>
            </a:r>
            <a:endParaRPr sz="1350" b="1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9" name="文本框 48"/>
          <p:cNvSpPr txBox="1"/>
          <p:nvPr>
            <p:custDataLst>
              <p:tags r:id="rId46"/>
            </p:custDataLst>
          </p:nvPr>
        </p:nvSpPr>
        <p:spPr>
          <a:xfrm>
            <a:off x="1295400" y="5373053"/>
            <a:ext cx="2328348" cy="20764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已画</a:t>
            </a:r>
            <a:r>
              <a:rPr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30%</a:t>
            </a: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，剩余</a:t>
            </a:r>
            <a:r>
              <a:rPr sz="1200" b="1" spc="-12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70%</a:t>
            </a:r>
            <a:r>
              <a:rPr sz="12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待补充完整</a:t>
            </a:r>
            <a:endParaRPr sz="12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47"/>
            </p:custDataLst>
          </p:nvPr>
        </p:nvSpPr>
        <p:spPr>
          <a:xfrm>
            <a:off x="581025" y="1895475"/>
            <a:ext cx="591121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矩形 49"/>
          <p:cNvSpPr/>
          <p:nvPr>
            <p:custDataLst>
              <p:tags r:id="rId48"/>
            </p:custDataLst>
          </p:nvPr>
        </p:nvSpPr>
        <p:spPr>
          <a:xfrm>
            <a:off x="6772910" y="1109345"/>
            <a:ext cx="4842510" cy="53625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>
            <p:custDataLst>
              <p:tags r:id="rId49"/>
            </p:custDataLst>
          </p:nvPr>
        </p:nvSpPr>
        <p:spPr>
          <a:xfrm>
            <a:off x="6968509" y="1288732"/>
            <a:ext cx="445196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解题五步法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3" name="任意多边形 52"/>
          <p:cNvSpPr/>
          <p:nvPr>
            <p:custDataLst>
              <p:tags r:id="rId50"/>
            </p:custDataLst>
          </p:nvPr>
        </p:nvSpPr>
        <p:spPr>
          <a:xfrm>
            <a:off x="6968490" y="30048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51"/>
            </p:custDataLst>
          </p:nvPr>
        </p:nvSpPr>
        <p:spPr>
          <a:xfrm>
            <a:off x="7074551" y="3054667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</a:t>
            </a:r>
            <a:endParaRPr sz="16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52"/>
            </p:custDataLst>
          </p:nvPr>
        </p:nvSpPr>
        <p:spPr>
          <a:xfrm>
            <a:off x="7425709" y="3043238"/>
            <a:ext cx="105846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找单位</a:t>
            </a:r>
            <a:r>
              <a:rPr lang="en-US" altLang="zh-CN"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"1"</a:t>
            </a:r>
            <a:endParaRPr lang="en-US" altLang="zh-CN" sz="1500" b="1" spc="30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6" name="任意多边形 55"/>
          <p:cNvSpPr/>
          <p:nvPr>
            <p:custDataLst>
              <p:tags r:id="rId53"/>
            </p:custDataLst>
          </p:nvPr>
        </p:nvSpPr>
        <p:spPr>
          <a:xfrm>
            <a:off x="6968490" y="34239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>
            <p:custDataLst>
              <p:tags r:id="rId54"/>
            </p:custDataLst>
          </p:nvPr>
        </p:nvSpPr>
        <p:spPr>
          <a:xfrm>
            <a:off x="7074551" y="3473767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2</a:t>
            </a:r>
            <a:endParaRPr sz="16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8" name="文本框 57"/>
          <p:cNvSpPr txBox="1"/>
          <p:nvPr>
            <p:custDataLst>
              <p:tags r:id="rId55"/>
            </p:custDataLst>
          </p:nvPr>
        </p:nvSpPr>
        <p:spPr>
          <a:xfrm>
            <a:off x="7425709" y="3462338"/>
            <a:ext cx="7734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辨关系</a:t>
            </a:r>
            <a:endParaRPr sz="1500" b="1" spc="30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9" name="任意多边形 58"/>
          <p:cNvSpPr/>
          <p:nvPr>
            <p:custDataLst>
              <p:tags r:id="rId56"/>
            </p:custDataLst>
          </p:nvPr>
        </p:nvSpPr>
        <p:spPr>
          <a:xfrm>
            <a:off x="6968490" y="38430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>
            <p:custDataLst>
              <p:tags r:id="rId57"/>
            </p:custDataLst>
          </p:nvPr>
        </p:nvSpPr>
        <p:spPr>
          <a:xfrm>
            <a:off x="7074551" y="3892867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3</a:t>
            </a:r>
            <a:endParaRPr sz="16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1" name="文本框 60"/>
          <p:cNvSpPr txBox="1"/>
          <p:nvPr>
            <p:custDataLst>
              <p:tags r:id="rId58"/>
            </p:custDataLst>
          </p:nvPr>
        </p:nvSpPr>
        <p:spPr>
          <a:xfrm>
            <a:off x="7425709" y="3881438"/>
            <a:ext cx="7734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设未知</a:t>
            </a:r>
            <a:endParaRPr sz="1500" b="1" spc="30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2" name="任意多边形 61"/>
          <p:cNvSpPr/>
          <p:nvPr>
            <p:custDataLst>
              <p:tags r:id="rId59"/>
            </p:custDataLst>
          </p:nvPr>
        </p:nvSpPr>
        <p:spPr>
          <a:xfrm>
            <a:off x="6968490" y="42621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60"/>
            </p:custDataLst>
          </p:nvPr>
        </p:nvSpPr>
        <p:spPr>
          <a:xfrm>
            <a:off x="7074551" y="4311967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4</a:t>
            </a:r>
            <a:endParaRPr sz="16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4" name="文本框 63"/>
          <p:cNvSpPr txBox="1"/>
          <p:nvPr>
            <p:custDataLst>
              <p:tags r:id="rId61"/>
            </p:custDataLst>
          </p:nvPr>
        </p:nvSpPr>
        <p:spPr>
          <a:xfrm>
            <a:off x="7425709" y="4300538"/>
            <a:ext cx="7734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列方程</a:t>
            </a:r>
            <a:endParaRPr sz="1500" b="1" spc="30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5" name="任意多边形 64"/>
          <p:cNvSpPr/>
          <p:nvPr>
            <p:custDataLst>
              <p:tags r:id="rId62"/>
            </p:custDataLst>
          </p:nvPr>
        </p:nvSpPr>
        <p:spPr>
          <a:xfrm>
            <a:off x="6968490" y="46812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>
            <p:custDataLst>
              <p:tags r:id="rId63"/>
            </p:custDataLst>
          </p:nvPr>
        </p:nvSpPr>
        <p:spPr>
          <a:xfrm>
            <a:off x="7074551" y="4731067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5</a:t>
            </a:r>
            <a:endParaRPr sz="16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7" name="文本框 66"/>
          <p:cNvSpPr txBox="1"/>
          <p:nvPr>
            <p:custDataLst>
              <p:tags r:id="rId64"/>
            </p:custDataLst>
          </p:nvPr>
        </p:nvSpPr>
        <p:spPr>
          <a:xfrm>
            <a:off x="7425709" y="4719638"/>
            <a:ext cx="77345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验结果</a:t>
            </a:r>
            <a:endParaRPr sz="1500" b="1" spc="30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1" name="矩形 50"/>
          <p:cNvSpPr/>
          <p:nvPr>
            <p:custDataLst>
              <p:tags r:id="rId65"/>
            </p:custDataLst>
          </p:nvPr>
        </p:nvSpPr>
        <p:spPr>
          <a:xfrm>
            <a:off x="6777990" y="1114425"/>
            <a:ext cx="483235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666750" y="3034665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文理交融</a:t>
            </a:r>
            <a:endParaRPr sz="4200" b="1" spc="252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666750" y="3962400"/>
            <a:ext cx="3496945" cy="9525"/>
          </a:xfrm>
          <a:prstGeom prst="rect">
            <a:avLst/>
          </a:prstGeom>
          <a:solidFill>
            <a:srgbClr val="CAB69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148138"/>
            <a:ext cx="3105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数中有文见智慧，千年传承一脉通</a:t>
            </a:r>
            <a:endParaRPr sz="1500" spc="3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452938"/>
            <a:ext cx="36881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探寻传统文化中的百分数，感悟数学之美</a:t>
            </a:r>
            <a:endParaRPr sz="1500" spc="3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66750" y="1062038"/>
            <a:ext cx="2706662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 spc="540">
                <a:solidFill>
                  <a:srgbClr val="8B5A2B">
                    <a:alpha val="2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04</a:t>
            </a:r>
            <a:endParaRPr sz="9000" b="1" spc="540">
              <a:solidFill>
                <a:srgbClr val="8B5A2B">
                  <a:alpha val="2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666750" y="2867025"/>
            <a:ext cx="381000" cy="9525"/>
          </a:xfrm>
          <a:prstGeom prst="rect">
            <a:avLst/>
          </a:prstGeom>
          <a:solidFill>
            <a:srgbClr val="8B5A2B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666750" y="5305425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802640" y="5424805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融</a:t>
            </a:r>
            <a:endParaRPr sz="1050" b="1" spc="105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古代商业中的分成智慧</a:t>
            </a:r>
            <a:endParaRPr sz="30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74daddbf-8c90-11f1-b75f-228e93cd61d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72" r="1185"/>
          <a:stretch>
            <a:fillRect/>
          </a:stretch>
        </p:blipFill>
        <p:spPr>
          <a:xfrm>
            <a:off x="571500" y="1104910"/>
            <a:ext cx="4851400" cy="53720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120" y="0"/>
                </a:moveTo>
                <a:lnTo>
                  <a:pt x="7520" y="0"/>
                </a:lnTo>
                <a:cubicBezTo>
                  <a:pt x="7586" y="0"/>
                  <a:pt x="7640" y="54"/>
                  <a:pt x="7640" y="120"/>
                </a:cubicBezTo>
                <a:lnTo>
                  <a:pt x="7640" y="8340"/>
                </a:lnTo>
                <a:cubicBezTo>
                  <a:pt x="7640" y="8406"/>
                  <a:pt x="7586" y="8460"/>
                  <a:pt x="752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694680" y="1109345"/>
            <a:ext cx="5920740" cy="53625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5889625" y="1304925"/>
            <a:ext cx="5530850" cy="533400"/>
          </a:xfrm>
          <a:custGeom>
            <a:avLst/>
            <a:gdLst>
              <a:gd name="sw" fmla="*/ 1 w 8709"/>
              <a:gd name="sh" fmla="*/ 1 h 840"/>
              <a:gd name="mins" fmla="min sw sh"/>
              <a:gd name="dsw" fmla="+- 0 sw mins"/>
              <a:gd name="dsh" fmla="+- 0 sh mins"/>
              <a:gd name="p0x0" fmla="*/ 120 w 8709"/>
              <a:gd name="p0y0" fmla="*/ 0 h 840"/>
              <a:gd name="p0x1" fmla="*/ 8589 w 8709"/>
              <a:gd name="p0y1" fmla="*/ 0 h 840"/>
              <a:gd name="p0x2" fmla="*/ 8655 w 8709"/>
              <a:gd name="p0y2" fmla="*/ 0 h 840"/>
              <a:gd name="p0x3" fmla="*/ 8709 w 8709"/>
              <a:gd name="p0y3" fmla="*/ 53 h 840"/>
              <a:gd name="p0x4" fmla="*/ 8709 w 8709"/>
              <a:gd name="p0y4" fmla="*/ 120 h 840"/>
              <a:gd name="p0x5" fmla="*/ 8709 w 8709"/>
              <a:gd name="p0y5" fmla="*/ 720 h 840"/>
              <a:gd name="p0x6" fmla="*/ 8709 w 8709"/>
              <a:gd name="p0y6" fmla="*/ 786 h 840"/>
              <a:gd name="p0x7" fmla="*/ 8655 w 8709"/>
              <a:gd name="p0y7" fmla="*/ 840 h 840"/>
              <a:gd name="p0x8" fmla="*/ 8589 w 8709"/>
              <a:gd name="p0y8" fmla="*/ 840 h 840"/>
              <a:gd name="p0x9" fmla="*/ 120 w 8709"/>
              <a:gd name="p0y9" fmla="*/ 840 h 840"/>
              <a:gd name="p0x10" fmla="*/ 53 w 8709"/>
              <a:gd name="p0y10" fmla="*/ 840 h 840"/>
              <a:gd name="p0x11" fmla="*/ 0 w 8709"/>
              <a:gd name="p0y11" fmla="*/ 786 h 840"/>
              <a:gd name="p0x12" fmla="*/ 0 w 8709"/>
              <a:gd name="p0y12" fmla="*/ 720 h 840"/>
              <a:gd name="p0x13" fmla="*/ 0 w 8709"/>
              <a:gd name="p0y13" fmla="*/ 120 h 840"/>
              <a:gd name="p0x14" fmla="*/ 0 w 8709"/>
              <a:gd name="p0y14" fmla="*/ 53 h 840"/>
              <a:gd name="p0x15" fmla="*/ 53 w 8709"/>
              <a:gd name="p0y15" fmla="*/ 0 h 840"/>
              <a:gd name="p0x16" fmla="*/ 120 w 8709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6940820" y="1404938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古人的分成思维，是百分数的文化基因</a:t>
            </a:r>
            <a:endParaRPr sz="1500" b="1"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5889625" y="23450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74dae527-8c90-11f1-b75f-228e93cd61dd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48" t="-11" r="248" b="11"/>
          <a:stretch>
            <a:fillRect/>
          </a:stretch>
        </p:blipFill>
        <p:spPr>
          <a:xfrm>
            <a:off x="5975350" y="2430780"/>
            <a:ext cx="247650" cy="2476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6423641" y="2329844"/>
            <a:ext cx="485886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七成三成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6423641" y="2653694"/>
            <a:ext cx="5201765" cy="29718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东家出本钱占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七成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，掌柜出人力占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三成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，利润按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70%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与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30%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分配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5889625" y="3259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74dae135-8c90-11f1-b75f-228e93cd61dd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48" t="-11" r="248" b="11"/>
          <a:stretch>
            <a:fillRect/>
          </a:stretch>
        </p:blipFill>
        <p:spPr>
          <a:xfrm>
            <a:off x="5975350" y="3345180"/>
            <a:ext cx="247650" cy="2476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6423641" y="3244244"/>
            <a:ext cx="49968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算法统宗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6423641" y="3568093"/>
            <a:ext cx="4939903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明代数学典籍记载大量比例分配问题，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以碗知僧</a:t>
            </a:r>
            <a:r>
              <a:rPr lang="en-US" altLang="zh-CN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与百分数方程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异曲同工</a:t>
            </a:r>
            <a:endParaRPr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5889625" y="44481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74dae146-8c90-11f1-b75f-228e93cd61dd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48" r="248"/>
          <a:stretch>
            <a:fillRect/>
          </a:stretch>
        </p:blipFill>
        <p:spPr>
          <a:xfrm>
            <a:off x="5975350" y="4533900"/>
            <a:ext cx="247650" cy="2476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6423641" y="4432935"/>
            <a:ext cx="40660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盐铁税收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6423641" y="4756785"/>
            <a:ext cx="440896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按产量的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十分之一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（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10%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）或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二十分之一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（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5%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）征收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5889625" y="5362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74dae1d8-8c90-11f1-b75f-228e93cd61dd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48" r="248"/>
          <a:stretch>
            <a:fillRect/>
          </a:stretch>
        </p:blipFill>
        <p:spPr>
          <a:xfrm>
            <a:off x="5975350" y="5448300"/>
            <a:ext cx="247650" cy="2476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6423641" y="5347335"/>
            <a:ext cx="37720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抽分制度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6423641" y="5671185"/>
            <a:ext cx="41149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按货物价值的固定百分比征收，最早的</a:t>
            </a:r>
            <a:r>
              <a:rPr sz="135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百分数应用</a:t>
            </a:r>
            <a:endParaRPr sz="135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31"/>
            </p:custDataLst>
          </p:nvPr>
        </p:nvSpPr>
        <p:spPr>
          <a:xfrm>
            <a:off x="5699125" y="1114425"/>
            <a:ext cx="591121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建筑与计量中的比例</a:t>
            </a:r>
            <a:endParaRPr sz="30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pic>
        <p:nvPicPr>
          <p:cNvPr id="4" name="图片 3" descr="73728468-8c90-11f1-af70-3aadebc6700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72" r="1185"/>
          <a:stretch>
            <a:fillRect/>
          </a:stretch>
        </p:blipFill>
        <p:spPr>
          <a:xfrm>
            <a:off x="571500" y="1104910"/>
            <a:ext cx="4851400" cy="53720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120" y="0"/>
                </a:moveTo>
                <a:lnTo>
                  <a:pt x="7520" y="0"/>
                </a:lnTo>
                <a:cubicBezTo>
                  <a:pt x="7586" y="0"/>
                  <a:pt x="7640" y="54"/>
                  <a:pt x="7640" y="120"/>
                </a:cubicBezTo>
                <a:lnTo>
                  <a:pt x="7640" y="8340"/>
                </a:lnTo>
                <a:cubicBezTo>
                  <a:pt x="7640" y="8406"/>
                  <a:pt x="7586" y="8460"/>
                  <a:pt x="752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矩形 6"/>
          <p:cNvSpPr/>
          <p:nvPr>
            <p:custDataLst>
              <p:tags r:id="rId4"/>
            </p:custDataLst>
          </p:nvPr>
        </p:nvSpPr>
        <p:spPr>
          <a:xfrm>
            <a:off x="5694680" y="1109345"/>
            <a:ext cx="5920740" cy="536257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5890241" y="1288732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营造法式中的比例智慧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5889625" y="20783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569" t="-8824" r="-1569" b="-8824"/>
          <a:stretch>
            <a:fillRect/>
          </a:stretch>
        </p:blipFill>
        <p:spPr>
          <a:xfrm>
            <a:off x="6015990" y="2192655"/>
            <a:ext cx="167005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6423641" y="2063144"/>
            <a:ext cx="37719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比例定数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6423641" y="2386994"/>
            <a:ext cx="4114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宋代《营造法式》规定构件尺寸遵循严格比例关系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889625" y="29641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6003925" y="3078480"/>
            <a:ext cx="190500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6423641" y="2948969"/>
            <a:ext cx="411561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材分八等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6423641" y="3272818"/>
            <a:ext cx="445851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各等级材截面按固定比例递减，相邻等级相差约</a:t>
            </a:r>
            <a:r>
              <a:rPr sz="1350" b="1" spc="-13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12.5%</a:t>
            </a:r>
            <a:endParaRPr sz="1350" b="1" spc="-13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5889625" y="38500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6003925" y="3964305"/>
            <a:ext cx="190500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6423641" y="3834793"/>
            <a:ext cx="313364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铜钱配比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6423641" y="4158643"/>
            <a:ext cx="330509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铜占</a:t>
            </a:r>
            <a:r>
              <a:rPr sz="1350" b="1" spc="-13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80%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锡占</a:t>
            </a:r>
            <a:r>
              <a:rPr sz="1350" b="1" spc="-13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20%</a:t>
            </a: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，确保钱币硬度与韧性</a:t>
            </a:r>
            <a:endParaRPr sz="135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5889625" y="47358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AD7C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083" r="-2083"/>
          <a:stretch>
            <a:fillRect/>
          </a:stretch>
        </p:blipFill>
        <p:spPr>
          <a:xfrm>
            <a:off x="5980430" y="4850130"/>
            <a:ext cx="238125" cy="19050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8"/>
            </p:custDataLst>
          </p:nvPr>
        </p:nvSpPr>
        <p:spPr>
          <a:xfrm>
            <a:off x="6423641" y="4720618"/>
            <a:ext cx="245975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和谐比例</a:t>
            </a:r>
            <a:endParaRPr b="1" spc="36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6423641" y="5044468"/>
            <a:ext cx="263120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太和殿开间与进深之比约为</a:t>
            </a:r>
            <a:r>
              <a:rPr sz="1350" b="1" spc="-13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1:0.6</a:t>
            </a:r>
            <a:endParaRPr sz="1350" b="1" spc="-13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5889625" y="5774055"/>
            <a:ext cx="5530850" cy="502285"/>
          </a:xfrm>
          <a:custGeom>
            <a:avLst/>
            <a:gdLst>
              <a:gd name="sw" fmla="*/ 1 w 8709"/>
              <a:gd name="sh" fmla="*/ 1 h 791"/>
              <a:gd name="mins" fmla="min sw sh"/>
              <a:gd name="dsw" fmla="+- 0 sw mins"/>
              <a:gd name="dsh" fmla="+- 0 sh mins"/>
              <a:gd name="p0x0" fmla="*/ 120 w 8709"/>
              <a:gd name="p0y0" fmla="*/ 0 h 791"/>
              <a:gd name="p0x1" fmla="*/ 8589 w 8709"/>
              <a:gd name="p0y1" fmla="*/ 0 h 791"/>
              <a:gd name="p0x2" fmla="*/ 8655 w 8709"/>
              <a:gd name="p0y2" fmla="*/ 0 h 791"/>
              <a:gd name="p0x3" fmla="*/ 8709 w 8709"/>
              <a:gd name="p0y3" fmla="*/ 53 h 791"/>
              <a:gd name="p0x4" fmla="*/ 8709 w 8709"/>
              <a:gd name="p0y4" fmla="*/ 120 h 791"/>
              <a:gd name="p0x5" fmla="*/ 8709 w 8709"/>
              <a:gd name="p0y5" fmla="*/ 671 h 791"/>
              <a:gd name="p0x6" fmla="*/ 8709 w 8709"/>
              <a:gd name="p0y6" fmla="*/ 738 h 791"/>
              <a:gd name="p0x7" fmla="*/ 8655 w 8709"/>
              <a:gd name="p0y7" fmla="*/ 791 h 791"/>
              <a:gd name="p0x8" fmla="*/ 8589 w 8709"/>
              <a:gd name="p0y8" fmla="*/ 791 h 791"/>
              <a:gd name="p0x9" fmla="*/ 120 w 8709"/>
              <a:gd name="p0y9" fmla="*/ 791 h 791"/>
              <a:gd name="p0x10" fmla="*/ 53 w 8709"/>
              <a:gd name="p0y10" fmla="*/ 791 h 791"/>
              <a:gd name="p0x11" fmla="*/ 0 w 8709"/>
              <a:gd name="p0y11" fmla="*/ 738 h 791"/>
              <a:gd name="p0x12" fmla="*/ 0 w 8709"/>
              <a:gd name="p0y12" fmla="*/ 671 h 791"/>
              <a:gd name="p0x13" fmla="*/ 0 w 8709"/>
              <a:gd name="p0y13" fmla="*/ 120 h 791"/>
              <a:gd name="p0x14" fmla="*/ 0 w 8709"/>
              <a:gd name="p0y14" fmla="*/ 53 h 791"/>
              <a:gd name="p0x15" fmla="*/ 53 w 8709"/>
              <a:gd name="p0y15" fmla="*/ 0 h 791"/>
              <a:gd name="p0x16" fmla="*/ 120 w 8709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6169219" y="5873143"/>
            <a:ext cx="49722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这些比例关系本质上就是</a:t>
            </a:r>
            <a:r>
              <a:rPr sz="1350"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百分数思想</a:t>
            </a:r>
            <a:r>
              <a:rPr sz="1350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在工程实践中的精妙运用</a:t>
            </a:r>
            <a:endParaRPr sz="1350"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32"/>
            </p:custDataLst>
          </p:nvPr>
        </p:nvSpPr>
        <p:spPr>
          <a:xfrm>
            <a:off x="5699125" y="1114425"/>
            <a:ext cx="5911215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传统文化中的数学之美</a:t>
            </a:r>
            <a:endParaRPr sz="3000" b="1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86130"/>
          </a:xfrm>
          <a:custGeom>
            <a:avLst/>
            <a:gdLst>
              <a:gd name="sw" fmla="*/ 1 w 17400"/>
              <a:gd name="sh" fmla="*/ 1 h 1238"/>
              <a:gd name="mins" fmla="min sw sh"/>
              <a:gd name="dsw" fmla="+- 0 sw mins"/>
              <a:gd name="dsh" fmla="+- 0 sh mins"/>
              <a:gd name="p0x0" fmla="*/ 120 w 17400"/>
              <a:gd name="p0y0" fmla="*/ 0 h 1238"/>
              <a:gd name="p0x1" fmla="*/ 17280 w 17400"/>
              <a:gd name="p0y1" fmla="*/ 0 h 1238"/>
              <a:gd name="p0x2" fmla="*/ 17346 w 17400"/>
              <a:gd name="p0y2" fmla="*/ 0 h 1238"/>
              <a:gd name="p0x3" fmla="*/ 17400 w 17400"/>
              <a:gd name="p0y3" fmla="*/ 53 h 1238"/>
              <a:gd name="p0x4" fmla="*/ 17400 w 17400"/>
              <a:gd name="p0y4" fmla="*/ 120 h 1238"/>
              <a:gd name="p0x5" fmla="*/ 17400 w 17400"/>
              <a:gd name="p0y5" fmla="*/ 1118 h 1238"/>
              <a:gd name="p0x6" fmla="*/ 17400 w 17400"/>
              <a:gd name="p0y6" fmla="*/ 1184 h 1238"/>
              <a:gd name="p0x7" fmla="*/ 17346 w 17400"/>
              <a:gd name="p0y7" fmla="*/ 1238 h 1238"/>
              <a:gd name="p0x8" fmla="*/ 17280 w 17400"/>
              <a:gd name="p0y8" fmla="*/ 1238 h 1238"/>
              <a:gd name="p0x9" fmla="*/ 120 w 17400"/>
              <a:gd name="p0y9" fmla="*/ 1238 h 1238"/>
              <a:gd name="p0x10" fmla="*/ 53 w 17400"/>
              <a:gd name="p0y10" fmla="*/ 1238 h 1238"/>
              <a:gd name="p0x11" fmla="*/ 0 w 17400"/>
              <a:gd name="p0y11" fmla="*/ 1184 h 1238"/>
              <a:gd name="p0x12" fmla="*/ 0 w 17400"/>
              <a:gd name="p0y12" fmla="*/ 1118 h 1238"/>
              <a:gd name="p0x13" fmla="*/ 0 w 17400"/>
              <a:gd name="p0y13" fmla="*/ 120 h 1238"/>
              <a:gd name="p0x14" fmla="*/ 0 w 17400"/>
              <a:gd name="p0y14" fmla="*/ 53 h 1238"/>
              <a:gd name="p0x15" fmla="*/ 53 w 17400"/>
              <a:gd name="p0y15" fmla="*/ 0 h 1238"/>
              <a:gd name="p0x16" fmla="*/ 120 w 17400"/>
              <a:gd name="p0y16" fmla="*/ 0 h 12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339987"/>
            <a:ext cx="10668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数学是</a:t>
            </a:r>
            <a:r>
              <a:rPr b="1">
                <a:solidFill>
                  <a:srgbClr val="F9E6B0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中华文明</a:t>
            </a:r>
            <a:r>
              <a:rPr b="1"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的重要组成部分</a:t>
            </a:r>
            <a:endParaRPr b="1"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575945" y="2124075"/>
            <a:ext cx="3546475" cy="333311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771525" y="2888942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经典之源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71525" y="33147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771525" y="3443297"/>
            <a:ext cx="3155975" cy="1243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《周髀算经》中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圆，一中同长也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，揭示圆的本质；圆面积公式推导中，圆与拼成图形的面积关系也是</a:t>
            </a:r>
            <a:r>
              <a:rPr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百分数思维</a:t>
            </a: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的延伸</a:t>
            </a:r>
            <a:endParaRPr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9"/>
            </p:custDataLst>
          </p:nvPr>
        </p:nvSpPr>
        <p:spPr>
          <a:xfrm>
            <a:off x="581025" y="2129155"/>
            <a:ext cx="353695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4322445" y="2124075"/>
            <a:ext cx="3546475" cy="333311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4518051" y="2888942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商道之脉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4518025" y="33147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4518051" y="3443297"/>
            <a:ext cx="3089596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从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半斤八两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到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百中取份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，从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三七分成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到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八折优惠</a:t>
            </a:r>
            <a:r>
              <a:rPr lang="en-US" altLang="zh-CN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，百分数见证了中华商业文明的</a:t>
            </a:r>
            <a:r>
              <a:rPr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千年演进</a:t>
            </a:r>
            <a:endParaRPr sz="1500" b="1">
              <a:solidFill>
                <a:srgbClr val="8B5A2B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14"/>
            </p:custDataLst>
          </p:nvPr>
        </p:nvSpPr>
        <p:spPr>
          <a:xfrm>
            <a:off x="4327525" y="2129155"/>
            <a:ext cx="353695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5"/>
            </p:custDataLst>
          </p:nvPr>
        </p:nvSpPr>
        <p:spPr>
          <a:xfrm>
            <a:off x="8068945" y="2124075"/>
            <a:ext cx="3546475" cy="3333115"/>
          </a:xfrm>
          <a:prstGeom prst="rect">
            <a:avLst/>
          </a:prstGeom>
          <a:solidFill>
            <a:srgbClr val="FDFBF7"/>
          </a:solidFill>
          <a:ln w="9525" cmpd="sng">
            <a:solidFill>
              <a:srgbClr val="DDD1BE"/>
            </a:solidFill>
            <a:prstDash val="solid"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8264576" y="2888942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C1E"/>
                </a:solidFill>
                <a:latin typeface="汉仪书宋二简" panose="02010600000101010101" charset="-122"/>
                <a:ea typeface="汉仪书宋二简" panose="02010600000101010101" charset="-122"/>
              </a:rPr>
              <a:t>精算之魂</a:t>
            </a:r>
            <a:endParaRPr sz="2100" b="1" spc="42">
              <a:solidFill>
                <a:srgbClr val="3A2C1E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8264525" y="33147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8264576" y="3443297"/>
            <a:ext cx="3155975" cy="9382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我国南北朝数学家</a:t>
            </a:r>
            <a:r>
              <a:rPr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</a:rPr>
              <a:t>祖冲之</a:t>
            </a: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将圆周率精确到小数点后七位，领先世界约</a:t>
            </a:r>
            <a:r>
              <a:rPr lang="en-US"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1000</a:t>
            </a:r>
            <a:r>
              <a:rPr lang="zh-CN" altLang="en-US" sz="1500" b="1">
                <a:solidFill>
                  <a:srgbClr val="8B5A2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r>
              <a:rPr sz="150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，体现精益求精的数学精神</a:t>
            </a:r>
            <a:endParaRPr sz="150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9"/>
            </p:custDataLst>
          </p:nvPr>
        </p:nvSpPr>
        <p:spPr>
          <a:xfrm>
            <a:off x="8074025" y="2129155"/>
            <a:ext cx="353695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571500" y="5690235"/>
            <a:ext cx="11049000" cy="786765"/>
          </a:xfrm>
          <a:custGeom>
            <a:avLst/>
            <a:gdLst>
              <a:gd name="sw" fmla="*/ 1 w 17400"/>
              <a:gd name="sh" fmla="*/ 1 h 1238"/>
              <a:gd name="mins" fmla="min sw sh"/>
              <a:gd name="dsw" fmla="+- 0 sw mins"/>
              <a:gd name="dsh" fmla="+- 0 sh mins"/>
              <a:gd name="p0x0" fmla="*/ 120 w 17400"/>
              <a:gd name="p0y0" fmla="*/ 0 h 1238"/>
              <a:gd name="p0x1" fmla="*/ 17280 w 17400"/>
              <a:gd name="p0y1" fmla="*/ 0 h 1238"/>
              <a:gd name="p0x2" fmla="*/ 17346 w 17400"/>
              <a:gd name="p0y2" fmla="*/ 0 h 1238"/>
              <a:gd name="p0x3" fmla="*/ 17400 w 17400"/>
              <a:gd name="p0y3" fmla="*/ 53 h 1238"/>
              <a:gd name="p0x4" fmla="*/ 17400 w 17400"/>
              <a:gd name="p0y4" fmla="*/ 120 h 1238"/>
              <a:gd name="p0x5" fmla="*/ 17400 w 17400"/>
              <a:gd name="p0y5" fmla="*/ 1118 h 1238"/>
              <a:gd name="p0x6" fmla="*/ 17400 w 17400"/>
              <a:gd name="p0y6" fmla="*/ 1184 h 1238"/>
              <a:gd name="p0x7" fmla="*/ 17346 w 17400"/>
              <a:gd name="p0y7" fmla="*/ 1238 h 1238"/>
              <a:gd name="p0x8" fmla="*/ 17280 w 17400"/>
              <a:gd name="p0y8" fmla="*/ 1238 h 1238"/>
              <a:gd name="p0x9" fmla="*/ 120 w 17400"/>
              <a:gd name="p0y9" fmla="*/ 1238 h 1238"/>
              <a:gd name="p0x10" fmla="*/ 53 w 17400"/>
              <a:gd name="p0y10" fmla="*/ 1238 h 1238"/>
              <a:gd name="p0x11" fmla="*/ 0 w 17400"/>
              <a:gd name="p0y11" fmla="*/ 1184 h 1238"/>
              <a:gd name="p0x12" fmla="*/ 0 w 17400"/>
              <a:gd name="p0y12" fmla="*/ 1118 h 1238"/>
              <a:gd name="p0x13" fmla="*/ 0 w 17400"/>
              <a:gd name="p0y13" fmla="*/ 120 h 1238"/>
              <a:gd name="p0x14" fmla="*/ 0 w 17400"/>
              <a:gd name="p0y14" fmla="*/ 53 h 1238"/>
              <a:gd name="p0x15" fmla="*/ 53 w 17400"/>
              <a:gd name="p0y15" fmla="*/ 0 h 1238"/>
              <a:gd name="p0x16" fmla="*/ 120 w 17400"/>
              <a:gd name="p0y16" fmla="*/ 0 h 12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8B5A2B"/>
          </a:solidFill>
          <a:ln>
            <a:noFill/>
          </a:ln>
          <a:effectLst>
            <a:outerShdw blurRad="42863" dist="9525" dir="5399999" algn="ctr" rotWithShape="0">
              <a:srgbClr val="3B2B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762000" y="5883811"/>
            <a:ext cx="7315276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>
                <a:solidFill>
                  <a:srgbClr val="F5F0E8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用心发现，生活中处处有百分数；用心传承，文化中处处有数学智慧</a:t>
            </a:r>
            <a:endParaRPr>
              <a:solidFill>
                <a:srgbClr val="F5F0E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矩形 23"/>
          <p:cNvSpPr/>
          <p:nvPr>
            <p:custDataLst>
              <p:tags r:id="rId22"/>
            </p:custDataLst>
          </p:nvPr>
        </p:nvSpPr>
        <p:spPr>
          <a:xfrm>
            <a:off x="571500" y="5690235"/>
            <a:ext cx="11049000" cy="28575"/>
          </a:xfrm>
          <a:prstGeom prst="rect">
            <a:avLst/>
          </a:prstGeom>
          <a:gradFill>
            <a:gsLst>
              <a:gs pos="0">
                <a:srgbClr val="8B5A2B">
                  <a:alpha val="60000"/>
                </a:srgbClr>
              </a:gs>
              <a:gs pos="50000">
                <a:srgbClr val="D4AF37">
                  <a:alpha val="60000"/>
                </a:srgbClr>
              </a:gs>
              <a:gs pos="100000">
                <a:srgbClr val="8B5A2B">
                  <a:alpha val="60000"/>
                </a:srgb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1986915"/>
            <a:ext cx="279506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百分数，</a:t>
            </a:r>
            <a:endParaRPr sz="4200" b="1" spc="252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2653665"/>
            <a:ext cx="562205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3A2C1E"/>
                </a:solidFill>
                <a:latin typeface="汉仪中宋简" panose="02010600000101010101" charset="-122"/>
                <a:ea typeface="汉仪中宋简" panose="02010600000101010101" charset="-122"/>
              </a:rPr>
              <a:t>连接古今的智慧之桥</a:t>
            </a:r>
            <a:endParaRPr sz="4200" b="1" spc="252">
              <a:solidFill>
                <a:srgbClr val="3A2C1E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666750" y="3581400"/>
            <a:ext cx="3691890" cy="9525"/>
          </a:xfrm>
          <a:prstGeom prst="rect">
            <a:avLst/>
          </a:prstGeom>
          <a:solidFill>
            <a:srgbClr val="CAB69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66750" y="3767138"/>
            <a:ext cx="329951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数起于古，用于今，百分之间见乾坤</a:t>
            </a:r>
            <a:endParaRPr sz="1500" spc="3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66750" y="4071938"/>
            <a:ext cx="38824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学好百分数，做传统文化的传承者与创新者</a:t>
            </a:r>
            <a:endParaRPr sz="1500" spc="30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666750" y="4676794"/>
            <a:ext cx="104589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5C4D3A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数学教研组</a:t>
            </a:r>
            <a:endParaRPr sz="1350" spc="27">
              <a:solidFill>
                <a:srgbClr val="5C4D3A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666750" y="1819275"/>
            <a:ext cx="381000" cy="9525"/>
          </a:xfrm>
          <a:prstGeom prst="rect">
            <a:avLst/>
          </a:prstGeom>
          <a:solidFill>
            <a:srgbClr val="8B5A2B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480000">
            <a:off x="1655445" y="4619625"/>
            <a:ext cx="419100" cy="419100"/>
          </a:xfrm>
          <a:prstGeom prst="rect">
            <a:avLst/>
          </a:prstGeom>
          <a:noFill/>
        </p:spPr>
      </p:pic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 rot="21480000">
            <a:off x="1791970" y="4739005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8B5A2B"/>
                </a:solidFill>
                <a:latin typeface="汉仪中宋简" panose="02010600000101010101" charset="-122"/>
                <a:ea typeface="汉仪中宋简" panose="02010600000101010101" charset="-122"/>
              </a:rPr>
              <a:t>数</a:t>
            </a:r>
            <a:endParaRPr sz="1050" b="1" spc="105">
              <a:solidFill>
                <a:srgbClr val="8B5A2B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a"/>
  <p:tag name="KSO_WM_UNIT_INDEX" val="2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2541</Words>
  <Application>WPS 演示</Application>
  <PresentationFormat>宽屏</PresentationFormat>
  <Paragraphs>509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Arial</vt:lpstr>
      <vt:lpstr>宋体</vt:lpstr>
      <vt:lpstr>Wingdings</vt:lpstr>
      <vt:lpstr>汉仪中宋简</vt:lpstr>
      <vt:lpstr>汉仪书宋二简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2026-07-31T03:37:39Z</dcterms:created>
  <dcterms:modified xsi:type="dcterms:W3CDTF">2026-07-31T03:37:39Z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654F767B2DC4B51483186C6A84521380_41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Yciob/a8AfNBQ9mvpb+QxEddiBKLli5zJBA9Ww1Bj3iIL1oTK4BXKHu38dZ0mLPMlPaLjmQEwQCakyq95cMsHTeNFgBtXuOSdxKe/uvidm3dPf8+JVyrdUK/soXYv8qY+0bUvL+3YzsigzvFbwJlG1paFeBoV4f6PgcvKkpEpw3uvtOGtklaqj3f2etp4UwAqnulQaSVRYL7vBnKAnmgpyEE/hTP5YcDDRt0VBFdLaLJD40NuCDrnYj5tlLZ2og2Qw1XVT3UR9zETSYftG/rhA2yzuWCyLfBdmjeNlHhjwKVJJltqNH1Wts/myBc16PYzSlMOtqTRgSUQgHUwoZkCQ==</vt:lpwstr>
  </property>
</Properties>
</file>