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.svg" ContentType="image/svg+xml"/>
  <Override PartName="/ppt/media/image60.svg" ContentType="image/svg+xml"/>
  <Override PartName="/ppt/media/image61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0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9" Type="http://schemas.openxmlformats.org/officeDocument/2006/relationships/tags" Target="../tags/tag65.xml"/><Relationship Id="rId28" Type="http://schemas.openxmlformats.org/officeDocument/2006/relationships/tags" Target="../tags/tag64.xml"/><Relationship Id="rId27" Type="http://schemas.openxmlformats.org/officeDocument/2006/relationships/tags" Target="../tags/tag63.xml"/><Relationship Id="rId26" Type="http://schemas.openxmlformats.org/officeDocument/2006/relationships/tags" Target="../tags/tag62.xml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tags" Target="../tags/tag59.xml"/><Relationship Id="rId22" Type="http://schemas.openxmlformats.org/officeDocument/2006/relationships/tags" Target="../tags/tag58.xml"/><Relationship Id="rId21" Type="http://schemas.openxmlformats.org/officeDocument/2006/relationships/tags" Target="../tags/tag57.xml"/><Relationship Id="rId20" Type="http://schemas.openxmlformats.org/officeDocument/2006/relationships/tags" Target="../tags/tag56.xml"/><Relationship Id="rId2" Type="http://schemas.openxmlformats.org/officeDocument/2006/relationships/tags" Target="../tags/tag39.xml"/><Relationship Id="rId19" Type="http://schemas.openxmlformats.org/officeDocument/2006/relationships/tags" Target="../tags/tag55.xml"/><Relationship Id="rId18" Type="http://schemas.openxmlformats.org/officeDocument/2006/relationships/tags" Target="../tags/tag54.xml"/><Relationship Id="rId17" Type="http://schemas.openxmlformats.org/officeDocument/2006/relationships/tags" Target="../tags/tag53.xml"/><Relationship Id="rId16" Type="http://schemas.openxmlformats.org/officeDocument/2006/relationships/tags" Target="../tags/tag52.xml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93.xml"/><Relationship Id="rId33" Type="http://schemas.openxmlformats.org/officeDocument/2006/relationships/tags" Target="../tags/tag92.xml"/><Relationship Id="rId32" Type="http://schemas.openxmlformats.org/officeDocument/2006/relationships/tags" Target="../tags/tag91.xml"/><Relationship Id="rId31" Type="http://schemas.openxmlformats.org/officeDocument/2006/relationships/image" Target="../media/image13.svg"/><Relationship Id="rId30" Type="http://schemas.openxmlformats.org/officeDocument/2006/relationships/image" Target="../media/image12.png"/><Relationship Id="rId3" Type="http://schemas.openxmlformats.org/officeDocument/2006/relationships/tags" Target="../tags/tag68.xml"/><Relationship Id="rId29" Type="http://schemas.openxmlformats.org/officeDocument/2006/relationships/tags" Target="../tags/tag90.xml"/><Relationship Id="rId28" Type="http://schemas.openxmlformats.org/officeDocument/2006/relationships/tags" Target="../tags/tag89.xml"/><Relationship Id="rId27" Type="http://schemas.openxmlformats.org/officeDocument/2006/relationships/tags" Target="../tags/tag88.xml"/><Relationship Id="rId26" Type="http://schemas.openxmlformats.org/officeDocument/2006/relationships/tags" Target="../tags/tag87.xml"/><Relationship Id="rId25" Type="http://schemas.openxmlformats.org/officeDocument/2006/relationships/image" Target="../media/image11.svg"/><Relationship Id="rId24" Type="http://schemas.openxmlformats.org/officeDocument/2006/relationships/image" Target="../media/image10.png"/><Relationship Id="rId23" Type="http://schemas.openxmlformats.org/officeDocument/2006/relationships/tags" Target="../tags/tag86.xml"/><Relationship Id="rId22" Type="http://schemas.openxmlformats.org/officeDocument/2006/relationships/tags" Target="../tags/tag85.xml"/><Relationship Id="rId21" Type="http://schemas.openxmlformats.org/officeDocument/2006/relationships/tags" Target="../tags/tag84.xml"/><Relationship Id="rId20" Type="http://schemas.openxmlformats.org/officeDocument/2006/relationships/tags" Target="../tags/tag83.xml"/><Relationship Id="rId2" Type="http://schemas.openxmlformats.org/officeDocument/2006/relationships/tags" Target="../tags/tag67.xml"/><Relationship Id="rId19" Type="http://schemas.openxmlformats.org/officeDocument/2006/relationships/image" Target="../media/image9.svg"/><Relationship Id="rId18" Type="http://schemas.openxmlformats.org/officeDocument/2006/relationships/image" Target="../media/image8.png"/><Relationship Id="rId17" Type="http://schemas.openxmlformats.org/officeDocument/2006/relationships/tags" Target="../tags/tag82.xml"/><Relationship Id="rId16" Type="http://schemas.openxmlformats.org/officeDocument/2006/relationships/tags" Target="../tags/tag81.xml"/><Relationship Id="rId15" Type="http://schemas.openxmlformats.org/officeDocument/2006/relationships/tags" Target="../tags/tag80.xml"/><Relationship Id="rId14" Type="http://schemas.openxmlformats.org/officeDocument/2006/relationships/tags" Target="../tags/tag79.xml"/><Relationship Id="rId13" Type="http://schemas.openxmlformats.org/officeDocument/2006/relationships/tags" Target="../tags/tag78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9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image" Target="../media/image15.svg"/><Relationship Id="rId62" Type="http://schemas.openxmlformats.org/officeDocument/2006/relationships/slideLayout" Target="../slideLayouts/slideLayout7.xml"/><Relationship Id="rId61" Type="http://schemas.openxmlformats.org/officeDocument/2006/relationships/tags" Target="../tags/tag143.xml"/><Relationship Id="rId60" Type="http://schemas.openxmlformats.org/officeDocument/2006/relationships/tags" Target="../tags/tag142.xml"/><Relationship Id="rId6" Type="http://schemas.openxmlformats.org/officeDocument/2006/relationships/image" Target="../media/image14.png"/><Relationship Id="rId59" Type="http://schemas.openxmlformats.org/officeDocument/2006/relationships/image" Target="../media/image31.svg"/><Relationship Id="rId58" Type="http://schemas.openxmlformats.org/officeDocument/2006/relationships/image" Target="../media/image30.png"/><Relationship Id="rId57" Type="http://schemas.openxmlformats.org/officeDocument/2006/relationships/tags" Target="../tags/tag141.xml"/><Relationship Id="rId56" Type="http://schemas.openxmlformats.org/officeDocument/2006/relationships/tags" Target="../tags/tag140.xml"/><Relationship Id="rId55" Type="http://schemas.openxmlformats.org/officeDocument/2006/relationships/tags" Target="../tags/tag139.xml"/><Relationship Id="rId54" Type="http://schemas.openxmlformats.org/officeDocument/2006/relationships/tags" Target="../tags/tag138.xml"/><Relationship Id="rId53" Type="http://schemas.openxmlformats.org/officeDocument/2006/relationships/image" Target="../media/image29.svg"/><Relationship Id="rId52" Type="http://schemas.openxmlformats.org/officeDocument/2006/relationships/image" Target="../media/image28.png"/><Relationship Id="rId51" Type="http://schemas.openxmlformats.org/officeDocument/2006/relationships/tags" Target="../tags/tag137.xml"/><Relationship Id="rId50" Type="http://schemas.openxmlformats.org/officeDocument/2006/relationships/tags" Target="../tags/tag136.xml"/><Relationship Id="rId5" Type="http://schemas.openxmlformats.org/officeDocument/2006/relationships/tags" Target="../tags/tag105.xml"/><Relationship Id="rId49" Type="http://schemas.openxmlformats.org/officeDocument/2006/relationships/tags" Target="../tags/tag135.xml"/><Relationship Id="rId48" Type="http://schemas.openxmlformats.org/officeDocument/2006/relationships/tags" Target="../tags/tag134.xml"/><Relationship Id="rId47" Type="http://schemas.openxmlformats.org/officeDocument/2006/relationships/image" Target="../media/image27.svg"/><Relationship Id="rId46" Type="http://schemas.openxmlformats.org/officeDocument/2006/relationships/image" Target="../media/image26.png"/><Relationship Id="rId45" Type="http://schemas.openxmlformats.org/officeDocument/2006/relationships/tags" Target="../tags/tag133.xml"/><Relationship Id="rId44" Type="http://schemas.openxmlformats.org/officeDocument/2006/relationships/tags" Target="../tags/tag132.xml"/><Relationship Id="rId43" Type="http://schemas.openxmlformats.org/officeDocument/2006/relationships/tags" Target="../tags/tag131.xml"/><Relationship Id="rId42" Type="http://schemas.openxmlformats.org/officeDocument/2006/relationships/tags" Target="../tags/tag130.xml"/><Relationship Id="rId41" Type="http://schemas.openxmlformats.org/officeDocument/2006/relationships/tags" Target="../tags/tag129.xml"/><Relationship Id="rId40" Type="http://schemas.openxmlformats.org/officeDocument/2006/relationships/tags" Target="../tags/tag128.xml"/><Relationship Id="rId4" Type="http://schemas.openxmlformats.org/officeDocument/2006/relationships/tags" Target="../tags/tag104.xml"/><Relationship Id="rId39" Type="http://schemas.openxmlformats.org/officeDocument/2006/relationships/image" Target="../media/image25.svg"/><Relationship Id="rId38" Type="http://schemas.openxmlformats.org/officeDocument/2006/relationships/image" Target="../media/image24.png"/><Relationship Id="rId37" Type="http://schemas.openxmlformats.org/officeDocument/2006/relationships/tags" Target="../tags/tag127.xml"/><Relationship Id="rId36" Type="http://schemas.openxmlformats.org/officeDocument/2006/relationships/tags" Target="../tags/tag126.xml"/><Relationship Id="rId35" Type="http://schemas.openxmlformats.org/officeDocument/2006/relationships/tags" Target="../tags/tag125.xml"/><Relationship Id="rId34" Type="http://schemas.openxmlformats.org/officeDocument/2006/relationships/tags" Target="../tags/tag124.xml"/><Relationship Id="rId33" Type="http://schemas.openxmlformats.org/officeDocument/2006/relationships/image" Target="../media/image23.svg"/><Relationship Id="rId32" Type="http://schemas.openxmlformats.org/officeDocument/2006/relationships/image" Target="../media/image22.png"/><Relationship Id="rId31" Type="http://schemas.openxmlformats.org/officeDocument/2006/relationships/tags" Target="../tags/tag123.xml"/><Relationship Id="rId30" Type="http://schemas.openxmlformats.org/officeDocument/2006/relationships/tags" Target="../tags/tag122.xml"/><Relationship Id="rId3" Type="http://schemas.openxmlformats.org/officeDocument/2006/relationships/tags" Target="../tags/tag103.xml"/><Relationship Id="rId29" Type="http://schemas.openxmlformats.org/officeDocument/2006/relationships/tags" Target="../tags/tag121.xml"/><Relationship Id="rId28" Type="http://schemas.openxmlformats.org/officeDocument/2006/relationships/tags" Target="../tags/tag120.xml"/><Relationship Id="rId27" Type="http://schemas.openxmlformats.org/officeDocument/2006/relationships/image" Target="../media/image21.svg"/><Relationship Id="rId26" Type="http://schemas.openxmlformats.org/officeDocument/2006/relationships/image" Target="../media/image20.png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tags" Target="../tags/tag117.xml"/><Relationship Id="rId22" Type="http://schemas.openxmlformats.org/officeDocument/2006/relationships/tags" Target="../tags/tag116.xml"/><Relationship Id="rId21" Type="http://schemas.openxmlformats.org/officeDocument/2006/relationships/tags" Target="../tags/tag115.xml"/><Relationship Id="rId20" Type="http://schemas.openxmlformats.org/officeDocument/2006/relationships/tags" Target="../tags/tag114.xml"/><Relationship Id="rId2" Type="http://schemas.openxmlformats.org/officeDocument/2006/relationships/tags" Target="../tags/tag102.xml"/><Relationship Id="rId19" Type="http://schemas.openxmlformats.org/officeDocument/2006/relationships/image" Target="../media/image19.svg"/><Relationship Id="rId18" Type="http://schemas.openxmlformats.org/officeDocument/2006/relationships/image" Target="../media/image18.png"/><Relationship Id="rId17" Type="http://schemas.openxmlformats.org/officeDocument/2006/relationships/tags" Target="../tags/tag113.xml"/><Relationship Id="rId16" Type="http://schemas.openxmlformats.org/officeDocument/2006/relationships/tags" Target="../tags/tag112.xml"/><Relationship Id="rId15" Type="http://schemas.openxmlformats.org/officeDocument/2006/relationships/tags" Target="../tags/tag111.xml"/><Relationship Id="rId14" Type="http://schemas.openxmlformats.org/officeDocument/2006/relationships/tags" Target="../tags/tag110.xml"/><Relationship Id="rId13" Type="http://schemas.openxmlformats.org/officeDocument/2006/relationships/image" Target="../media/image17.svg"/><Relationship Id="rId12" Type="http://schemas.openxmlformats.org/officeDocument/2006/relationships/image" Target="../media/image16.png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tags" Target="../tags/tag10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0" Type="http://schemas.openxmlformats.org/officeDocument/2006/relationships/slideLayout" Target="../slideLayouts/slideLayout7.xml"/><Relationship Id="rId5" Type="http://schemas.openxmlformats.org/officeDocument/2006/relationships/tags" Target="../tags/tag148.xml"/><Relationship Id="rId49" Type="http://schemas.openxmlformats.org/officeDocument/2006/relationships/tags" Target="../tags/tag182.xml"/><Relationship Id="rId48" Type="http://schemas.openxmlformats.org/officeDocument/2006/relationships/tags" Target="../tags/tag181.xml"/><Relationship Id="rId47" Type="http://schemas.openxmlformats.org/officeDocument/2006/relationships/tags" Target="../tags/tag180.xml"/><Relationship Id="rId46" Type="http://schemas.openxmlformats.org/officeDocument/2006/relationships/tags" Target="../tags/tag179.xml"/><Relationship Id="rId45" Type="http://schemas.openxmlformats.org/officeDocument/2006/relationships/tags" Target="../tags/tag178.xml"/><Relationship Id="rId44" Type="http://schemas.openxmlformats.org/officeDocument/2006/relationships/tags" Target="../tags/tag177.xml"/><Relationship Id="rId43" Type="http://schemas.openxmlformats.org/officeDocument/2006/relationships/tags" Target="../tags/tag176.xml"/><Relationship Id="rId42" Type="http://schemas.openxmlformats.org/officeDocument/2006/relationships/tags" Target="../tags/tag175.xml"/><Relationship Id="rId41" Type="http://schemas.openxmlformats.org/officeDocument/2006/relationships/tags" Target="../tags/tag174.xml"/><Relationship Id="rId40" Type="http://schemas.openxmlformats.org/officeDocument/2006/relationships/tags" Target="../tags/tag173.xml"/><Relationship Id="rId4" Type="http://schemas.openxmlformats.org/officeDocument/2006/relationships/tags" Target="../tags/tag147.xml"/><Relationship Id="rId39" Type="http://schemas.openxmlformats.org/officeDocument/2006/relationships/image" Target="../media/image41.svg"/><Relationship Id="rId38" Type="http://schemas.openxmlformats.org/officeDocument/2006/relationships/image" Target="../media/image40.png"/><Relationship Id="rId37" Type="http://schemas.openxmlformats.org/officeDocument/2006/relationships/tags" Target="../tags/tag172.xml"/><Relationship Id="rId36" Type="http://schemas.openxmlformats.org/officeDocument/2006/relationships/tags" Target="../tags/tag171.xml"/><Relationship Id="rId35" Type="http://schemas.openxmlformats.org/officeDocument/2006/relationships/tags" Target="../tags/tag170.xml"/><Relationship Id="rId34" Type="http://schemas.openxmlformats.org/officeDocument/2006/relationships/image" Target="../media/image39.svg"/><Relationship Id="rId33" Type="http://schemas.openxmlformats.org/officeDocument/2006/relationships/image" Target="../media/image38.png"/><Relationship Id="rId32" Type="http://schemas.openxmlformats.org/officeDocument/2006/relationships/tags" Target="../tags/tag169.xml"/><Relationship Id="rId31" Type="http://schemas.openxmlformats.org/officeDocument/2006/relationships/tags" Target="../tags/tag168.xml"/><Relationship Id="rId30" Type="http://schemas.openxmlformats.org/officeDocument/2006/relationships/tags" Target="../tags/tag167.xml"/><Relationship Id="rId3" Type="http://schemas.openxmlformats.org/officeDocument/2006/relationships/tags" Target="../tags/tag146.xml"/><Relationship Id="rId29" Type="http://schemas.openxmlformats.org/officeDocument/2006/relationships/tags" Target="../tags/tag166.xml"/><Relationship Id="rId28" Type="http://schemas.openxmlformats.org/officeDocument/2006/relationships/tags" Target="../tags/tag165.xml"/><Relationship Id="rId27" Type="http://schemas.openxmlformats.org/officeDocument/2006/relationships/tags" Target="../tags/tag164.xml"/><Relationship Id="rId26" Type="http://schemas.openxmlformats.org/officeDocument/2006/relationships/tags" Target="../tags/tag163.xml"/><Relationship Id="rId25" Type="http://schemas.openxmlformats.org/officeDocument/2006/relationships/tags" Target="../tags/tag162.xml"/><Relationship Id="rId24" Type="http://schemas.openxmlformats.org/officeDocument/2006/relationships/tags" Target="../tags/tag161.xml"/><Relationship Id="rId23" Type="http://schemas.openxmlformats.org/officeDocument/2006/relationships/tags" Target="../tags/tag160.xml"/><Relationship Id="rId22" Type="http://schemas.openxmlformats.org/officeDocument/2006/relationships/image" Target="../media/image37.svg"/><Relationship Id="rId21" Type="http://schemas.openxmlformats.org/officeDocument/2006/relationships/image" Target="../media/image36.png"/><Relationship Id="rId20" Type="http://schemas.openxmlformats.org/officeDocument/2006/relationships/tags" Target="../tags/tag159.xml"/><Relationship Id="rId2" Type="http://schemas.openxmlformats.org/officeDocument/2006/relationships/tags" Target="../tags/tag145.xml"/><Relationship Id="rId19" Type="http://schemas.openxmlformats.org/officeDocument/2006/relationships/tags" Target="../tags/tag158.xml"/><Relationship Id="rId18" Type="http://schemas.openxmlformats.org/officeDocument/2006/relationships/tags" Target="../tags/tag157.xml"/><Relationship Id="rId17" Type="http://schemas.openxmlformats.org/officeDocument/2006/relationships/image" Target="../media/image35.svg"/><Relationship Id="rId16" Type="http://schemas.openxmlformats.org/officeDocument/2006/relationships/image" Target="../media/image34.png"/><Relationship Id="rId15" Type="http://schemas.openxmlformats.org/officeDocument/2006/relationships/tags" Target="../tags/tag156.xml"/><Relationship Id="rId14" Type="http://schemas.openxmlformats.org/officeDocument/2006/relationships/tags" Target="../tags/tag155.xml"/><Relationship Id="rId13" Type="http://schemas.openxmlformats.org/officeDocument/2006/relationships/tags" Target="../tags/tag154.xml"/><Relationship Id="rId12" Type="http://schemas.openxmlformats.org/officeDocument/2006/relationships/image" Target="../media/image33.svg"/><Relationship Id="rId11" Type="http://schemas.openxmlformats.org/officeDocument/2006/relationships/image" Target="../media/image32.png"/><Relationship Id="rId10" Type="http://schemas.openxmlformats.org/officeDocument/2006/relationships/tags" Target="../tags/tag153.xml"/><Relationship Id="rId1" Type="http://schemas.openxmlformats.org/officeDocument/2006/relationships/tags" Target="../tags/tag14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89.xml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8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97.xml"/><Relationship Id="rId8" Type="http://schemas.openxmlformats.org/officeDocument/2006/relationships/tags" Target="../tags/tag196.xml"/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image" Target="../media/image42.jpeg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10.xml"/><Relationship Id="rId21" Type="http://schemas.openxmlformats.org/officeDocument/2006/relationships/tags" Target="../tags/tag209.xml"/><Relationship Id="rId20" Type="http://schemas.openxmlformats.org/officeDocument/2006/relationships/tags" Target="../tags/tag208.xml"/><Relationship Id="rId2" Type="http://schemas.openxmlformats.org/officeDocument/2006/relationships/tags" Target="../tags/tag191.xml"/><Relationship Id="rId19" Type="http://schemas.openxmlformats.org/officeDocument/2006/relationships/tags" Target="../tags/tag207.xml"/><Relationship Id="rId18" Type="http://schemas.openxmlformats.org/officeDocument/2006/relationships/tags" Target="../tags/tag206.xml"/><Relationship Id="rId17" Type="http://schemas.openxmlformats.org/officeDocument/2006/relationships/tags" Target="../tags/tag205.xml"/><Relationship Id="rId16" Type="http://schemas.openxmlformats.org/officeDocument/2006/relationships/tags" Target="../tags/tag204.xml"/><Relationship Id="rId15" Type="http://schemas.openxmlformats.org/officeDocument/2006/relationships/tags" Target="../tags/tag203.xml"/><Relationship Id="rId14" Type="http://schemas.openxmlformats.org/officeDocument/2006/relationships/tags" Target="../tags/tag202.xml"/><Relationship Id="rId13" Type="http://schemas.openxmlformats.org/officeDocument/2006/relationships/tags" Target="../tags/tag201.xml"/><Relationship Id="rId12" Type="http://schemas.openxmlformats.org/officeDocument/2006/relationships/tags" Target="../tags/tag200.xml"/><Relationship Id="rId11" Type="http://schemas.openxmlformats.org/officeDocument/2006/relationships/tags" Target="../tags/tag199.xml"/><Relationship Id="rId10" Type="http://schemas.openxmlformats.org/officeDocument/2006/relationships/tags" Target="../tags/tag198.xml"/><Relationship Id="rId1" Type="http://schemas.openxmlformats.org/officeDocument/2006/relationships/tags" Target="../tags/tag19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217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1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png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9" Type="http://schemas.openxmlformats.org/officeDocument/2006/relationships/slideLayout" Target="../slideLayouts/slideLayout7.xml"/><Relationship Id="rId48" Type="http://schemas.openxmlformats.org/officeDocument/2006/relationships/tags" Target="../tags/tag255.xml"/><Relationship Id="rId47" Type="http://schemas.openxmlformats.org/officeDocument/2006/relationships/tags" Target="../tags/tag254.xml"/><Relationship Id="rId46" Type="http://schemas.openxmlformats.org/officeDocument/2006/relationships/image" Target="../media/image52.svg"/><Relationship Id="rId45" Type="http://schemas.openxmlformats.org/officeDocument/2006/relationships/image" Target="../media/image51.png"/><Relationship Id="rId44" Type="http://schemas.openxmlformats.org/officeDocument/2006/relationships/tags" Target="../tags/tag253.xml"/><Relationship Id="rId43" Type="http://schemas.openxmlformats.org/officeDocument/2006/relationships/tags" Target="../tags/tag252.xml"/><Relationship Id="rId42" Type="http://schemas.openxmlformats.org/officeDocument/2006/relationships/tags" Target="../tags/tag251.xml"/><Relationship Id="rId41" Type="http://schemas.openxmlformats.org/officeDocument/2006/relationships/tags" Target="../tags/tag250.xml"/><Relationship Id="rId40" Type="http://schemas.openxmlformats.org/officeDocument/2006/relationships/image" Target="../media/image50.svg"/><Relationship Id="rId4" Type="http://schemas.openxmlformats.org/officeDocument/2006/relationships/tags" Target="../tags/tag221.xml"/><Relationship Id="rId39" Type="http://schemas.openxmlformats.org/officeDocument/2006/relationships/image" Target="../media/image49.png"/><Relationship Id="rId38" Type="http://schemas.openxmlformats.org/officeDocument/2006/relationships/tags" Target="../tags/tag249.xml"/><Relationship Id="rId37" Type="http://schemas.openxmlformats.org/officeDocument/2006/relationships/tags" Target="../tags/tag248.xml"/><Relationship Id="rId36" Type="http://schemas.openxmlformats.org/officeDocument/2006/relationships/tags" Target="../tags/tag247.xml"/><Relationship Id="rId35" Type="http://schemas.openxmlformats.org/officeDocument/2006/relationships/tags" Target="../tags/tag246.xml"/><Relationship Id="rId34" Type="http://schemas.openxmlformats.org/officeDocument/2006/relationships/image" Target="../media/image48.svg"/><Relationship Id="rId33" Type="http://schemas.openxmlformats.org/officeDocument/2006/relationships/image" Target="../media/image47.png"/><Relationship Id="rId32" Type="http://schemas.openxmlformats.org/officeDocument/2006/relationships/tags" Target="../tags/tag245.xml"/><Relationship Id="rId31" Type="http://schemas.openxmlformats.org/officeDocument/2006/relationships/tags" Target="../tags/tag244.xml"/><Relationship Id="rId30" Type="http://schemas.openxmlformats.org/officeDocument/2006/relationships/tags" Target="../tags/tag243.xml"/><Relationship Id="rId3" Type="http://schemas.openxmlformats.org/officeDocument/2006/relationships/tags" Target="../tags/tag220.xml"/><Relationship Id="rId29" Type="http://schemas.openxmlformats.org/officeDocument/2006/relationships/tags" Target="../tags/tag242.xml"/><Relationship Id="rId28" Type="http://schemas.openxmlformats.org/officeDocument/2006/relationships/tags" Target="../tags/tag241.xml"/><Relationship Id="rId27" Type="http://schemas.openxmlformats.org/officeDocument/2006/relationships/tags" Target="../tags/tag240.xml"/><Relationship Id="rId26" Type="http://schemas.openxmlformats.org/officeDocument/2006/relationships/tags" Target="../tags/tag239.xml"/><Relationship Id="rId25" Type="http://schemas.openxmlformats.org/officeDocument/2006/relationships/tags" Target="../tags/tag238.xml"/><Relationship Id="rId24" Type="http://schemas.openxmlformats.org/officeDocument/2006/relationships/tags" Target="../tags/tag237.xml"/><Relationship Id="rId23" Type="http://schemas.openxmlformats.org/officeDocument/2006/relationships/tags" Target="../tags/tag236.xml"/><Relationship Id="rId22" Type="http://schemas.openxmlformats.org/officeDocument/2006/relationships/tags" Target="../tags/tag235.xml"/><Relationship Id="rId21" Type="http://schemas.openxmlformats.org/officeDocument/2006/relationships/tags" Target="../tags/tag234.xml"/><Relationship Id="rId20" Type="http://schemas.openxmlformats.org/officeDocument/2006/relationships/tags" Target="../tags/tag233.xml"/><Relationship Id="rId2" Type="http://schemas.openxmlformats.org/officeDocument/2006/relationships/tags" Target="../tags/tag219.xml"/><Relationship Id="rId19" Type="http://schemas.openxmlformats.org/officeDocument/2006/relationships/tags" Target="../tags/tag232.xml"/><Relationship Id="rId18" Type="http://schemas.openxmlformats.org/officeDocument/2006/relationships/tags" Target="../tags/tag231.xml"/><Relationship Id="rId17" Type="http://schemas.openxmlformats.org/officeDocument/2006/relationships/tags" Target="../tags/tag230.xml"/><Relationship Id="rId16" Type="http://schemas.openxmlformats.org/officeDocument/2006/relationships/image" Target="../media/image46.svg"/><Relationship Id="rId15" Type="http://schemas.openxmlformats.org/officeDocument/2006/relationships/image" Target="../media/image45.png"/><Relationship Id="rId14" Type="http://schemas.openxmlformats.org/officeDocument/2006/relationships/tags" Target="../tags/tag229.xml"/><Relationship Id="rId13" Type="http://schemas.openxmlformats.org/officeDocument/2006/relationships/tags" Target="../tags/tag228.xml"/><Relationship Id="rId12" Type="http://schemas.openxmlformats.org/officeDocument/2006/relationships/tags" Target="../tags/tag227.xml"/><Relationship Id="rId11" Type="http://schemas.openxmlformats.org/officeDocument/2006/relationships/tags" Target="../tags/tag226.xml"/><Relationship Id="rId10" Type="http://schemas.openxmlformats.org/officeDocument/2006/relationships/image" Target="../media/image44.svg"/><Relationship Id="rId1" Type="http://schemas.openxmlformats.org/officeDocument/2006/relationships/tags" Target="../tags/tag21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64.xml"/><Relationship Id="rId8" Type="http://schemas.openxmlformats.org/officeDocument/2006/relationships/tags" Target="../tags/tag263.xml"/><Relationship Id="rId7" Type="http://schemas.openxmlformats.org/officeDocument/2006/relationships/tags" Target="../tags/tag262.xml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284.xml"/><Relationship Id="rId36" Type="http://schemas.openxmlformats.org/officeDocument/2006/relationships/tags" Target="../tags/tag283.xml"/><Relationship Id="rId35" Type="http://schemas.openxmlformats.org/officeDocument/2006/relationships/tags" Target="../tags/tag282.xml"/><Relationship Id="rId34" Type="http://schemas.openxmlformats.org/officeDocument/2006/relationships/tags" Target="../tags/tag281.xml"/><Relationship Id="rId33" Type="http://schemas.openxmlformats.org/officeDocument/2006/relationships/image" Target="../media/image60.svg"/><Relationship Id="rId32" Type="http://schemas.openxmlformats.org/officeDocument/2006/relationships/image" Target="../media/image59.png"/><Relationship Id="rId31" Type="http://schemas.openxmlformats.org/officeDocument/2006/relationships/tags" Target="../tags/tag280.xml"/><Relationship Id="rId30" Type="http://schemas.openxmlformats.org/officeDocument/2006/relationships/tags" Target="../tags/tag279.xml"/><Relationship Id="rId3" Type="http://schemas.openxmlformats.org/officeDocument/2006/relationships/tags" Target="../tags/tag258.xml"/><Relationship Id="rId29" Type="http://schemas.openxmlformats.org/officeDocument/2006/relationships/tags" Target="../tags/tag278.xml"/><Relationship Id="rId28" Type="http://schemas.openxmlformats.org/officeDocument/2006/relationships/tags" Target="../tags/tag277.xml"/><Relationship Id="rId27" Type="http://schemas.openxmlformats.org/officeDocument/2006/relationships/image" Target="../media/image58.svg"/><Relationship Id="rId26" Type="http://schemas.openxmlformats.org/officeDocument/2006/relationships/image" Target="../media/image57.png"/><Relationship Id="rId25" Type="http://schemas.openxmlformats.org/officeDocument/2006/relationships/tags" Target="../tags/tag276.xml"/><Relationship Id="rId24" Type="http://schemas.openxmlformats.org/officeDocument/2006/relationships/tags" Target="../tags/tag275.xml"/><Relationship Id="rId23" Type="http://schemas.openxmlformats.org/officeDocument/2006/relationships/tags" Target="../tags/tag274.xml"/><Relationship Id="rId22" Type="http://schemas.openxmlformats.org/officeDocument/2006/relationships/tags" Target="../tags/tag273.xml"/><Relationship Id="rId21" Type="http://schemas.openxmlformats.org/officeDocument/2006/relationships/image" Target="../media/image56.svg"/><Relationship Id="rId20" Type="http://schemas.openxmlformats.org/officeDocument/2006/relationships/image" Target="../media/image55.png"/><Relationship Id="rId2" Type="http://schemas.openxmlformats.org/officeDocument/2006/relationships/tags" Target="../tags/tag257.xml"/><Relationship Id="rId19" Type="http://schemas.openxmlformats.org/officeDocument/2006/relationships/tags" Target="../tags/tag272.xml"/><Relationship Id="rId18" Type="http://schemas.openxmlformats.org/officeDocument/2006/relationships/tags" Target="../tags/tag271.xml"/><Relationship Id="rId17" Type="http://schemas.openxmlformats.org/officeDocument/2006/relationships/tags" Target="../tags/tag270.xml"/><Relationship Id="rId16" Type="http://schemas.openxmlformats.org/officeDocument/2006/relationships/tags" Target="../tags/tag269.xml"/><Relationship Id="rId15" Type="http://schemas.openxmlformats.org/officeDocument/2006/relationships/image" Target="../media/image54.svg"/><Relationship Id="rId14" Type="http://schemas.openxmlformats.org/officeDocument/2006/relationships/image" Target="../media/image53.png"/><Relationship Id="rId13" Type="http://schemas.openxmlformats.org/officeDocument/2006/relationships/tags" Target="../tags/tag268.xml"/><Relationship Id="rId12" Type="http://schemas.openxmlformats.org/officeDocument/2006/relationships/tags" Target="../tags/tag267.xml"/><Relationship Id="rId11" Type="http://schemas.openxmlformats.org/officeDocument/2006/relationships/tags" Target="../tags/tag266.xml"/><Relationship Id="rId10" Type="http://schemas.openxmlformats.org/officeDocument/2006/relationships/tags" Target="../tags/tag265.xml"/><Relationship Id="rId1" Type="http://schemas.openxmlformats.org/officeDocument/2006/relationships/tags" Target="../tags/tag25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61.svg"/><Relationship Id="rId7" Type="http://schemas.openxmlformats.org/officeDocument/2006/relationships/image" Target="../media/image5.png"/><Relationship Id="rId6" Type="http://schemas.openxmlformats.org/officeDocument/2006/relationships/tags" Target="../tags/tag290.xml"/><Relationship Id="rId5" Type="http://schemas.openxmlformats.org/officeDocument/2006/relationships/tags" Target="../tags/tag289.xml"/><Relationship Id="rId4" Type="http://schemas.openxmlformats.org/officeDocument/2006/relationships/tags" Target="../tags/tag288.xml"/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" Type="http://schemas.openxmlformats.org/officeDocument/2006/relationships/tags" Target="../tags/tag2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1951673"/>
            <a:ext cx="5900956" cy="15973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800" b="1" spc="96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生活中的负数</a:t>
            </a:r>
            <a:r>
              <a:rPr lang="en-US" altLang="zh-CN" sz="4800" b="1" spc="96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4800" b="1" spc="96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探寻古人的数学智慧</a:t>
            </a:r>
            <a:endParaRPr sz="4800" b="1" spc="96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666750" y="4101465"/>
            <a:ext cx="6038850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2400" spc="48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温度计里的秘密</a:t>
            </a:r>
            <a:r>
              <a:rPr lang="en-US" altLang="zh-CN" sz="2400" spc="48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2400" spc="48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古人的智慧</a:t>
            </a:r>
            <a:endParaRPr lang="zh-CN" altLang="en-US" sz="2400" spc="48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939617"/>
            <a:ext cx="60388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spc="27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altLang="en-US" sz="1350" spc="27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350" spc="27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 spc="27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r>
              <a:rPr lang="en-US" altLang="zh-CN" sz="1350" spc="27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</a:t>
            </a:r>
            <a:r>
              <a:rPr lang="zh-CN" altLang="en-US" sz="1350" spc="27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日</a:t>
            </a:r>
            <a:endParaRPr lang="zh-CN" altLang="en-US" sz="1350" spc="27">
              <a:solidFill>
                <a:srgbClr val="7A6E5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62877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38200" y="16478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71550" y="16573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8481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课程导览</a:t>
            </a:r>
            <a:endParaRPr sz="4200" b="1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4"/>
          </a:solidFill>
          <a:ln w="9525" cmpd="sng">
            <a:solidFill>
              <a:srgbClr val="C8B8A4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D8CCB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感知温度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75W" panose="00020600040101010101" charset="-122"/>
                <a:ea typeface="汉仪正圆-75W" panose="00020600040101010101" charset="-122"/>
              </a:rPr>
              <a:t>从生活温度计出发，认识零下温度</a:t>
            </a:r>
            <a:endParaRPr sz="1350">
              <a:solidFill>
                <a:srgbClr val="5A4E3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4"/>
          </a:solidFill>
          <a:ln w="9525" cmpd="sng">
            <a:solidFill>
              <a:srgbClr val="C8B8A4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D8CCB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认识正负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E3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理解正数、负数与</a:t>
            </a:r>
            <a:r>
              <a:rPr lang="en-US" altLang="zh-CN" sz="1350">
                <a:solidFill>
                  <a:srgbClr val="5A4E3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0</a:t>
            </a:r>
            <a:r>
              <a:rPr lang="zh-CN" altLang="en-US" sz="1350">
                <a:solidFill>
                  <a:srgbClr val="5A4E3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的概念关系</a:t>
            </a:r>
            <a:endParaRPr lang="zh-CN" altLang="en-US" sz="1350">
              <a:solidFill>
                <a:srgbClr val="5A4E3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4"/>
          </a:solidFill>
          <a:ln w="9525" cmpd="sng">
            <a:solidFill>
              <a:srgbClr val="C8B8A4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D8CCB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古人智慧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75W" panose="00020600040101010101" charset="-122"/>
                <a:ea typeface="汉仪正圆-75W" panose="00020600040101010101" charset="-122"/>
              </a:rPr>
              <a:t>追溯中国古代负数的发现与应用</a:t>
            </a:r>
            <a:endParaRPr sz="1350">
              <a:solidFill>
                <a:srgbClr val="5A4E3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4"/>
          </a:solidFill>
          <a:ln w="9525" cmpd="sng">
            <a:solidFill>
              <a:srgbClr val="C8B8A4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D8CCB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活用负数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75W" panose="00020600040101010101" charset="-122"/>
                <a:ea typeface="汉仪正圆-75W" panose="00020600040101010101" charset="-122"/>
              </a:rPr>
              <a:t>探索正负数在生活中的广泛应用</a:t>
            </a:r>
            <a:endParaRPr sz="1350">
              <a:solidFill>
                <a:srgbClr val="5A4E3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666750" y="19050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838200" y="19240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971550" y="19335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18478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60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30441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感知温度</a:t>
            </a:r>
            <a:endParaRPr sz="4200" b="1" spc="84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666750" y="4414838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零下的世界，数学怎么表示？</a:t>
            </a:r>
            <a:endParaRPr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从北京到台北，温度计上的秘密等你发现！</a:t>
            </a:r>
            <a:endParaRPr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910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同一天，不同城市的温度</a:t>
            </a:r>
            <a:endParaRPr sz="3000" b="1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d2129c61-8a39-11f1-a191-d2a017e2b3a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5419725" cy="369379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389957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城市气温大不同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922439" y="3786197"/>
            <a:ext cx="1233268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6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-2</a:t>
            </a:r>
            <a:r>
              <a:rPr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℃</a:t>
            </a:r>
            <a:endParaRPr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138980" y="435864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北京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963712" y="3786197"/>
            <a:ext cx="1518571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6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-17</a:t>
            </a:r>
            <a:r>
              <a:rPr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℃</a:t>
            </a:r>
            <a:endParaRPr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322909" y="435864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漠河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290297" y="3792865"/>
            <a:ext cx="914400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零上</a:t>
            </a:r>
            <a:endParaRPr sz="24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423571" y="435864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台北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165102" y="3792865"/>
            <a:ext cx="914400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各异</a:t>
            </a:r>
            <a:endParaRPr sz="24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298375" y="435864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西安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5039916" y="3792865"/>
            <a:ext cx="914400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各异</a:t>
            </a:r>
            <a:endParaRPr sz="24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5173189" y="435864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拉萨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6195695" y="2778125"/>
            <a:ext cx="5419725" cy="369379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6391275" y="3389957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零下温度的读写秘诀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391275" y="38157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448720" y="3889067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7000875" y="3800485"/>
            <a:ext cx="304122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读法</a:t>
            </a:r>
            <a:endParaRPr b="1" spc="36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7000875" y="4124335"/>
            <a:ext cx="338412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-2℃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读作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负二摄氏度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或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零下二摄氏度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391275" y="45275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448720" y="460150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7000875" y="4512926"/>
            <a:ext cx="303892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写法</a:t>
            </a:r>
            <a:endParaRPr b="1" spc="36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7000875" y="4836776"/>
            <a:ext cx="338182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零下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4℃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写作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-4℃</a:t>
            </a:r>
            <a:r>
              <a:rPr 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，零下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17℃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写作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-17℃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6391275" y="52400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448720" y="5313950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7000875" y="5225367"/>
            <a:ext cx="18734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含义</a:t>
            </a:r>
            <a:endParaRPr b="1" spc="36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7000875" y="5549217"/>
            <a:ext cx="20448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"-"</a:t>
            </a: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是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负号</a:t>
            </a:r>
            <a:r>
              <a:rPr 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，表示比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还小</a:t>
            </a:r>
            <a:endParaRPr lang="zh-CN" altLang="en-US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谁的温度更低？</a:t>
            </a:r>
            <a:endParaRPr sz="3000" b="1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626110"/>
          </a:xfrm>
          <a:custGeom>
            <a:avLst/>
            <a:gdLst>
              <a:gd name="sw" fmla="*/ 1 w 17400"/>
              <a:gd name="sh" fmla="*/ 1 h 986"/>
              <a:gd name="mins" fmla="min sw sh"/>
              <a:gd name="dsw" fmla="+- 0 sw mins"/>
              <a:gd name="dsh" fmla="+- 0 sh mins"/>
              <a:gd name="p0x0" fmla="*/ 120 w 17400"/>
              <a:gd name="p0y0" fmla="*/ 0 h 986"/>
              <a:gd name="p0x1" fmla="*/ 17280 w 17400"/>
              <a:gd name="p0y1" fmla="*/ 0 h 986"/>
              <a:gd name="p0x2" fmla="*/ 17346 w 17400"/>
              <a:gd name="p0y2" fmla="*/ 0 h 986"/>
              <a:gd name="p0x3" fmla="*/ 17400 w 17400"/>
              <a:gd name="p0y3" fmla="*/ 53 h 986"/>
              <a:gd name="p0x4" fmla="*/ 17400 w 17400"/>
              <a:gd name="p0y4" fmla="*/ 120 h 986"/>
              <a:gd name="p0x5" fmla="*/ 17400 w 17400"/>
              <a:gd name="p0y5" fmla="*/ 866 h 986"/>
              <a:gd name="p0x6" fmla="*/ 17400 w 17400"/>
              <a:gd name="p0y6" fmla="*/ 932 h 986"/>
              <a:gd name="p0x7" fmla="*/ 17346 w 17400"/>
              <a:gd name="p0y7" fmla="*/ 986 h 986"/>
              <a:gd name="p0x8" fmla="*/ 17280 w 17400"/>
              <a:gd name="p0y8" fmla="*/ 986 h 986"/>
              <a:gd name="p0x9" fmla="*/ 120 w 17400"/>
              <a:gd name="p0y9" fmla="*/ 986 h 986"/>
              <a:gd name="p0x10" fmla="*/ 53 w 17400"/>
              <a:gd name="p0y10" fmla="*/ 986 h 986"/>
              <a:gd name="p0x11" fmla="*/ 0 w 17400"/>
              <a:gd name="p0y11" fmla="*/ 932 h 986"/>
              <a:gd name="p0x12" fmla="*/ 0 w 17400"/>
              <a:gd name="p0y12" fmla="*/ 866 h 986"/>
              <a:gd name="p0x13" fmla="*/ 0 w 17400"/>
              <a:gd name="p0y13" fmla="*/ 120 h 986"/>
              <a:gd name="p0x14" fmla="*/ 0 w 17400"/>
              <a:gd name="p0y14" fmla="*/ 53 h 986"/>
              <a:gd name="p0x15" fmla="*/ 53 w 17400"/>
              <a:gd name="p0y15" fmla="*/ 0 h 986"/>
              <a:gd name="p0x16" fmla="*/ 120 w 17400"/>
              <a:gd name="p0y16" fmla="*/ 0 h 9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2B48C"/>
          </a:solidFill>
          <a:ln>
            <a:noFill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59996"/>
            <a:ext cx="538706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-5℃ </a:t>
            </a:r>
            <a:r>
              <a:rPr lang="zh-CN" altLang="en-US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</a:t>
            </a:r>
            <a:r>
              <a:rPr lang="en-US" altLang="zh-CN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-20℃</a:t>
            </a:r>
            <a:r>
              <a:rPr lang="zh-CN" altLang="en-US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，哪个温度更低？</a:t>
            </a:r>
            <a:r>
              <a:rPr lang="en-US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-20℃ </a:t>
            </a:r>
            <a:r>
              <a:rPr lang="zh-CN"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温度更低</a:t>
            </a:r>
            <a:endParaRPr lang="zh-CN" b="1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1964055"/>
            <a:ext cx="7348220" cy="450786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143677"/>
            <a:ext cx="695779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温度计里的规律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6523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57250" y="2555634"/>
            <a:ext cx="18860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温度计越往下温度越低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290512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857250" y="2808046"/>
            <a:ext cx="322793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-20℃ 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-5℃ 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更靠下，所以温度更低</a:t>
            </a:r>
            <a:endParaRPr lang="zh-CN" altLang="en-US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1572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57250" y="3060459"/>
            <a:ext cx="27432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零下温度数字越大，温度反而越低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12"/>
            </p:custDataLst>
          </p:nvPr>
        </p:nvGraphicFramePr>
        <p:xfrm>
          <a:off x="771525" y="3364230"/>
          <a:ext cx="6957791" cy="2583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560"/>
                <a:gridCol w="1897560"/>
                <a:gridCol w="3162671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城市</a:t>
                      </a:r>
                      <a:endParaRPr sz="1800" b="1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B48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温度</a:t>
                      </a:r>
                      <a:endParaRPr sz="1800" b="1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B48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高低位置</a:t>
                      </a:r>
                      <a:endParaRPr sz="1800" b="1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B48C"/>
                    </a:solidFill>
                  </a:tcPr>
                </a:tc>
              </a:tr>
              <a:tr h="516284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上海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5℃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零上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</a:tr>
              <a:tr h="516284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天津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-2℃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零下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6284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青岛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0℃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分界线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</a:tr>
              <a:tr h="51650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长春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-8℃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零下更低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771525" y="6048775"/>
            <a:ext cx="3137297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从高到低：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5℃ &gt; 0℃ &gt; -2℃ &gt; -8℃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8162290" y="1964055"/>
            <a:ext cx="3453130" cy="450786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8357968" y="2143677"/>
            <a:ext cx="306250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动手标一标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8357870" y="26955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7143" r="-7143"/>
          <a:stretch>
            <a:fillRect/>
          </a:stretch>
        </p:blipFill>
        <p:spPr>
          <a:xfrm>
            <a:off x="8415020" y="2752725"/>
            <a:ext cx="1524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700868" y="2569445"/>
            <a:ext cx="188602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-2℃</a:t>
            </a:r>
            <a:endParaRPr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700868" y="2859957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在温度计模型上标出位置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8357870" y="32524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3333" t="-7143" r="-3333" b="-7143"/>
          <a:stretch>
            <a:fillRect/>
          </a:stretch>
        </p:blipFill>
        <p:spPr>
          <a:xfrm>
            <a:off x="8415020" y="3309620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8700868" y="3126657"/>
            <a:ext cx="188602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-4℃</a:t>
            </a:r>
            <a:endParaRPr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8700868" y="3417170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在温度计模型上标出位置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8357870" y="38100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t="-7143" b="-7143"/>
          <a:stretch>
            <a:fillRect/>
          </a:stretch>
        </p:blipFill>
        <p:spPr>
          <a:xfrm>
            <a:off x="8415020" y="3867150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8700868" y="3683870"/>
            <a:ext cx="188602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-17℃</a:t>
            </a:r>
            <a:endParaRPr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8700868" y="3974383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在温度计模型上标出位置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8357968" y="5713085"/>
            <a:ext cx="306250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</a:rPr>
              <a:t>说说你是怎么找到这些位置的？每次往下数几格？</a:t>
            </a:r>
            <a:endParaRPr sz="1350">
              <a:solidFill>
                <a:srgbClr val="7A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666750" y="19050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838200" y="19240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971550" y="19335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18478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60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30441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认识正负</a:t>
            </a:r>
            <a:endParaRPr sz="4200" b="1" spc="84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666750" y="4414838"/>
            <a:ext cx="3326902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不是没有，而是分界</a:t>
            </a:r>
            <a:endParaRPr lang="zh-CN"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正数、负数与</a:t>
            </a:r>
            <a:r>
              <a:rPr lang="en-US" altLang="zh-CN"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，三者的关系一目了然</a:t>
            </a:r>
            <a:endParaRPr lang="zh-CN" altLang="en-US"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910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正数、负数与</a:t>
            </a:r>
            <a:r>
              <a:rPr lang="en-US" altLang="zh-CN" sz="3000" b="1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0</a:t>
            </a:r>
            <a:endParaRPr lang="en-US" altLang="zh-CN" sz="3000" b="1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2971800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308268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正数</a:t>
            </a:r>
            <a:r>
              <a:rPr lang="en-US" altLang="zh-CN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我们熟悉的数</a:t>
            </a:r>
            <a:endParaRPr lang="zh-CN" altLang="en-US"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4259" t="-3067" r="-4259" b="-3067"/>
          <a:stretch>
            <a:fillRect/>
          </a:stretch>
        </p:blipFill>
        <p:spPr>
          <a:xfrm>
            <a:off x="887730" y="1795145"/>
            <a:ext cx="186055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43025" y="1698308"/>
            <a:ext cx="1564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</a:t>
            </a:r>
            <a:r>
              <a:rPr lang="en-US" altLang="zh-CN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大</a:t>
            </a:r>
            <a:endParaRPr lang="zh-CN" altLang="en-US"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43025" y="2070735"/>
            <a:ext cx="1736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8848.86</a:t>
            </a:r>
            <a:endParaRPr lang="en-US" altLang="zh-CN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476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2557145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43025" y="2460308"/>
            <a:ext cx="18856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可添</a:t>
            </a:r>
            <a:r>
              <a:rPr lang="en-US" altLang="zh-CN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</a:t>
            </a: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号</a:t>
            </a:r>
            <a:endParaRPr lang="zh-CN" altLang="en-US"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43025" y="2832735"/>
            <a:ext cx="20571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+10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+200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+8848.86</a:t>
            </a:r>
            <a:endParaRPr lang="en-US" altLang="zh-CN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771525" y="3238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7161" r="-7161"/>
          <a:stretch>
            <a:fillRect/>
          </a:stretch>
        </p:blipFill>
        <p:spPr>
          <a:xfrm>
            <a:off x="918845" y="3319145"/>
            <a:ext cx="123825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343025" y="3222308"/>
            <a:ext cx="162810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高于基准线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43025" y="3594735"/>
            <a:ext cx="179955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零上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5℃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、海拔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300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22"/>
            </p:custDataLst>
          </p:nvPr>
        </p:nvSpPr>
        <p:spPr>
          <a:xfrm>
            <a:off x="4306570" y="1109345"/>
            <a:ext cx="3578225" cy="536257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4501905" y="2484120"/>
            <a:ext cx="318819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0——</a:t>
            </a:r>
            <a:r>
              <a:rPr lang="zh-CN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特殊的分界点</a:t>
            </a:r>
            <a:endParaRPr lang="zh-CN"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4501515" y="2909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4587240" y="2990850"/>
            <a:ext cx="247650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5073405" y="2893695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既非正也非负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5073405" y="3266122"/>
            <a:ext cx="16500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独立于正负数之外</a:t>
            </a:r>
            <a:endParaRPr lang="zh-CN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4501515" y="3671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273" t="-16167" r="-2273" b="-16167"/>
          <a:stretch>
            <a:fillRect/>
          </a:stretch>
        </p:blipFill>
        <p:spPr>
          <a:xfrm>
            <a:off x="4601845" y="3752850"/>
            <a:ext cx="219075" cy="2520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5073405" y="3655695"/>
            <a:ext cx="154312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分界点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5073405" y="4028122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正数与负数的分界线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4501515" y="4433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9048" t="-2933" r="-9048" b="-2933"/>
          <a:stretch>
            <a:fillRect/>
          </a:stretch>
        </p:blipFill>
        <p:spPr>
          <a:xfrm>
            <a:off x="4632325" y="4514850"/>
            <a:ext cx="157480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5073405" y="4417695"/>
            <a:ext cx="233585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实例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5073405" y="4790122"/>
            <a:ext cx="25073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温度计上的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0℃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，分开零上零下</a:t>
            </a:r>
            <a:endParaRPr lang="zh-CN" altLang="en-US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2" name="矩形 31"/>
          <p:cNvSpPr/>
          <p:nvPr>
            <p:custDataLst>
              <p:tags r:id="rId42"/>
            </p:custDataLst>
          </p:nvPr>
        </p:nvSpPr>
        <p:spPr>
          <a:xfrm>
            <a:off x="8141970" y="1109345"/>
            <a:ext cx="3473450" cy="2971800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8337794" y="1288732"/>
            <a:ext cx="308268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负数</a:t>
            </a:r>
            <a:r>
              <a:rPr lang="en-US" altLang="zh-CN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</a:t>
            </a:r>
            <a:r>
              <a:rPr lang="en-US" altLang="zh-CN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还小的数</a:t>
            </a:r>
            <a:endParaRPr lang="zh-CN" altLang="en-US"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8337550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4074" t="-3067" r="-4074" b="-3067"/>
          <a:stretch>
            <a:fillRect/>
          </a:stretch>
        </p:blipFill>
        <p:spPr>
          <a:xfrm>
            <a:off x="8454390" y="1795145"/>
            <a:ext cx="185420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8909294" y="1698308"/>
            <a:ext cx="166478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</a:t>
            </a:r>
            <a:r>
              <a:rPr lang="en-US" altLang="zh-CN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</a:t>
            </a:r>
            <a:endParaRPr lang="zh-CN" altLang="en-US"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8909294" y="2070735"/>
            <a:ext cx="183623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-1000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-500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-127</a:t>
            </a:r>
            <a:endParaRPr lang="en-US" altLang="zh-CN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8337550" y="2476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2273" t="-392222" r="-2273" b="-392222"/>
          <a:stretch>
            <a:fillRect/>
          </a:stretch>
        </p:blipFill>
        <p:spPr>
          <a:xfrm>
            <a:off x="8437245" y="2557145"/>
            <a:ext cx="219075" cy="25273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4"/>
            </p:custDataLst>
          </p:nvPr>
        </p:nvSpPr>
        <p:spPr>
          <a:xfrm>
            <a:off x="8909294" y="2460308"/>
            <a:ext cx="94684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带</a:t>
            </a:r>
            <a:r>
              <a:rPr lang="en-US" altLang="zh-CN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</a:t>
            </a:r>
            <a:r>
              <a:rPr lang="zh-CN" altLang="en-US"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号</a:t>
            </a:r>
            <a:endParaRPr lang="zh-CN" altLang="en-US"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8909294" y="2832735"/>
            <a:ext cx="9964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读作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负几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6"/>
            </p:custDataLst>
          </p:nvPr>
        </p:nvSpPr>
        <p:spPr>
          <a:xfrm>
            <a:off x="8337550" y="3238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423275" y="3319145"/>
            <a:ext cx="247650" cy="25273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60"/>
            </p:custDataLst>
          </p:nvPr>
        </p:nvSpPr>
        <p:spPr>
          <a:xfrm>
            <a:off x="8909294" y="3222308"/>
            <a:ext cx="201252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低于基准线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61"/>
            </p:custDataLst>
          </p:nvPr>
        </p:nvSpPr>
        <p:spPr>
          <a:xfrm>
            <a:off x="8909294" y="3594735"/>
            <a:ext cx="218397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零下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8℃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、地下停车场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-2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层</a:t>
            </a:r>
            <a:endParaRPr lang="zh-CN" altLang="en-US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找一找生活中的正负数</a:t>
            </a:r>
            <a:endParaRPr sz="3000" b="1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308268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收支记账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54113" y="1725930"/>
            <a:ext cx="1993402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+1500</a:t>
            </a:r>
            <a:r>
              <a:rPr sz="21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元</a:t>
            </a:r>
            <a:endParaRPr sz="21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69743" y="2251691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收入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2463165" y="1925320"/>
            <a:ext cx="9525" cy="381000"/>
          </a:xfrm>
          <a:prstGeom prst="rect">
            <a:avLst/>
          </a:prstGeom>
          <a:solidFill>
            <a:srgbClr val="FDFA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2611488" y="1725930"/>
            <a:ext cx="1675733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</a:rPr>
              <a:t>-200</a:t>
            </a:r>
            <a:r>
              <a:rPr sz="21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</a:rPr>
              <a:t>元</a:t>
            </a:r>
            <a:endParaRPr sz="2100" b="1">
              <a:solidFill>
                <a:srgbClr val="B3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068241" y="2251691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支出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25939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b330873d-8a39-11f1-9d4f-22453c8590b6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293" b="293"/>
          <a:stretch>
            <a:fillRect/>
          </a:stretch>
        </p:blipFill>
        <p:spPr>
          <a:xfrm>
            <a:off x="838200" y="2660650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228725" y="2580303"/>
            <a:ext cx="243274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班费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60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，卖废纸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+20</a:t>
            </a:r>
            <a:r>
              <a:rPr lang="zh-CN" altLang="en-US"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771525" y="3051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b33088b7-8a39-11f1-9d4f-22453c8590b6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293" b="293"/>
          <a:stretch>
            <a:fillRect/>
          </a:stretch>
        </p:blipFill>
        <p:spPr>
          <a:xfrm>
            <a:off x="838200" y="3117850"/>
            <a:ext cx="209550" cy="2095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1228725" y="3037503"/>
            <a:ext cx="1345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买贴画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-15</a:t>
            </a:r>
            <a:r>
              <a:rPr lang="zh-CN" altLang="en-US" sz="15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500" b="1">
              <a:solidFill>
                <a:srgbClr val="B3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771525" y="35083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b3308859-8a39-11f1-9d4f-22453c8590b6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293" b="293"/>
          <a:stretch>
            <a:fillRect/>
          </a:stretch>
        </p:blipFill>
        <p:spPr>
          <a:xfrm>
            <a:off x="838200" y="3575050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1228725" y="3494703"/>
            <a:ext cx="13710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回收瓶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+30</a:t>
            </a:r>
            <a:r>
              <a:rPr lang="zh-CN" altLang="en-US"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矩形 22"/>
          <p:cNvSpPr/>
          <p:nvPr>
            <p:custDataLst>
              <p:tags r:id="rId24"/>
            </p:custDataLst>
          </p:nvPr>
        </p:nvSpPr>
        <p:spPr>
          <a:xfrm>
            <a:off x="4306570" y="1109345"/>
            <a:ext cx="3578225" cy="536257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4501905" y="1288732"/>
            <a:ext cx="318819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方向行走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4501905" y="1725930"/>
            <a:ext cx="1731912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+300</a:t>
            </a:r>
            <a:r>
              <a:rPr sz="21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21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4986785" y="2251691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向东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8"/>
            </p:custDataLst>
          </p:nvPr>
        </p:nvSpPr>
        <p:spPr>
          <a:xfrm>
            <a:off x="5967095" y="1925320"/>
            <a:ext cx="9525" cy="381000"/>
          </a:xfrm>
          <a:prstGeom prst="rect">
            <a:avLst/>
          </a:prstGeom>
          <a:solidFill>
            <a:srgbClr val="FDFA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6129042" y="1725930"/>
            <a:ext cx="1675733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</a:rPr>
              <a:t>-500</a:t>
            </a:r>
            <a:r>
              <a:rPr sz="21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2100" b="1">
              <a:solidFill>
                <a:srgbClr val="B3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6585871" y="2251691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向西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1"/>
            </p:custDataLst>
          </p:nvPr>
        </p:nvSpPr>
        <p:spPr>
          <a:xfrm>
            <a:off x="4501515" y="25939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b3308898-8a39-11f1-9d4f-22453c8590b6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186" t="-293" r="186" b="293"/>
          <a:stretch>
            <a:fillRect/>
          </a:stretch>
        </p:blipFill>
        <p:spPr>
          <a:xfrm>
            <a:off x="4568190" y="2660650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4959105" y="2580303"/>
            <a:ext cx="22519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家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→</a:t>
            </a: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学校：向东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+500</a:t>
            </a:r>
            <a:r>
              <a:rPr lang="zh-CN" altLang="en-US"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6"/>
            </p:custDataLst>
          </p:nvPr>
        </p:nvSpPr>
        <p:spPr>
          <a:xfrm>
            <a:off x="4501515" y="3051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b3308a07-8a39-11f1-9d4f-22453c8590b6"/>
          <p:cNvPicPr/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186" t="-293" r="186" b="293"/>
          <a:stretch>
            <a:fillRect/>
          </a:stretch>
        </p:blipFill>
        <p:spPr>
          <a:xfrm>
            <a:off x="4568190" y="3117850"/>
            <a:ext cx="209550" cy="2095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0"/>
            </p:custDataLst>
          </p:nvPr>
        </p:nvSpPr>
        <p:spPr>
          <a:xfrm>
            <a:off x="4959105" y="3037503"/>
            <a:ext cx="222639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学校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→</a:t>
            </a: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家：向西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-500</a:t>
            </a:r>
            <a:r>
              <a:rPr lang="zh-CN" altLang="en-US" sz="15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sz="1500" b="1">
              <a:solidFill>
                <a:srgbClr val="B3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8" name="矩形 37"/>
          <p:cNvSpPr/>
          <p:nvPr>
            <p:custDataLst>
              <p:tags r:id="rId41"/>
            </p:custDataLst>
          </p:nvPr>
        </p:nvSpPr>
        <p:spPr>
          <a:xfrm>
            <a:off x="8141970" y="1109345"/>
            <a:ext cx="3473450" cy="536257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2"/>
            </p:custDataLst>
          </p:nvPr>
        </p:nvSpPr>
        <p:spPr>
          <a:xfrm>
            <a:off x="8337794" y="1288732"/>
            <a:ext cx="308268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跳绳成绩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3"/>
            </p:custDataLst>
          </p:nvPr>
        </p:nvSpPr>
        <p:spPr>
          <a:xfrm>
            <a:off x="8859136" y="1752600"/>
            <a:ext cx="203999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以平均每分</a:t>
            </a:r>
            <a:r>
              <a:rPr lang="en-US" altLang="zh-CN" sz="1350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r>
              <a:rPr lang="en-US" sz="1350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350">
                <a:solidFill>
                  <a:srgbClr val="7A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为基准</a:t>
            </a:r>
            <a:endParaRPr lang="zh-CN" sz="1350">
              <a:solidFill>
                <a:srgbClr val="7A6E5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4"/>
            </p:custDataLst>
          </p:nvPr>
        </p:nvSpPr>
        <p:spPr>
          <a:xfrm>
            <a:off x="9448647" y="2408444"/>
            <a:ext cx="1394375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</a:rPr>
              <a:t>-1</a:t>
            </a:r>
            <a:r>
              <a:rPr sz="21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</a:rPr>
              <a:t>下</a:t>
            </a:r>
            <a:endParaRPr sz="2100" b="1">
              <a:solidFill>
                <a:srgbClr val="B3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5"/>
            </p:custDataLst>
          </p:nvPr>
        </p:nvSpPr>
        <p:spPr>
          <a:xfrm>
            <a:off x="9686401" y="3068469"/>
            <a:ext cx="5569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79</a:t>
            </a:r>
            <a:r>
              <a:rPr 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endParaRPr lang="zh-CN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6"/>
            </p:custDataLst>
          </p:nvPr>
        </p:nvSpPr>
        <p:spPr>
          <a:xfrm>
            <a:off x="9579321" y="3724304"/>
            <a:ext cx="11329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下</a:t>
            </a:r>
            <a:endParaRPr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47"/>
            </p:custDataLst>
          </p:nvPr>
        </p:nvSpPr>
        <p:spPr>
          <a:xfrm>
            <a:off x="9343425" y="4384329"/>
            <a:ext cx="124279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（基准）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8"/>
            </p:custDataLst>
          </p:nvPr>
        </p:nvSpPr>
        <p:spPr>
          <a:xfrm>
            <a:off x="9246460" y="5040173"/>
            <a:ext cx="17986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+11</a:t>
            </a:r>
            <a:r>
              <a:rPr sz="21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下</a:t>
            </a:r>
            <a:endParaRPr sz="21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9"/>
            </p:custDataLst>
          </p:nvPr>
        </p:nvSpPr>
        <p:spPr>
          <a:xfrm>
            <a:off x="9686401" y="5700198"/>
            <a:ext cx="5569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91</a:t>
            </a:r>
            <a:r>
              <a:rPr 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endParaRPr lang="zh-CN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666750" y="19050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838200" y="19240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971550" y="19335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18478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60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30441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古人智慧</a:t>
            </a:r>
            <a:endParaRPr sz="4200" b="1" spc="84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666750" y="4414838"/>
            <a:ext cx="28156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两千年前，中国人就会用负数了</a:t>
            </a:r>
            <a:endParaRPr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《九章算术》里的数学奇迹</a:t>
            </a:r>
            <a:endParaRPr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910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两千年前的数学奇迹</a:t>
            </a:r>
            <a:endParaRPr sz="3000" b="1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e334e3ad-8a39-11f1-9d4f-22453c8590b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1" r="341"/>
          <a:stretch>
            <a:fillRect/>
          </a:stretch>
        </p:blipFill>
        <p:spPr>
          <a:xfrm>
            <a:off x="571500" y="1104900"/>
            <a:ext cx="11049000" cy="154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43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310"/>
                </a:lnTo>
                <a:cubicBezTo>
                  <a:pt x="17400" y="2376"/>
                  <a:pt x="17346" y="2430"/>
                  <a:pt x="17280" y="2430"/>
                </a:cubicBezTo>
                <a:lnTo>
                  <a:pt x="120" y="2430"/>
                </a:lnTo>
                <a:cubicBezTo>
                  <a:pt x="54" y="2430"/>
                  <a:pt x="0" y="2376"/>
                  <a:pt x="0" y="2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614045" y="2919095"/>
            <a:ext cx="4024630" cy="351472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09625" y="3099435"/>
            <a:ext cx="363378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神奇的算筹表示法</a:t>
            </a:r>
            <a:endParaRPr b="1" spc="36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6"/>
            </p:custDataLst>
          </p:nvPr>
        </p:nvGraphicFramePr>
        <p:xfrm>
          <a:off x="809625" y="3476625"/>
          <a:ext cx="3633787" cy="2762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362"/>
                <a:gridCol w="1876425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方法</a:t>
                      </a:r>
                      <a:endParaRPr sz="1800" b="1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8B8A4"/>
                      </a:solidFill>
                      <a:prstDash val="solid"/>
                    </a:lnT>
                    <a:lnB w="9525">
                      <a:solidFill>
                        <a:srgbClr val="D8CCBC"/>
                      </a:solidFill>
                      <a:prstDash val="solid"/>
                    </a:lnB>
                    <a:solidFill>
                      <a:srgbClr val="EAD6C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含义</a:t>
                      </a:r>
                      <a:endParaRPr sz="1800" b="1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8B8A4"/>
                      </a:solidFill>
                      <a:prstDash val="solid"/>
                    </a:lnT>
                    <a:lnB w="9525">
                      <a:solidFill>
                        <a:srgbClr val="D8CCBC"/>
                      </a:solidFill>
                      <a:prstDash val="solid"/>
                    </a:lnB>
                    <a:solidFill>
                      <a:srgbClr val="EAD6C0"/>
                    </a:solidFill>
                  </a:tcPr>
                </a:tc>
              </a:tr>
              <a:tr h="578866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红色算筹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8CCB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表示</a:t>
                      </a:r>
                      <a:r>
                        <a:rPr lang="en-US" altLang="zh-CN"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正数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8CCBC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</a:tr>
              <a:tr h="57172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黑色算筹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表示</a:t>
                      </a:r>
                      <a:r>
                        <a:rPr lang="en-US" altLang="zh-CN"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负数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</a:tr>
              <a:tr h="57172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正放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表示</a:t>
                      </a:r>
                      <a:r>
                        <a:rPr lang="en-US" altLang="zh-CN"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正数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</a:tr>
              <a:tr h="578940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斜放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8B8A4"/>
                      </a:solidFill>
                      <a:prstDash val="solid"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表示</a:t>
                      </a:r>
                      <a:r>
                        <a:rPr lang="en-US" altLang="zh-CN"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负数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8B8A4"/>
                      </a:solidFill>
                      <a:prstDash val="solid"/>
                    </a:lnB>
                    <a:solidFill>
                      <a:srgbClr val="FDFAF4"/>
                    </a:solidFill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4838700" y="2919095"/>
            <a:ext cx="6738620" cy="108902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4957763" y="3023235"/>
            <a:ext cx="650081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最早的负数记载</a:t>
            </a:r>
            <a:endParaRPr b="1" spc="36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4957445" y="348361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5043488" y="3386614"/>
            <a:ext cx="325777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中国是世界上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最早</a:t>
            </a: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认识和应用负数的国家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4957445" y="36588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5043488" y="3562302"/>
            <a:ext cx="394357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两千多年前的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《九章算术》</a:t>
            </a: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已有正负数明确记载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4957445" y="383476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043488" y="3738001"/>
            <a:ext cx="288242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古人遇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不够减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时，创造了负数概念</a:t>
            </a:r>
            <a:endParaRPr lang="zh-CN" altLang="en-US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4838700" y="4131945"/>
            <a:ext cx="6738620" cy="108902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4957763" y="4236110"/>
            <a:ext cx="650081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书写中的智慧</a:t>
            </a:r>
            <a:endParaRPr b="1" spc="36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7"/>
            </p:custDataLst>
          </p:nvPr>
        </p:nvSpPr>
        <p:spPr>
          <a:xfrm>
            <a:off x="4957445" y="470725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5043488" y="4610576"/>
            <a:ext cx="291487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数字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最后一个码上加一斜杠</a:t>
            </a: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表示负数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4957445" y="495998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5043488" y="4862989"/>
            <a:ext cx="2571902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简洁实用，体现古人的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创造智慧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1"/>
            </p:custDataLst>
          </p:nvPr>
        </p:nvSpPr>
        <p:spPr>
          <a:xfrm>
            <a:off x="4838700" y="5344795"/>
            <a:ext cx="6738620" cy="1089025"/>
          </a:xfrm>
          <a:prstGeom prst="rect">
            <a:avLst/>
          </a:prstGeom>
          <a:solidFill>
            <a:srgbClr val="D2B48C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5722067" y="5737270"/>
            <a:ext cx="4972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i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认识了负数，我们就与两千年前的古人产生了跨越时空的对话</a:t>
            </a:r>
            <a:endParaRPr sz="1350" i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666750" y="19050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838200" y="19240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971550" y="19335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18478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60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30441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活用负数</a:t>
            </a:r>
            <a:endParaRPr sz="4200" b="1" spc="84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666750" y="4414838"/>
            <a:ext cx="26213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负数就在我们身边</a:t>
            </a:r>
            <a:endParaRPr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从海拔到记账，负数无处不在</a:t>
            </a:r>
            <a:endParaRPr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910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正负数在生活中的妙用</a:t>
            </a:r>
            <a:endParaRPr sz="3000" b="1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789680" cy="67627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9685"/>
            <a:ext cx="339931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负数让我们</a:t>
            </a:r>
            <a:r>
              <a:rPr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更精确地描述世界</a:t>
            </a:r>
            <a:r>
              <a:rPr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"</a:t>
            </a:r>
            <a:endParaRPr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5945" y="1985645"/>
            <a:ext cx="3789680" cy="448627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165033"/>
            <a:ext cx="339931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财经收支小管家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461268" y="2628900"/>
            <a:ext cx="201974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21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原有班费</a:t>
            </a:r>
            <a:r>
              <a:rPr lang="en-US" altLang="zh-CN" sz="21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60</a:t>
            </a:r>
            <a:r>
              <a:rPr lang="zh-CN" altLang="en-US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30956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64235" y="3157220"/>
            <a:ext cx="156845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228725" y="3095625"/>
            <a:ext cx="263946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收入项</a:t>
            </a:r>
            <a:endParaRPr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228725" y="3386138"/>
            <a:ext cx="281091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卖废纸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+20</a:t>
            </a:r>
            <a:r>
              <a:rPr lang="zh-CN" altLang="en-US" sz="135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，回收塑料瓶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+30</a:t>
            </a:r>
            <a:r>
              <a:rPr lang="zh-CN" altLang="en-US" sz="135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71525" y="37287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864235" y="3790950"/>
            <a:ext cx="156845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228725" y="3729038"/>
            <a:ext cx="242202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支出项</a:t>
            </a:r>
            <a:endParaRPr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228725" y="4019550"/>
            <a:ext cx="259347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买小贴画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-15</a:t>
            </a:r>
            <a:r>
              <a:rPr lang="zh-CN" altLang="en-US" sz="135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，买彩纸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-33</a:t>
            </a:r>
            <a:r>
              <a:rPr lang="zh-CN" altLang="en-US" sz="135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 b="1">
              <a:solidFill>
                <a:srgbClr val="B3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1437640" y="6033770"/>
            <a:ext cx="2066925" cy="238125"/>
          </a:xfrm>
          <a:custGeom>
            <a:avLst/>
            <a:gdLst>
              <a:gd name="sw" fmla="*/ 1 w 3255"/>
              <a:gd name="sh" fmla="*/ 1 h 375"/>
              <a:gd name="mins" fmla="min sw sh"/>
              <a:gd name="dsw" fmla="+- 0 sw mins"/>
              <a:gd name="dsh" fmla="+- 0 sh mins"/>
              <a:gd name="p0x0" fmla="*/ 187 w 3255"/>
              <a:gd name="p0y0" fmla="*/ 0 h 375"/>
              <a:gd name="p0x1" fmla="*/ 3067 w 3255"/>
              <a:gd name="p0y1" fmla="*/ 0 h 375"/>
              <a:gd name="p0x2" fmla="*/ 3171 w 3255"/>
              <a:gd name="p0y2" fmla="*/ 0 h 375"/>
              <a:gd name="p0x3" fmla="*/ 3255 w 3255"/>
              <a:gd name="p0y3" fmla="*/ 83 h 375"/>
              <a:gd name="p0x4" fmla="*/ 3255 w 3255"/>
              <a:gd name="p0y4" fmla="*/ 187 h 375"/>
              <a:gd name="p0x5" fmla="*/ 3255 w 3255"/>
              <a:gd name="p0y5" fmla="*/ 291 h 375"/>
              <a:gd name="p0x6" fmla="*/ 3171 w 3255"/>
              <a:gd name="p0y6" fmla="*/ 375 h 375"/>
              <a:gd name="p0x7" fmla="*/ 3067 w 3255"/>
              <a:gd name="p0y7" fmla="*/ 375 h 375"/>
              <a:gd name="p0x8" fmla="*/ 187 w 3255"/>
              <a:gd name="p0y8" fmla="*/ 375 h 375"/>
              <a:gd name="p0x9" fmla="*/ 83 w 3255"/>
              <a:gd name="p0y9" fmla="*/ 375 h 375"/>
              <a:gd name="p0x10" fmla="*/ 0 w 3255"/>
              <a:gd name="p0y10" fmla="*/ 291 h 375"/>
              <a:gd name="p0x11" fmla="*/ 0 w 3255"/>
              <a:gd name="p0y11" fmla="*/ 187 h 375"/>
              <a:gd name="p0x12" fmla="*/ 0 w 3255"/>
              <a:gd name="p0y12" fmla="*/ 83 h 375"/>
              <a:gd name="p0x13" fmla="*/ 83 w 3255"/>
              <a:gd name="p0y13" fmla="*/ 0 h 375"/>
              <a:gd name="p0x14" fmla="*/ 187 w 32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AD6C0"/>
          </a:solidFill>
          <a:ln w="9525" cmpd="sng">
            <a:solidFill>
              <a:srgbClr val="EAD6C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1556747" y="6068378"/>
            <a:ext cx="1981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E2A14"/>
                </a:solidFill>
                <a:latin typeface="汉仪正圆-45W" panose="00020600040101010101" charset="-122"/>
                <a:ea typeface="汉仪正圆-45W" panose="00020600040101010101" charset="-122"/>
              </a:rPr>
              <a:t>算一算：现在班费多少元？</a:t>
            </a:r>
            <a:endParaRPr sz="1200">
              <a:solidFill>
                <a:srgbClr val="3E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21"/>
            </p:custDataLst>
          </p:nvPr>
        </p:nvSpPr>
        <p:spPr>
          <a:xfrm>
            <a:off x="4622800" y="1109345"/>
            <a:ext cx="2945765" cy="536257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4818536" y="1288732"/>
            <a:ext cx="255500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出行方向小向导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4769872" y="3224213"/>
            <a:ext cx="1560690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+300</a:t>
            </a:r>
            <a:r>
              <a:rPr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5188153" y="370522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向东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矩形 22"/>
          <p:cNvSpPr/>
          <p:nvPr>
            <p:custDataLst>
              <p:tags r:id="rId25"/>
            </p:custDataLst>
          </p:nvPr>
        </p:nvSpPr>
        <p:spPr>
          <a:xfrm>
            <a:off x="6090920" y="3305175"/>
            <a:ext cx="9525" cy="571500"/>
          </a:xfrm>
          <a:prstGeom prst="rect">
            <a:avLst/>
          </a:prstGeom>
          <a:solidFill>
            <a:srgbClr val="FDFA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6268193" y="3224213"/>
            <a:ext cx="1509636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</a:rPr>
              <a:t>-500</a:t>
            </a:r>
            <a:r>
              <a:rPr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b="1">
              <a:solidFill>
                <a:srgbClr val="B34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6660956" y="370522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向西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4869952" y="5657850"/>
            <a:ext cx="2452173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超市：从家向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西</a:t>
            </a:r>
            <a:r>
              <a:rPr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行</a:t>
            </a:r>
            <a:r>
              <a:rPr 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500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，记作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-500</a:t>
            </a:r>
            <a:r>
              <a:rPr lang="zh-CN" altLang="en-US" sz="150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sz="1500" b="1">
              <a:solidFill>
                <a:srgbClr val="B34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9"/>
            </p:custDataLst>
          </p:nvPr>
        </p:nvSpPr>
        <p:spPr>
          <a:xfrm>
            <a:off x="7825740" y="1109345"/>
            <a:ext cx="3789680" cy="536257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8021241" y="1288732"/>
            <a:ext cx="339931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海拔高度巧表示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8020685" y="1752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8087360" y="1814195"/>
            <a:ext cx="209550" cy="2146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8478441" y="1752600"/>
            <a:ext cx="216552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珠穆朗玛峰</a:t>
            </a:r>
            <a:endParaRPr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8478441" y="2043113"/>
            <a:ext cx="233697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+8848.86</a:t>
            </a:r>
            <a:r>
              <a:rPr lang="zh-CN" sz="135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（高于海平面）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8020685" y="23856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8087360" y="2447925"/>
            <a:ext cx="209550" cy="2139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8478441" y="2386013"/>
            <a:ext cx="177670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吐鲁番盆地</a:t>
            </a:r>
            <a:endParaRPr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2"/>
            </p:custDataLst>
          </p:nvPr>
        </p:nvSpPr>
        <p:spPr>
          <a:xfrm>
            <a:off x="8478441" y="2676525"/>
            <a:ext cx="194815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-154</a:t>
            </a:r>
            <a:r>
              <a:rPr lang="zh-CN" sz="1350" b="1">
                <a:solidFill>
                  <a:srgbClr val="B34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（低于海平面）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3"/>
            </p:custDataLst>
          </p:nvPr>
        </p:nvSpPr>
        <p:spPr>
          <a:xfrm>
            <a:off x="8020685" y="30194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2381" t="-25111" r="-2381" b="-25111"/>
          <a:stretch>
            <a:fillRect/>
          </a:stretch>
        </p:blipFill>
        <p:spPr>
          <a:xfrm>
            <a:off x="8087360" y="3081020"/>
            <a:ext cx="209550" cy="2146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7"/>
            </p:custDataLst>
          </p:nvPr>
        </p:nvSpPr>
        <p:spPr>
          <a:xfrm>
            <a:off x="8478441" y="3019425"/>
            <a:ext cx="222022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海平面</a:t>
            </a:r>
            <a:endParaRPr sz="1500" b="1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8"/>
            </p:custDataLst>
          </p:nvPr>
        </p:nvSpPr>
        <p:spPr>
          <a:xfrm>
            <a:off x="8478441" y="3309938"/>
            <a:ext cx="239167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，分出世界的上下两部分</a:t>
            </a:r>
            <a:endParaRPr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练一练，用一用</a:t>
            </a:r>
            <a:endParaRPr sz="3000" b="1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54380"/>
          </a:xfrm>
          <a:custGeom>
            <a:avLst/>
            <a:gdLst>
              <a:gd name="sw" fmla="*/ 1 w 17400"/>
              <a:gd name="sh" fmla="*/ 1 h 1188"/>
              <a:gd name="mins" fmla="min sw sh"/>
              <a:gd name="dsw" fmla="+- 0 sw mins"/>
              <a:gd name="dsh" fmla="+- 0 sh mins"/>
              <a:gd name="p0x0" fmla="*/ 120 w 17400"/>
              <a:gd name="p0y0" fmla="*/ 0 h 1188"/>
              <a:gd name="p0x1" fmla="*/ 17280 w 17400"/>
              <a:gd name="p0y1" fmla="*/ 0 h 1188"/>
              <a:gd name="p0x2" fmla="*/ 17346 w 17400"/>
              <a:gd name="p0y2" fmla="*/ 0 h 1188"/>
              <a:gd name="p0x3" fmla="*/ 17400 w 17400"/>
              <a:gd name="p0y3" fmla="*/ 53 h 1188"/>
              <a:gd name="p0x4" fmla="*/ 17400 w 17400"/>
              <a:gd name="p0y4" fmla="*/ 120 h 1188"/>
              <a:gd name="p0x5" fmla="*/ 17400 w 17400"/>
              <a:gd name="p0y5" fmla="*/ 1068 h 1188"/>
              <a:gd name="p0x6" fmla="*/ 17400 w 17400"/>
              <a:gd name="p0y6" fmla="*/ 1134 h 1188"/>
              <a:gd name="p0x7" fmla="*/ 17346 w 17400"/>
              <a:gd name="p0y7" fmla="*/ 1188 h 1188"/>
              <a:gd name="p0x8" fmla="*/ 17280 w 17400"/>
              <a:gd name="p0y8" fmla="*/ 1188 h 1188"/>
              <a:gd name="p0x9" fmla="*/ 120 w 17400"/>
              <a:gd name="p0y9" fmla="*/ 1188 h 1188"/>
              <a:gd name="p0x10" fmla="*/ 53 w 17400"/>
              <a:gd name="p0y10" fmla="*/ 1188 h 1188"/>
              <a:gd name="p0x11" fmla="*/ 0 w 17400"/>
              <a:gd name="p0y11" fmla="*/ 1134 h 1188"/>
              <a:gd name="p0x12" fmla="*/ 0 w 17400"/>
              <a:gd name="p0y12" fmla="*/ 1068 h 1188"/>
              <a:gd name="p0x13" fmla="*/ 0 w 17400"/>
              <a:gd name="p0y13" fmla="*/ 120 h 1188"/>
              <a:gd name="p0x14" fmla="*/ 0 w 17400"/>
              <a:gd name="p0y14" fmla="*/ 53 h 1188"/>
              <a:gd name="p0x15" fmla="*/ 53 w 17400"/>
              <a:gd name="p0y15" fmla="*/ 0 h 1188"/>
              <a:gd name="p0x16" fmla="*/ 120 w 17400"/>
              <a:gd name="p0y16" fmla="*/ 0 h 11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2B48C"/>
          </a:solidFill>
          <a:ln>
            <a:noFill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23994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负数</a:t>
            </a:r>
            <a:r>
              <a:rPr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让我们更精确地描述世界</a:t>
            </a:r>
            <a:endParaRPr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690245" y="2149475"/>
            <a:ext cx="5362575" cy="328231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09625" y="2252691"/>
            <a:ext cx="5124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跳绳达标小考场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6"/>
            </p:custDataLst>
          </p:nvPr>
        </p:nvGraphicFramePr>
        <p:xfrm>
          <a:off x="809625" y="2678430"/>
          <a:ext cx="2818434" cy="2634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008"/>
                <a:gridCol w="1100213"/>
                <a:gridCol w="1100213"/>
              </a:tblGrid>
              <a:tr h="826740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学生</a:t>
                      </a:r>
                      <a:endParaRPr sz="1800" b="1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B48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成绩（下）</a:t>
                      </a:r>
                      <a:endParaRPr sz="1800" b="1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B48C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记作（下）</a:t>
                      </a:r>
                      <a:endParaRPr sz="1800" b="1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B48C"/>
                    </a:solidFill>
                  </a:tcPr>
                </a:tc>
              </a:tr>
              <a:tr h="45191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笑笑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79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-1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</a:tr>
              <a:tr h="45191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淘气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80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0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191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奇思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72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-8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4"/>
                    </a:solidFill>
                  </a:tcPr>
                </a:tc>
              </a:tr>
              <a:tr h="45214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妙想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91</a:t>
                      </a:r>
                      <a:endParaRPr sz="1500" b="0">
                        <a:solidFill>
                          <a:srgbClr val="2C24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5A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+11</a:t>
                      </a:r>
                      <a:endParaRPr sz="1500" b="1">
                        <a:solidFill>
                          <a:srgbClr val="8B5A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818553" y="2941368"/>
            <a:ext cx="2115522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以平均每分</a:t>
            </a:r>
            <a:r>
              <a:rPr lang="en-US" alt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r>
              <a:rPr lang="en-US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50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为基准，比基准多用正数，比基准少用负数</a:t>
            </a:r>
            <a:endParaRPr lang="zh-CN" sz="150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3818255" y="3983990"/>
            <a:ext cx="2115820" cy="1051560"/>
          </a:xfrm>
          <a:custGeom>
            <a:avLst/>
            <a:gdLst>
              <a:gd name="sw" fmla="*/ 1 w 3331"/>
              <a:gd name="sh" fmla="*/ 1 h 1655"/>
              <a:gd name="mins" fmla="min sw sh"/>
              <a:gd name="dsw" fmla="+- 0 sw mins"/>
              <a:gd name="dsh" fmla="+- 0 sh mins"/>
              <a:gd name="p0x0" fmla="*/ 120 w 3331"/>
              <a:gd name="p0y0" fmla="*/ 0 h 1655"/>
              <a:gd name="p0x1" fmla="*/ 3211 w 3331"/>
              <a:gd name="p0y1" fmla="*/ 0 h 1655"/>
              <a:gd name="p0x2" fmla="*/ 3277 w 3331"/>
              <a:gd name="p0y2" fmla="*/ 0 h 1655"/>
              <a:gd name="p0x3" fmla="*/ 3331 w 3331"/>
              <a:gd name="p0y3" fmla="*/ 53 h 1655"/>
              <a:gd name="p0x4" fmla="*/ 3331 w 3331"/>
              <a:gd name="p0y4" fmla="*/ 120 h 1655"/>
              <a:gd name="p0x5" fmla="*/ 3331 w 3331"/>
              <a:gd name="p0y5" fmla="*/ 1535 h 1655"/>
              <a:gd name="p0x6" fmla="*/ 3331 w 3331"/>
              <a:gd name="p0y6" fmla="*/ 1602 h 1655"/>
              <a:gd name="p0x7" fmla="*/ 3277 w 3331"/>
              <a:gd name="p0y7" fmla="*/ 1655 h 1655"/>
              <a:gd name="p0x8" fmla="*/ 3211 w 3331"/>
              <a:gd name="p0y8" fmla="*/ 1655 h 1655"/>
              <a:gd name="p0x9" fmla="*/ 120 w 3331"/>
              <a:gd name="p0y9" fmla="*/ 1655 h 1655"/>
              <a:gd name="p0x10" fmla="*/ 53 w 3331"/>
              <a:gd name="p0y10" fmla="*/ 1655 h 1655"/>
              <a:gd name="p0x11" fmla="*/ 0 w 3331"/>
              <a:gd name="p0y11" fmla="*/ 1602 h 1655"/>
              <a:gd name="p0x12" fmla="*/ 0 w 3331"/>
              <a:gd name="p0y12" fmla="*/ 1535 h 1655"/>
              <a:gd name="p0x13" fmla="*/ 0 w 3331"/>
              <a:gd name="p0y13" fmla="*/ 120 h 1655"/>
              <a:gd name="p0x14" fmla="*/ 0 w 3331"/>
              <a:gd name="p0y14" fmla="*/ 53 h 1655"/>
              <a:gd name="p0x15" fmla="*/ 53 w 3331"/>
              <a:gd name="p0y15" fmla="*/ 0 h 1655"/>
              <a:gd name="p0x16" fmla="*/ 120 w 3331"/>
              <a:gd name="p0y16" fmla="*/ 0 h 1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932853" y="4083415"/>
            <a:ext cx="1886922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3E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想一想：如果基准换成</a:t>
            </a:r>
            <a:r>
              <a:rPr lang="en-US" altLang="zh-CN" sz="1350" b="1">
                <a:solidFill>
                  <a:srgbClr val="3E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1350" b="1">
              <a:solidFill>
                <a:srgbClr val="3E2A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altLang="zh-CN" sz="1350" b="1">
                <a:solidFill>
                  <a:srgbClr val="3E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75</a:t>
            </a:r>
            <a:r>
              <a:rPr lang="zh-CN" altLang="en-US" sz="1350" b="1">
                <a:solidFill>
                  <a:srgbClr val="3E2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r>
              <a:rPr sz="1350" b="1">
                <a:solidFill>
                  <a:srgbClr val="3E2A14"/>
                </a:solidFill>
                <a:latin typeface="汉仪正圆-45W" panose="00020600040101010101" charset="-122"/>
                <a:ea typeface="汉仪正圆-45W" panose="00020600040101010101" charset="-122"/>
              </a:rPr>
              <a:t>，上面的记作会怎样变化？</a:t>
            </a:r>
            <a:endParaRPr sz="1350" b="1">
              <a:solidFill>
                <a:srgbClr val="3E2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6138545" y="2149475"/>
            <a:ext cx="5362575" cy="3282315"/>
          </a:xfrm>
          <a:prstGeom prst="rect">
            <a:avLst/>
          </a:prstGeom>
          <a:solidFill>
            <a:srgbClr val="FDFAF4"/>
          </a:solidFill>
          <a:ln w="9525" cmpd="sng">
            <a:solidFill>
              <a:srgbClr val="E0D8C8"/>
            </a:solidFill>
            <a:prstDash val="solid"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257925" y="2252691"/>
            <a:ext cx="5124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生活中的负数大搜索</a:t>
            </a:r>
            <a:endParaRPr sz="2100" b="1" spc="42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257925" y="27228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91e0563a-8a39-11f1-ab5b-8a2612c515f6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78" b="178"/>
          <a:stretch>
            <a:fillRect/>
          </a:stretch>
        </p:blipFill>
        <p:spPr>
          <a:xfrm>
            <a:off x="6324600" y="2789555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6715125" y="2708967"/>
            <a:ext cx="198082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电梯</a:t>
            </a:r>
            <a:endParaRPr sz="1500" b="1" spc="30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6715125" y="2984240"/>
            <a:ext cx="21522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-1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层、</a:t>
            </a:r>
            <a:r>
              <a:rPr lang="en-US" altLang="zh-CN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-2</a:t>
            </a:r>
            <a:r>
              <a:rPr lang="zh-CN" altLang="en-US"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层</a:t>
            </a:r>
            <a:r>
              <a:rPr 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表示地下楼层</a:t>
            </a:r>
            <a:endParaRPr lang="zh-CN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6257925" y="33877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91e0576a-8a39-11f1-ab5b-8a2612c515f6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165" b="165"/>
          <a:stretch>
            <a:fillRect/>
          </a:stretch>
        </p:blipFill>
        <p:spPr>
          <a:xfrm>
            <a:off x="6324600" y="3454400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715125" y="3373784"/>
            <a:ext cx="159885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天气</a:t>
            </a:r>
            <a:endParaRPr sz="1500" b="1" spc="30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715125" y="3649056"/>
            <a:ext cx="17703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零下温度</a:t>
            </a:r>
            <a:r>
              <a:rPr 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用负数表示</a:t>
            </a:r>
            <a:endParaRPr lang="zh-CN" altLang="en-US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6257925" y="40525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91e058e9-8a39-11f1-ab5b-8a2612c515f6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151" b="151"/>
          <a:stretch>
            <a:fillRect/>
          </a:stretch>
        </p:blipFill>
        <p:spPr>
          <a:xfrm>
            <a:off x="6324600" y="4119245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6715125" y="4038600"/>
            <a:ext cx="182604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银行卡</a:t>
            </a:r>
            <a:endParaRPr sz="1500" b="1" spc="30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6715125" y="4313872"/>
            <a:ext cx="199749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消费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支出</a:t>
            </a:r>
            <a:r>
              <a:rPr 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金额前有负号</a:t>
            </a:r>
            <a:endParaRPr lang="zh-CN" altLang="en-US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6257925" y="47174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6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91e05acf-8a39-11f1-ab5b-8a2612c515f6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137" b="137"/>
          <a:stretch>
            <a:fillRect/>
          </a:stretch>
        </p:blipFill>
        <p:spPr>
          <a:xfrm>
            <a:off x="6324600" y="4784090"/>
            <a:ext cx="209550" cy="2095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6715125" y="4703416"/>
            <a:ext cx="401814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交流</a:t>
            </a:r>
            <a:endParaRPr sz="1500" b="1" spc="30"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6715125" y="4978689"/>
            <a:ext cx="436104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你还在哪里见过负数？用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一定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可能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不可能</a:t>
            </a:r>
            <a:r>
              <a:rPr lang="en-US" altLang="zh-CN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来描述</a:t>
            </a:r>
            <a:endParaRPr lang="zh-CN" altLang="en-US" sz="135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6"/>
            </p:custDataLst>
          </p:nvPr>
        </p:nvSpPr>
        <p:spPr>
          <a:xfrm>
            <a:off x="571500" y="5722620"/>
            <a:ext cx="11049000" cy="754380"/>
          </a:xfrm>
          <a:custGeom>
            <a:avLst/>
            <a:gdLst>
              <a:gd name="sw" fmla="*/ 1 w 17400"/>
              <a:gd name="sh" fmla="*/ 1 h 1188"/>
              <a:gd name="mins" fmla="min sw sh"/>
              <a:gd name="dsw" fmla="+- 0 sw mins"/>
              <a:gd name="dsh" fmla="+- 0 sh mins"/>
              <a:gd name="p0x0" fmla="*/ 120 w 17400"/>
              <a:gd name="p0y0" fmla="*/ 0 h 1188"/>
              <a:gd name="p0x1" fmla="*/ 17280 w 17400"/>
              <a:gd name="p0y1" fmla="*/ 0 h 1188"/>
              <a:gd name="p0x2" fmla="*/ 17346 w 17400"/>
              <a:gd name="p0y2" fmla="*/ 0 h 1188"/>
              <a:gd name="p0x3" fmla="*/ 17400 w 17400"/>
              <a:gd name="p0y3" fmla="*/ 53 h 1188"/>
              <a:gd name="p0x4" fmla="*/ 17400 w 17400"/>
              <a:gd name="p0y4" fmla="*/ 120 h 1188"/>
              <a:gd name="p0x5" fmla="*/ 17400 w 17400"/>
              <a:gd name="p0y5" fmla="*/ 1068 h 1188"/>
              <a:gd name="p0x6" fmla="*/ 17400 w 17400"/>
              <a:gd name="p0y6" fmla="*/ 1134 h 1188"/>
              <a:gd name="p0x7" fmla="*/ 17346 w 17400"/>
              <a:gd name="p0y7" fmla="*/ 1188 h 1188"/>
              <a:gd name="p0x8" fmla="*/ 17280 w 17400"/>
              <a:gd name="p0y8" fmla="*/ 1188 h 1188"/>
              <a:gd name="p0x9" fmla="*/ 120 w 17400"/>
              <a:gd name="p0y9" fmla="*/ 1188 h 1188"/>
              <a:gd name="p0x10" fmla="*/ 53 w 17400"/>
              <a:gd name="p0y10" fmla="*/ 1188 h 1188"/>
              <a:gd name="p0x11" fmla="*/ 0 w 17400"/>
              <a:gd name="p0y11" fmla="*/ 1134 h 1188"/>
              <a:gd name="p0x12" fmla="*/ 0 w 17400"/>
              <a:gd name="p0y12" fmla="*/ 1068 h 1188"/>
              <a:gd name="p0x13" fmla="*/ 0 w 17400"/>
              <a:gd name="p0y13" fmla="*/ 120 h 1188"/>
              <a:gd name="p0x14" fmla="*/ 0 w 17400"/>
              <a:gd name="p0y14" fmla="*/ 53 h 1188"/>
              <a:gd name="p0x15" fmla="*/ 53 w 17400"/>
              <a:gd name="p0y15" fmla="*/ 0 h 1188"/>
              <a:gd name="p0x16" fmla="*/ 120 w 17400"/>
              <a:gd name="p0y16" fmla="*/ 0 h 11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2B48C"/>
          </a:solidFill>
          <a:ln>
            <a:noFill/>
          </a:ln>
          <a:effectLst>
            <a:outerShdw blurRad="42863" dist="9525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762000" y="5941762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用</a:t>
            </a:r>
            <a:r>
              <a:rPr b="1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</a:rPr>
              <a:t>正负数</a:t>
            </a:r>
            <a:r>
              <a:rPr>
                <a:solidFill>
                  <a:srgbClr val="2C2418"/>
                </a:solidFill>
                <a:latin typeface="汉仪正圆-45W" panose="00020600040101010101" charset="-122"/>
                <a:ea typeface="汉仪正圆-45W" panose="00020600040101010101" charset="-122"/>
              </a:rPr>
              <a:t>记录世界，一切都变得清晰而有序</a:t>
            </a:r>
            <a:endParaRPr>
              <a:solidFill>
                <a:srgbClr val="2C24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2272665"/>
            <a:ext cx="4075214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负数，古人留给</a:t>
            </a:r>
            <a:endParaRPr sz="4200" b="1" spc="84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8"/>
                </a:solidFill>
                <a:latin typeface="汉仪正圆-75W" panose="00020600040101010101" charset="-122"/>
                <a:ea typeface="汉仪正圆-75W" panose="00020600040101010101" charset="-122"/>
              </a:rPr>
              <a:t>我们的智慧礼物</a:t>
            </a:r>
            <a:endParaRPr sz="4200" b="1" spc="84">
              <a:solidFill>
                <a:srgbClr val="2C24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666750" y="4310063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数学不仅是数字，更是人类智慧的结晶</a:t>
            </a:r>
            <a:endParaRPr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3E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认识负数，就是与两千年前的古人对话</a:t>
            </a:r>
            <a:endParaRPr sz="1500" spc="30">
              <a:solidFill>
                <a:srgbClr val="5A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66750" y="19240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19150" y="19380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942975" y="19431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6750" y="40481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1557</Words>
  <Application>WPS 演示</Application>
  <PresentationFormat>宽屏</PresentationFormat>
  <Paragraphs>408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2026-07-28T04:08:51Z</dcterms:created>
  <dcterms:modified xsi:type="dcterms:W3CDTF">2026-07-28T04:08:51Z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2349899C456CACCC532B686A43699623_41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Y4E0SVb4Eah4WrYxI4OkSZ36vSFAwQzsREzmlCdrtDwspN3WO/UCSToOoniTmk3PxnAmoijrthxWzOY3ksuasBKcxHV7ZVi6Cgk9tFZbSYn2PCLSB3UokRSJRueNxLihLdJ+2G4tTGtPdw1Y4glvVFcWSzhK4tIsnIi6ru+TqteOxTI7xY++riZ4QYYcRsG5ZSOlRpk00IfsdtpcayxJ/7u68OoRfAPGYS7MpoQ85UM7ypADKlrxHFZrCTgmfs8JYWyZnobv4eDRfYj9CcFoGQUGWrI9xGVAsERKbcunnh+2kIEqsC56TtxQcgBG/u8NUihLlKE2fFquzOJR+H+itw==</vt:lpwstr>
  </property>
</Properties>
</file>