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4.svg" ContentType="image/svg+xml"/>
  <Override PartName="/ppt/media/image56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E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09" autoAdjust="0"/>
    <p:restoredTop sz="94625" autoAdjust="0"/>
  </p:normalViewPr>
  <p:slideViewPr>
    <p:cSldViewPr snapToGrid="0" showGuides="1">
      <p:cViewPr varScale="1">
        <p:scale>
          <a:sx n="77" d="100"/>
          <a:sy n="77" d="100"/>
        </p:scale>
        <p:origin x="802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294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../media/image3.png"/><Relationship Id="rId6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image" Target="../media/image1.png"/><Relationship Id="rId2" Type="http://schemas.openxmlformats.org/officeDocument/2006/relationships/tags" Target="../tags/tag6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image" Target="../media/image5.png"/><Relationship Id="rId4" Type="http://schemas.openxmlformats.org/officeDocument/2006/relationships/tags" Target="../tags/tag46.xml"/><Relationship Id="rId3" Type="http://schemas.openxmlformats.org/officeDocument/2006/relationships/image" Target="../media/image4.png"/><Relationship Id="rId2" Type="http://schemas.openxmlformats.org/officeDocument/2006/relationships/tags" Target="../tags/tag45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image" Target="../media/image7.png"/><Relationship Id="rId4" Type="http://schemas.openxmlformats.org/officeDocument/2006/relationships/tags" Target="../tags/tag54.xml"/><Relationship Id="rId3" Type="http://schemas.openxmlformats.org/officeDocument/2006/relationships/image" Target="../media/image6.png"/><Relationship Id="rId2" Type="http://schemas.openxmlformats.org/officeDocument/2006/relationships/tags" Target="../tags/tag53.xml"/><Relationship Id="rId10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image" Target="../media/image9.png"/><Relationship Id="rId6" Type="http://schemas.openxmlformats.org/officeDocument/2006/relationships/tags" Target="../tags/tag62.xml"/><Relationship Id="rId5" Type="http://schemas.openxmlformats.org/officeDocument/2006/relationships/image" Target="../media/image8.png"/><Relationship Id="rId4" Type="http://schemas.openxmlformats.org/officeDocument/2006/relationships/tags" Target="../tags/tag61.xml"/><Relationship Id="rId3" Type="http://schemas.openxmlformats.org/officeDocument/2006/relationships/image" Target="../media/image6.png"/><Relationship Id="rId2" Type="http://schemas.openxmlformats.org/officeDocument/2006/relationships/tags" Target="../tags/tag60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/Users/wangweisen/Desktop/背景.png背景"/>
          <p:cNvPicPr/>
          <p:nvPr userDrawn="1">
            <p:custDataLst>
              <p:tags r:id="rId2"/>
            </p:custDataLst>
          </p:nvPr>
        </p:nvPicPr>
        <p:blipFill>
          <a:blip r:embed="rId3"/>
          <a:srcRect t="3852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pic>
        <p:nvPicPr>
          <p:cNvPr id="11" name="图片 10" descr="/Users/wangweisen/Desktop/空间.png空间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/>
          <a:srcRect/>
          <a:stretch>
            <a:fillRect/>
          </a:stretch>
        </p:blipFill>
        <p:spPr>
          <a:xfrm>
            <a:off x="0" y="2349501"/>
            <a:ext cx="4219125" cy="4508499"/>
          </a:xfrm>
          <a:prstGeom prst="rect">
            <a:avLst/>
          </a:prstGeom>
        </p:spPr>
      </p:pic>
      <p:pic>
        <p:nvPicPr>
          <p:cNvPr id="12" name="图片 11" descr="/Users/wangweisen/Desktop/星辰.png星辰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10370421" y="0"/>
            <a:ext cx="1821579" cy="251873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312335" y="834030"/>
            <a:ext cx="2880000" cy="1081088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3" name="直接连接符 12"/>
          <p:cNvCxnSpPr/>
          <p:nvPr userDrawn="1">
            <p:custDataLst>
              <p:tags r:id="rId12"/>
            </p:custDataLst>
          </p:nvPr>
        </p:nvCxnSpPr>
        <p:spPr>
          <a:xfrm>
            <a:off x="5374588" y="2266919"/>
            <a:ext cx="3174095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>
            <p:custDataLst>
              <p:tags r:id="rId13"/>
            </p:custDataLst>
          </p:nvPr>
        </p:nvCxnSpPr>
        <p:spPr>
          <a:xfrm>
            <a:off x="5312335" y="2266919"/>
            <a:ext cx="651201" cy="0"/>
          </a:xfrm>
          <a:prstGeom prst="line">
            <a:avLst/>
          </a:prstGeom>
          <a:ln w="889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4800" y="1228725"/>
            <a:ext cx="5181600" cy="494887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313200" y="1228725"/>
            <a:ext cx="5181600" cy="4948875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4800" y="1228725"/>
            <a:ext cx="5157787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4800" y="1859078"/>
            <a:ext cx="5157787" cy="4330585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311612" y="1228725"/>
            <a:ext cx="5183188" cy="540000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311612" y="1859078"/>
            <a:ext cx="5183188" cy="4330585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4800" y="360000"/>
            <a:ext cx="10800000" cy="720000"/>
          </a:xfrm>
        </p:spPr>
        <p:txBody>
          <a:bodyPr vert="horz" wrap="square" lIns="0" tIns="0" rIns="0" bIns="0" rtlCol="0" anchor="ctr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000" b="1" i="0" u="none" strike="noStrike" kern="1200" cap="none" spc="0" normalizeH="0" baseline="0" noProof="1" dirty="0">
                <a:solidFill>
                  <a:schemeClr val="lt1">
                    <a:lumMod val="10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4799" y="360000"/>
            <a:ext cx="10802402" cy="581760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4798" y="1228725"/>
            <a:ext cx="10811401" cy="576000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/Users/wangweisen/Desktop/背景.png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 descr="元素3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45630" y="726"/>
            <a:ext cx="5245735" cy="6857170"/>
          </a:xfrm>
          <a:prstGeom prst="rect">
            <a:avLst/>
          </a:prstGeom>
        </p:spPr>
      </p:pic>
      <p:sp>
        <p:nvSpPr>
          <p:cNvPr id="7" name="日期占位符 6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idx="16389" hasCustomPrompt="1"/>
            <p:custDataLst>
              <p:tags r:id="rId9"/>
            </p:custDataLst>
          </p:nvPr>
        </p:nvSpPr>
        <p:spPr>
          <a:xfrm>
            <a:off x="1016000" y="1651000"/>
            <a:ext cx="6097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0"/>
            </p:custDataLst>
          </p:nvPr>
        </p:nvSpPr>
        <p:spPr>
          <a:xfrm>
            <a:off x="1016000" y="2159000"/>
            <a:ext cx="6352646" cy="254000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6000" i="0" u="none" strike="noStrike" cap="none" spc="0" normalizeH="0" baseline="0" dirty="0">
                <a:solidFill>
                  <a:schemeClr val="lt1">
                    <a:lumMod val="100000"/>
                  </a:schemeClr>
                </a:solidFill>
                <a:uFillTx/>
                <a:latin typeface="+mj-ea"/>
                <a:ea typeface="+mj-ea"/>
                <a:cs typeface="+mn-cs"/>
              </a:defRPr>
            </a:lvl1pPr>
          </a:lstStyle>
          <a:p>
            <a:pPr marL="0" marR="0" lvl="0" fontAlgn="auto">
              <a:lnSpc>
                <a:spcPct val="92000"/>
              </a:lnSpc>
              <a:buClrTx/>
              <a:buSzTx/>
              <a:buFontTx/>
            </a:pPr>
            <a:r>
              <a:rPr lang="zh-CN" altLang="en-US" dirty="0"/>
              <a:t>单击此处
添加文档标题</a:t>
            </a:r>
            <a:endParaRPr lang="zh-CN" alt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1016000" y="4749800"/>
            <a:ext cx="2540882" cy="533400"/>
          </a:xfrm>
          <a:noFill/>
        </p:spPr>
        <p:txBody>
          <a:bodyPr vert="horz" lIns="0" tIns="0" rIns="0" bIns="0" anchor="ctr">
            <a:normAutofit/>
          </a:bodyPr>
          <a:lstStyle>
            <a:lvl1pPr marL="0" indent="0" algn="l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 sz="20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BY WPS</a:t>
            </a:r>
            <a:endParaRPr lang="zh-CN" altLang="en-US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" y="365"/>
            <a:ext cx="12191930" cy="6857588"/>
          </a:xfrm>
          <a:prstGeom prst="rect">
            <a:avLst/>
          </a:prstGeom>
        </p:spPr>
      </p:pic>
      <p:pic>
        <p:nvPicPr>
          <p:cNvPr id="10" name="图片 9" descr="/Users/wangweisen/Desktop/xingqiu.pngxingqiu"/>
          <p:cNvPicPr/>
          <p:nvPr userDrawn="1"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6836467" y="728365"/>
            <a:ext cx="5355520" cy="5398730"/>
          </a:xfrm>
          <a:prstGeom prst="rect">
            <a:avLst/>
          </a:prstGeom>
        </p:spPr>
      </p:pic>
      <p:sp>
        <p:nvSpPr>
          <p:cNvPr id="7" name="日期占位符 4"/>
          <p:cNvSpPr>
            <a:spLocks noGrp="1"/>
          </p:cNvSpPr>
          <p:nvPr>
            <p:ph type="dt" sz="half" idx="16385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6386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6387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8" hasCustomPrompt="1"/>
            <p:custDataLst>
              <p:tags r:id="rId9"/>
            </p:custDataLst>
          </p:nvPr>
        </p:nvSpPr>
        <p:spPr>
          <a:xfrm>
            <a:off x="1016000" y="3530600"/>
            <a:ext cx="6352117" cy="1524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b="0" spc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9" hasCustomPrompt="1"/>
            <p:custDataLst>
              <p:tags r:id="rId10"/>
            </p:custDataLst>
          </p:nvPr>
        </p:nvSpPr>
        <p:spPr>
          <a:xfrm>
            <a:off x="1016000" y="1905000"/>
            <a:ext cx="1527175" cy="1524000"/>
          </a:xfrm>
        </p:spPr>
        <p:txBody>
          <a:bodyPr vert="horz" wrap="square" lIns="0" tIns="0" rIns="0" bIns="0" anchor="ctr">
            <a:normAutofit/>
          </a:bodyPr>
          <a:lstStyle>
            <a:lvl1pPr marL="0" indent="0" algn="l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7200" spc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背景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200" y="0"/>
            <a:ext cx="12189600" cy="6858000"/>
          </a:xfrm>
          <a:prstGeom prst="rect">
            <a:avLst/>
          </a:prstGeom>
        </p:spPr>
      </p:pic>
      <p:pic>
        <p:nvPicPr>
          <p:cNvPr id="13" name="图片 12" descr="/Users/wangweisen/Desktop/星期.png星期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0" y="0"/>
            <a:ext cx="1970612" cy="1726552"/>
          </a:xfrm>
          <a:prstGeom prst="rect">
            <a:avLst/>
          </a:prstGeom>
        </p:spPr>
      </p:pic>
      <p:pic>
        <p:nvPicPr>
          <p:cNvPr id="15" name="图片 14" descr="/Users/wangweisen/Desktop/飞向太空.png飞向太空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6637189" y="2318944"/>
            <a:ext cx="5554811" cy="4539056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6385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6386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6387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body" idx="16389" hasCustomPrompt="1"/>
            <p:custDataLst>
              <p:tags r:id="rId11"/>
            </p:custDataLst>
          </p:nvPr>
        </p:nvSpPr>
        <p:spPr>
          <a:xfrm>
            <a:off x="1016000" y="2667000"/>
            <a:ext cx="54493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ctrTitle" idx="16388" hasCustomPrompt="1"/>
            <p:custDataLst>
              <p:tags r:id="rId12"/>
            </p:custDataLst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6400" spc="0">
                <a:solidFill>
                  <a:schemeClr val="tx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92.xml"/><Relationship Id="rId20" Type="http://schemas.openxmlformats.org/officeDocument/2006/relationships/tags" Target="../tags/tag9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0.xml"/><Relationship Id="rId18" Type="http://schemas.openxmlformats.org/officeDocument/2006/relationships/tags" Target="../tags/tag89.xml"/><Relationship Id="rId17" Type="http://schemas.openxmlformats.org/officeDocument/2006/relationships/tags" Target="../tags/tag88.xml"/><Relationship Id="rId16" Type="http://schemas.openxmlformats.org/officeDocument/2006/relationships/tags" Target="../tags/tag87.xml"/><Relationship Id="rId15" Type="http://schemas.openxmlformats.org/officeDocument/2006/relationships/tags" Target="../tags/tag86.xml"/><Relationship Id="rId14" Type="http://schemas.openxmlformats.org/officeDocument/2006/relationships/image" Target="../media/image6.png"/><Relationship Id="rId13" Type="http://schemas.openxmlformats.org/officeDocument/2006/relationships/tags" Target="../tags/tag8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背景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5" y="47"/>
            <a:ext cx="12191930" cy="6857905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480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4799" y="1228725"/>
            <a:ext cx="10799999" cy="494887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4799" y="6356350"/>
            <a:ext cx="2743200" cy="36512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1598" y="6356350"/>
            <a:ext cx="2743200" cy="365125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lt1">
              <a:lumMod val="10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tags" Target="../tags/tag96.xml"/><Relationship Id="rId3" Type="http://schemas.openxmlformats.org/officeDocument/2006/relationships/tags" Target="../tags/tag95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108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tags" Target="../tags/tag9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svg"/><Relationship Id="rId8" Type="http://schemas.openxmlformats.org/officeDocument/2006/relationships/image" Target="../media/image11.png"/><Relationship Id="rId70" Type="http://schemas.openxmlformats.org/officeDocument/2006/relationships/slideLayout" Target="../slideLayouts/slideLayout6.xml"/><Relationship Id="rId7" Type="http://schemas.openxmlformats.org/officeDocument/2006/relationships/tags" Target="../tags/tag117.xml"/><Relationship Id="rId69" Type="http://schemas.openxmlformats.org/officeDocument/2006/relationships/tags" Target="../tags/tag157.xml"/><Relationship Id="rId68" Type="http://schemas.openxmlformats.org/officeDocument/2006/relationships/tags" Target="../tags/tag156.xml"/><Relationship Id="rId67" Type="http://schemas.openxmlformats.org/officeDocument/2006/relationships/tags" Target="../tags/tag155.xml"/><Relationship Id="rId66" Type="http://schemas.openxmlformats.org/officeDocument/2006/relationships/tags" Target="../tags/tag154.xml"/><Relationship Id="rId65" Type="http://schemas.openxmlformats.org/officeDocument/2006/relationships/image" Target="../media/image32.svg"/><Relationship Id="rId64" Type="http://schemas.openxmlformats.org/officeDocument/2006/relationships/image" Target="../media/image31.png"/><Relationship Id="rId63" Type="http://schemas.openxmlformats.org/officeDocument/2006/relationships/tags" Target="../tags/tag153.xml"/><Relationship Id="rId62" Type="http://schemas.openxmlformats.org/officeDocument/2006/relationships/tags" Target="../tags/tag152.xml"/><Relationship Id="rId61" Type="http://schemas.openxmlformats.org/officeDocument/2006/relationships/tags" Target="../tags/tag151.xml"/><Relationship Id="rId60" Type="http://schemas.openxmlformats.org/officeDocument/2006/relationships/tags" Target="../tags/tag150.xml"/><Relationship Id="rId6" Type="http://schemas.openxmlformats.org/officeDocument/2006/relationships/tags" Target="../tags/tag116.xml"/><Relationship Id="rId59" Type="http://schemas.openxmlformats.org/officeDocument/2006/relationships/tags" Target="../tags/tag149.xml"/><Relationship Id="rId58" Type="http://schemas.openxmlformats.org/officeDocument/2006/relationships/image" Target="../media/image30.svg"/><Relationship Id="rId57" Type="http://schemas.openxmlformats.org/officeDocument/2006/relationships/image" Target="../media/image29.png"/><Relationship Id="rId56" Type="http://schemas.openxmlformats.org/officeDocument/2006/relationships/tags" Target="../tags/tag148.xml"/><Relationship Id="rId55" Type="http://schemas.openxmlformats.org/officeDocument/2006/relationships/tags" Target="../tags/tag147.xml"/><Relationship Id="rId54" Type="http://schemas.openxmlformats.org/officeDocument/2006/relationships/tags" Target="../tags/tag146.xml"/><Relationship Id="rId53" Type="http://schemas.openxmlformats.org/officeDocument/2006/relationships/tags" Target="../tags/tag145.xml"/><Relationship Id="rId52" Type="http://schemas.openxmlformats.org/officeDocument/2006/relationships/tags" Target="../tags/tag144.xml"/><Relationship Id="rId51" Type="http://schemas.openxmlformats.org/officeDocument/2006/relationships/image" Target="../media/image28.svg"/><Relationship Id="rId50" Type="http://schemas.openxmlformats.org/officeDocument/2006/relationships/image" Target="../media/image27.png"/><Relationship Id="rId5" Type="http://schemas.openxmlformats.org/officeDocument/2006/relationships/tags" Target="../tags/tag115.xml"/><Relationship Id="rId49" Type="http://schemas.openxmlformats.org/officeDocument/2006/relationships/tags" Target="../tags/tag143.xml"/><Relationship Id="rId48" Type="http://schemas.openxmlformats.org/officeDocument/2006/relationships/tags" Target="../tags/tag142.xml"/><Relationship Id="rId47" Type="http://schemas.openxmlformats.org/officeDocument/2006/relationships/tags" Target="../tags/tag141.xml"/><Relationship Id="rId46" Type="http://schemas.openxmlformats.org/officeDocument/2006/relationships/tags" Target="../tags/tag140.xml"/><Relationship Id="rId45" Type="http://schemas.openxmlformats.org/officeDocument/2006/relationships/tags" Target="../tags/tag139.xml"/><Relationship Id="rId44" Type="http://schemas.openxmlformats.org/officeDocument/2006/relationships/image" Target="../media/image26.svg"/><Relationship Id="rId43" Type="http://schemas.openxmlformats.org/officeDocument/2006/relationships/image" Target="../media/image25.png"/><Relationship Id="rId42" Type="http://schemas.openxmlformats.org/officeDocument/2006/relationships/tags" Target="../tags/tag138.xml"/><Relationship Id="rId41" Type="http://schemas.openxmlformats.org/officeDocument/2006/relationships/tags" Target="../tags/tag137.xml"/><Relationship Id="rId40" Type="http://schemas.openxmlformats.org/officeDocument/2006/relationships/tags" Target="../tags/tag136.xml"/><Relationship Id="rId4" Type="http://schemas.openxmlformats.org/officeDocument/2006/relationships/tags" Target="../tags/tag114.xml"/><Relationship Id="rId39" Type="http://schemas.openxmlformats.org/officeDocument/2006/relationships/image" Target="../media/image24.svg"/><Relationship Id="rId38" Type="http://schemas.openxmlformats.org/officeDocument/2006/relationships/image" Target="../media/image23.png"/><Relationship Id="rId37" Type="http://schemas.openxmlformats.org/officeDocument/2006/relationships/tags" Target="../tags/tag135.xml"/><Relationship Id="rId36" Type="http://schemas.openxmlformats.org/officeDocument/2006/relationships/tags" Target="../tags/tag134.xml"/><Relationship Id="rId35" Type="http://schemas.openxmlformats.org/officeDocument/2006/relationships/tags" Target="../tags/tag133.xml"/><Relationship Id="rId34" Type="http://schemas.openxmlformats.org/officeDocument/2006/relationships/image" Target="../media/image22.svg"/><Relationship Id="rId33" Type="http://schemas.openxmlformats.org/officeDocument/2006/relationships/image" Target="../media/image21.png"/><Relationship Id="rId32" Type="http://schemas.openxmlformats.org/officeDocument/2006/relationships/tags" Target="../tags/tag132.xml"/><Relationship Id="rId31" Type="http://schemas.openxmlformats.org/officeDocument/2006/relationships/tags" Target="../tags/tag131.xml"/><Relationship Id="rId30" Type="http://schemas.openxmlformats.org/officeDocument/2006/relationships/tags" Target="../tags/tag130.xml"/><Relationship Id="rId3" Type="http://schemas.openxmlformats.org/officeDocument/2006/relationships/image" Target="../media/image10.jpeg"/><Relationship Id="rId29" Type="http://schemas.openxmlformats.org/officeDocument/2006/relationships/image" Target="../media/image20.svg"/><Relationship Id="rId28" Type="http://schemas.openxmlformats.org/officeDocument/2006/relationships/image" Target="../media/image19.png"/><Relationship Id="rId27" Type="http://schemas.openxmlformats.org/officeDocument/2006/relationships/tags" Target="../tags/tag129.xml"/><Relationship Id="rId26" Type="http://schemas.openxmlformats.org/officeDocument/2006/relationships/tags" Target="../tags/tag128.xml"/><Relationship Id="rId25" Type="http://schemas.openxmlformats.org/officeDocument/2006/relationships/tags" Target="../tags/tag127.xml"/><Relationship Id="rId24" Type="http://schemas.openxmlformats.org/officeDocument/2006/relationships/image" Target="../media/image18.svg"/><Relationship Id="rId23" Type="http://schemas.openxmlformats.org/officeDocument/2006/relationships/image" Target="../media/image17.png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tags" Target="../tags/tag113.xml"/><Relationship Id="rId19" Type="http://schemas.openxmlformats.org/officeDocument/2006/relationships/image" Target="../media/image16.svg"/><Relationship Id="rId18" Type="http://schemas.openxmlformats.org/officeDocument/2006/relationships/image" Target="../media/image15.png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image" Target="../media/image14.svg"/><Relationship Id="rId13" Type="http://schemas.openxmlformats.org/officeDocument/2006/relationships/image" Target="../media/image13.png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tags" Target="../tags/tag11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tags" Target="../tags/tag165.xml"/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193.xml"/><Relationship Id="rId47" Type="http://schemas.openxmlformats.org/officeDocument/2006/relationships/tags" Target="../tags/tag192.xml"/><Relationship Id="rId46" Type="http://schemas.openxmlformats.org/officeDocument/2006/relationships/tags" Target="../tags/tag191.xml"/><Relationship Id="rId45" Type="http://schemas.openxmlformats.org/officeDocument/2006/relationships/tags" Target="../tags/tag190.xml"/><Relationship Id="rId44" Type="http://schemas.openxmlformats.org/officeDocument/2006/relationships/tags" Target="../tags/tag189.xml"/><Relationship Id="rId43" Type="http://schemas.openxmlformats.org/officeDocument/2006/relationships/tags" Target="../tags/tag188.xml"/><Relationship Id="rId42" Type="http://schemas.openxmlformats.org/officeDocument/2006/relationships/image" Target="../media/image44.svg"/><Relationship Id="rId41" Type="http://schemas.openxmlformats.org/officeDocument/2006/relationships/image" Target="../media/image43.png"/><Relationship Id="rId40" Type="http://schemas.openxmlformats.org/officeDocument/2006/relationships/tags" Target="../tags/tag187.xml"/><Relationship Id="rId4" Type="http://schemas.openxmlformats.org/officeDocument/2006/relationships/tags" Target="../tags/tag161.xml"/><Relationship Id="rId39" Type="http://schemas.openxmlformats.org/officeDocument/2006/relationships/tags" Target="../tags/tag186.xml"/><Relationship Id="rId38" Type="http://schemas.openxmlformats.org/officeDocument/2006/relationships/tags" Target="../tags/tag185.xml"/><Relationship Id="rId37" Type="http://schemas.openxmlformats.org/officeDocument/2006/relationships/tags" Target="../tags/tag184.xml"/><Relationship Id="rId36" Type="http://schemas.openxmlformats.org/officeDocument/2006/relationships/image" Target="../media/image42.svg"/><Relationship Id="rId35" Type="http://schemas.openxmlformats.org/officeDocument/2006/relationships/image" Target="../media/image41.png"/><Relationship Id="rId34" Type="http://schemas.openxmlformats.org/officeDocument/2006/relationships/tags" Target="../tags/tag183.xml"/><Relationship Id="rId33" Type="http://schemas.openxmlformats.org/officeDocument/2006/relationships/tags" Target="../tags/tag182.xml"/><Relationship Id="rId32" Type="http://schemas.openxmlformats.org/officeDocument/2006/relationships/tags" Target="../tags/tag181.xml"/><Relationship Id="rId31" Type="http://schemas.openxmlformats.org/officeDocument/2006/relationships/tags" Target="../tags/tag180.xml"/><Relationship Id="rId30" Type="http://schemas.openxmlformats.org/officeDocument/2006/relationships/image" Target="../media/image40.svg"/><Relationship Id="rId3" Type="http://schemas.openxmlformats.org/officeDocument/2006/relationships/tags" Target="../tags/tag160.xml"/><Relationship Id="rId29" Type="http://schemas.openxmlformats.org/officeDocument/2006/relationships/image" Target="../media/image39.png"/><Relationship Id="rId28" Type="http://schemas.openxmlformats.org/officeDocument/2006/relationships/tags" Target="../tags/tag179.xml"/><Relationship Id="rId27" Type="http://schemas.openxmlformats.org/officeDocument/2006/relationships/tags" Target="../tags/tag178.xml"/><Relationship Id="rId26" Type="http://schemas.openxmlformats.org/officeDocument/2006/relationships/tags" Target="../tags/tag177.xml"/><Relationship Id="rId25" Type="http://schemas.openxmlformats.org/officeDocument/2006/relationships/tags" Target="../tags/tag176.xml"/><Relationship Id="rId24" Type="http://schemas.openxmlformats.org/officeDocument/2006/relationships/tags" Target="../tags/tag175.xml"/><Relationship Id="rId23" Type="http://schemas.openxmlformats.org/officeDocument/2006/relationships/tags" Target="../tags/tag174.xml"/><Relationship Id="rId22" Type="http://schemas.openxmlformats.org/officeDocument/2006/relationships/image" Target="../media/image38.svg"/><Relationship Id="rId21" Type="http://schemas.openxmlformats.org/officeDocument/2006/relationships/image" Target="../media/image37.png"/><Relationship Id="rId20" Type="http://schemas.openxmlformats.org/officeDocument/2006/relationships/tags" Target="../tags/tag173.xml"/><Relationship Id="rId2" Type="http://schemas.openxmlformats.org/officeDocument/2006/relationships/tags" Target="../tags/tag159.xml"/><Relationship Id="rId19" Type="http://schemas.openxmlformats.org/officeDocument/2006/relationships/tags" Target="../tags/tag172.xml"/><Relationship Id="rId18" Type="http://schemas.openxmlformats.org/officeDocument/2006/relationships/tags" Target="../tags/tag171.xml"/><Relationship Id="rId17" Type="http://schemas.openxmlformats.org/officeDocument/2006/relationships/tags" Target="../tags/tag170.xml"/><Relationship Id="rId16" Type="http://schemas.openxmlformats.org/officeDocument/2006/relationships/image" Target="../media/image36.svg"/><Relationship Id="rId15" Type="http://schemas.openxmlformats.org/officeDocument/2006/relationships/image" Target="../media/image35.png"/><Relationship Id="rId14" Type="http://schemas.openxmlformats.org/officeDocument/2006/relationships/tags" Target="../tags/tag169.xml"/><Relationship Id="rId13" Type="http://schemas.openxmlformats.org/officeDocument/2006/relationships/tags" Target="../tags/tag168.xml"/><Relationship Id="rId12" Type="http://schemas.openxmlformats.org/officeDocument/2006/relationships/tags" Target="../tags/tag167.xml"/><Relationship Id="rId11" Type="http://schemas.openxmlformats.org/officeDocument/2006/relationships/tags" Target="../tags/tag166.xml"/><Relationship Id="rId10" Type="http://schemas.openxmlformats.org/officeDocument/2006/relationships/image" Target="../media/image34.svg"/><Relationship Id="rId1" Type="http://schemas.openxmlformats.org/officeDocument/2006/relationships/tags" Target="../tags/tag1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tags" Target="../tags/tag200.xml"/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216.xml"/><Relationship Id="rId31" Type="http://schemas.openxmlformats.org/officeDocument/2006/relationships/tags" Target="../tags/tag215.xml"/><Relationship Id="rId30" Type="http://schemas.openxmlformats.org/officeDocument/2006/relationships/tags" Target="../tags/tag214.xml"/><Relationship Id="rId3" Type="http://schemas.openxmlformats.org/officeDocument/2006/relationships/image" Target="../media/image45.jpeg"/><Relationship Id="rId29" Type="http://schemas.openxmlformats.org/officeDocument/2006/relationships/tags" Target="../tags/tag213.xml"/><Relationship Id="rId28" Type="http://schemas.openxmlformats.org/officeDocument/2006/relationships/image" Target="../media/image30.svg"/><Relationship Id="rId27" Type="http://schemas.openxmlformats.org/officeDocument/2006/relationships/image" Target="../media/image29.png"/><Relationship Id="rId26" Type="http://schemas.openxmlformats.org/officeDocument/2006/relationships/tags" Target="../tags/tag212.xml"/><Relationship Id="rId25" Type="http://schemas.openxmlformats.org/officeDocument/2006/relationships/tags" Target="../tags/tag211.xml"/><Relationship Id="rId24" Type="http://schemas.openxmlformats.org/officeDocument/2006/relationships/tags" Target="../tags/tag210.xml"/><Relationship Id="rId23" Type="http://schemas.openxmlformats.org/officeDocument/2006/relationships/tags" Target="../tags/tag209.xml"/><Relationship Id="rId22" Type="http://schemas.openxmlformats.org/officeDocument/2006/relationships/image" Target="../media/image51.svg"/><Relationship Id="rId21" Type="http://schemas.openxmlformats.org/officeDocument/2006/relationships/image" Target="../media/image50.png"/><Relationship Id="rId20" Type="http://schemas.openxmlformats.org/officeDocument/2006/relationships/tags" Target="../tags/tag208.xml"/><Relationship Id="rId2" Type="http://schemas.openxmlformats.org/officeDocument/2006/relationships/tags" Target="../tags/tag195.xml"/><Relationship Id="rId19" Type="http://schemas.openxmlformats.org/officeDocument/2006/relationships/tags" Target="../tags/tag207.xml"/><Relationship Id="rId18" Type="http://schemas.openxmlformats.org/officeDocument/2006/relationships/tags" Target="../tags/tag206.xml"/><Relationship Id="rId17" Type="http://schemas.openxmlformats.org/officeDocument/2006/relationships/tags" Target="../tags/tag205.xml"/><Relationship Id="rId16" Type="http://schemas.openxmlformats.org/officeDocument/2006/relationships/image" Target="../media/image49.svg"/><Relationship Id="rId15" Type="http://schemas.openxmlformats.org/officeDocument/2006/relationships/image" Target="../media/image48.png"/><Relationship Id="rId14" Type="http://schemas.openxmlformats.org/officeDocument/2006/relationships/tags" Target="../tags/tag204.xml"/><Relationship Id="rId13" Type="http://schemas.openxmlformats.org/officeDocument/2006/relationships/tags" Target="../tags/tag203.xml"/><Relationship Id="rId12" Type="http://schemas.openxmlformats.org/officeDocument/2006/relationships/tags" Target="../tags/tag202.xml"/><Relationship Id="rId11" Type="http://schemas.openxmlformats.org/officeDocument/2006/relationships/tags" Target="../tags/tag201.xml"/><Relationship Id="rId10" Type="http://schemas.openxmlformats.org/officeDocument/2006/relationships/image" Target="../media/image47.svg"/><Relationship Id="rId1" Type="http://schemas.openxmlformats.org/officeDocument/2006/relationships/tags" Target="../tags/tag19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" Type="http://schemas.openxmlformats.org/officeDocument/2006/relationships/tags" Target="../tags/tag21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image" Target="../media/image52.jpeg"/><Relationship Id="rId23" Type="http://schemas.openxmlformats.org/officeDocument/2006/relationships/slideLayout" Target="../slideLayouts/slideLayout6.xml"/><Relationship Id="rId22" Type="http://schemas.openxmlformats.org/officeDocument/2006/relationships/tags" Target="../tags/tag240.xml"/><Relationship Id="rId21" Type="http://schemas.openxmlformats.org/officeDocument/2006/relationships/tags" Target="../tags/tag239.xml"/><Relationship Id="rId20" Type="http://schemas.openxmlformats.org/officeDocument/2006/relationships/tags" Target="../tags/tag238.xml"/><Relationship Id="rId2" Type="http://schemas.openxmlformats.org/officeDocument/2006/relationships/tags" Target="../tags/tag221.xml"/><Relationship Id="rId19" Type="http://schemas.openxmlformats.org/officeDocument/2006/relationships/tags" Target="../tags/tag237.xml"/><Relationship Id="rId18" Type="http://schemas.openxmlformats.org/officeDocument/2006/relationships/tags" Target="../tags/tag236.xml"/><Relationship Id="rId17" Type="http://schemas.openxmlformats.org/officeDocument/2006/relationships/tags" Target="../tags/tag235.xml"/><Relationship Id="rId16" Type="http://schemas.openxmlformats.org/officeDocument/2006/relationships/tags" Target="../tags/tag234.xml"/><Relationship Id="rId15" Type="http://schemas.openxmlformats.org/officeDocument/2006/relationships/tags" Target="../tags/tag233.xml"/><Relationship Id="rId14" Type="http://schemas.openxmlformats.org/officeDocument/2006/relationships/tags" Target="../tags/tag232.xml"/><Relationship Id="rId13" Type="http://schemas.openxmlformats.org/officeDocument/2006/relationships/tags" Target="../tags/tag231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tags" Target="../tags/tag228.xml"/><Relationship Id="rId1" Type="http://schemas.openxmlformats.org/officeDocument/2006/relationships/tags" Target="../tags/tag22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svg"/><Relationship Id="rId8" Type="http://schemas.openxmlformats.org/officeDocument/2006/relationships/image" Target="../media/image35.png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tags" Target="../tags/tag245.xml"/><Relationship Id="rId4" Type="http://schemas.openxmlformats.org/officeDocument/2006/relationships/tags" Target="../tags/tag244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267.xml"/><Relationship Id="rId36" Type="http://schemas.openxmlformats.org/officeDocument/2006/relationships/tags" Target="../tags/tag266.xml"/><Relationship Id="rId35" Type="http://schemas.openxmlformats.org/officeDocument/2006/relationships/image" Target="../media/image56.svg"/><Relationship Id="rId34" Type="http://schemas.openxmlformats.org/officeDocument/2006/relationships/image" Target="../media/image55.png"/><Relationship Id="rId33" Type="http://schemas.openxmlformats.org/officeDocument/2006/relationships/tags" Target="../tags/tag265.xml"/><Relationship Id="rId32" Type="http://schemas.openxmlformats.org/officeDocument/2006/relationships/tags" Target="../tags/tag264.xml"/><Relationship Id="rId31" Type="http://schemas.openxmlformats.org/officeDocument/2006/relationships/tags" Target="../tags/tag263.xml"/><Relationship Id="rId30" Type="http://schemas.openxmlformats.org/officeDocument/2006/relationships/tags" Target="../tags/tag262.xml"/><Relationship Id="rId3" Type="http://schemas.openxmlformats.org/officeDocument/2006/relationships/tags" Target="../tags/tag243.xml"/><Relationship Id="rId29" Type="http://schemas.openxmlformats.org/officeDocument/2006/relationships/image" Target="../media/image54.svg"/><Relationship Id="rId28" Type="http://schemas.openxmlformats.org/officeDocument/2006/relationships/image" Target="../media/image53.png"/><Relationship Id="rId27" Type="http://schemas.openxmlformats.org/officeDocument/2006/relationships/tags" Target="../tags/tag261.xml"/><Relationship Id="rId26" Type="http://schemas.openxmlformats.org/officeDocument/2006/relationships/tags" Target="../tags/tag260.xml"/><Relationship Id="rId25" Type="http://schemas.openxmlformats.org/officeDocument/2006/relationships/tags" Target="../tags/tag259.xml"/><Relationship Id="rId24" Type="http://schemas.openxmlformats.org/officeDocument/2006/relationships/tags" Target="../tags/tag258.xml"/><Relationship Id="rId23" Type="http://schemas.openxmlformats.org/officeDocument/2006/relationships/image" Target="../media/image34.svg"/><Relationship Id="rId22" Type="http://schemas.openxmlformats.org/officeDocument/2006/relationships/image" Target="../media/image33.png"/><Relationship Id="rId21" Type="http://schemas.openxmlformats.org/officeDocument/2006/relationships/tags" Target="../tags/tag257.xml"/><Relationship Id="rId20" Type="http://schemas.openxmlformats.org/officeDocument/2006/relationships/tags" Target="../tags/tag256.xml"/><Relationship Id="rId2" Type="http://schemas.openxmlformats.org/officeDocument/2006/relationships/tags" Target="../tags/tag242.xml"/><Relationship Id="rId19" Type="http://schemas.openxmlformats.org/officeDocument/2006/relationships/tags" Target="../tags/tag255.xml"/><Relationship Id="rId18" Type="http://schemas.openxmlformats.org/officeDocument/2006/relationships/tags" Target="../tags/tag254.xml"/><Relationship Id="rId17" Type="http://schemas.openxmlformats.org/officeDocument/2006/relationships/tags" Target="../tags/tag253.xml"/><Relationship Id="rId16" Type="http://schemas.openxmlformats.org/officeDocument/2006/relationships/tags" Target="../tags/tag252.xml"/><Relationship Id="rId15" Type="http://schemas.openxmlformats.org/officeDocument/2006/relationships/image" Target="../media/image38.svg"/><Relationship Id="rId14" Type="http://schemas.openxmlformats.org/officeDocument/2006/relationships/image" Target="../media/image37.png"/><Relationship Id="rId13" Type="http://schemas.openxmlformats.org/officeDocument/2006/relationships/tags" Target="../tags/tag251.xml"/><Relationship Id="rId12" Type="http://schemas.openxmlformats.org/officeDocument/2006/relationships/tags" Target="../tags/tag250.xml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tags" Target="../tags/tag24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5.xml"/><Relationship Id="rId8" Type="http://schemas.openxmlformats.org/officeDocument/2006/relationships/tags" Target="../tags/tag274.xml"/><Relationship Id="rId7" Type="http://schemas.openxmlformats.org/officeDocument/2006/relationships/tags" Target="../tags/tag273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3" Type="http://schemas.openxmlformats.org/officeDocument/2006/relationships/slideLayout" Target="../slideLayouts/slideLayout6.xml"/><Relationship Id="rId32" Type="http://schemas.openxmlformats.org/officeDocument/2006/relationships/tags" Target="../tags/tag290.xml"/><Relationship Id="rId31" Type="http://schemas.openxmlformats.org/officeDocument/2006/relationships/tags" Target="../tags/tag289.xml"/><Relationship Id="rId30" Type="http://schemas.openxmlformats.org/officeDocument/2006/relationships/tags" Target="../tags/tag288.xml"/><Relationship Id="rId3" Type="http://schemas.openxmlformats.org/officeDocument/2006/relationships/image" Target="../media/image57.jpeg"/><Relationship Id="rId29" Type="http://schemas.openxmlformats.org/officeDocument/2006/relationships/image" Target="../media/image63.svg"/><Relationship Id="rId28" Type="http://schemas.openxmlformats.org/officeDocument/2006/relationships/image" Target="../media/image62.png"/><Relationship Id="rId27" Type="http://schemas.openxmlformats.org/officeDocument/2006/relationships/tags" Target="../tags/tag287.xml"/><Relationship Id="rId26" Type="http://schemas.openxmlformats.org/officeDocument/2006/relationships/tags" Target="../tags/tag286.xml"/><Relationship Id="rId25" Type="http://schemas.openxmlformats.org/officeDocument/2006/relationships/tags" Target="../tags/tag285.xml"/><Relationship Id="rId24" Type="http://schemas.openxmlformats.org/officeDocument/2006/relationships/image" Target="../media/image61.svg"/><Relationship Id="rId23" Type="http://schemas.openxmlformats.org/officeDocument/2006/relationships/image" Target="../media/image60.png"/><Relationship Id="rId22" Type="http://schemas.openxmlformats.org/officeDocument/2006/relationships/tags" Target="../tags/tag284.xml"/><Relationship Id="rId21" Type="http://schemas.openxmlformats.org/officeDocument/2006/relationships/tags" Target="../tags/tag283.xml"/><Relationship Id="rId20" Type="http://schemas.openxmlformats.org/officeDocument/2006/relationships/tags" Target="../tags/tag282.xml"/><Relationship Id="rId2" Type="http://schemas.openxmlformats.org/officeDocument/2006/relationships/tags" Target="../tags/tag269.xml"/><Relationship Id="rId19" Type="http://schemas.openxmlformats.org/officeDocument/2006/relationships/tags" Target="../tags/tag281.xml"/><Relationship Id="rId18" Type="http://schemas.openxmlformats.org/officeDocument/2006/relationships/image" Target="../media/image49.svg"/><Relationship Id="rId17" Type="http://schemas.openxmlformats.org/officeDocument/2006/relationships/image" Target="../media/image48.png"/><Relationship Id="rId16" Type="http://schemas.openxmlformats.org/officeDocument/2006/relationships/tags" Target="../tags/tag280.xml"/><Relationship Id="rId15" Type="http://schemas.openxmlformats.org/officeDocument/2006/relationships/tags" Target="../tags/tag279.xml"/><Relationship Id="rId14" Type="http://schemas.openxmlformats.org/officeDocument/2006/relationships/tags" Target="../tags/tag278.xml"/><Relationship Id="rId13" Type="http://schemas.openxmlformats.org/officeDocument/2006/relationships/tags" Target="../tags/tag277.xml"/><Relationship Id="rId12" Type="http://schemas.openxmlformats.org/officeDocument/2006/relationships/image" Target="../media/image59.svg"/><Relationship Id="rId11" Type="http://schemas.openxmlformats.org/officeDocument/2006/relationships/image" Target="../media/image58.png"/><Relationship Id="rId10" Type="http://schemas.openxmlformats.org/officeDocument/2006/relationships/tags" Target="../tags/tag276.xml"/><Relationship Id="rId1" Type="http://schemas.openxmlformats.org/officeDocument/2006/relationships/tags" Target="../tags/tag26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93.xml"/><Relationship Id="rId2" Type="http://schemas.openxmlformats.org/officeDocument/2006/relationships/tags" Target="../tags/tag292.xml"/><Relationship Id="rId1" Type="http://schemas.openxmlformats.org/officeDocument/2006/relationships/tags" Target="../tags/tag2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en-US" altLang="en-US"/>
              <a:t>2026/07/28</a:t>
            </a:r>
            <a:endParaRPr lang="en-US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方向与位置——寻路探秘之旅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6390"/>
            <p:custDataLst>
              <p:tags r:id="rId3"/>
            </p:custDataLst>
          </p:nvPr>
        </p:nvSpPr>
        <p:spPr/>
        <p:txBody>
          <a:bodyPr>
            <a:normAutofit/>
          </a:bodyPr>
          <a:p>
            <a:endParaRPr lang="zh-CN" altLang="en-US"/>
          </a:p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课程导览</a:t>
            </a:r>
            <a:endParaRPr sz="42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5B9EA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5457825" cy="3228975"/>
          </a:xfrm>
          <a:custGeom>
            <a:avLst/>
            <a:gdLst>
              <a:gd name="sw" fmla="*/ 1 w 8595"/>
              <a:gd name="sh" fmla="*/ 1 h 5085"/>
              <a:gd name="mins" fmla="min sw sh"/>
              <a:gd name="dsw" fmla="+- 0 sw mins"/>
              <a:gd name="dsh" fmla="+- 0 sh mins"/>
              <a:gd name="p0x0" fmla="*/ 300 w 8595"/>
              <a:gd name="p0y0" fmla="*/ 0 h 5085"/>
              <a:gd name="p0x1" fmla="*/ 8295 w 8595"/>
              <a:gd name="p0y1" fmla="*/ 0 h 5085"/>
              <a:gd name="p0x2" fmla="*/ 8460 w 8595"/>
              <a:gd name="p0y2" fmla="*/ 0 h 5085"/>
              <a:gd name="p0x3" fmla="*/ 8595 w 8595"/>
              <a:gd name="p0y3" fmla="*/ 134 h 5085"/>
              <a:gd name="p0x4" fmla="*/ 8595 w 8595"/>
              <a:gd name="p0y4" fmla="*/ 300 h 5085"/>
              <a:gd name="p0x5" fmla="*/ 8595 w 8595"/>
              <a:gd name="p0y5" fmla="*/ 4785 h 5085"/>
              <a:gd name="p0x6" fmla="*/ 8595 w 8595"/>
              <a:gd name="p0y6" fmla="*/ 4950 h 5085"/>
              <a:gd name="p0x7" fmla="*/ 8460 w 8595"/>
              <a:gd name="p0y7" fmla="*/ 5085 h 5085"/>
              <a:gd name="p0x8" fmla="*/ 8295 w 8595"/>
              <a:gd name="p0y8" fmla="*/ 5085 h 5085"/>
              <a:gd name="p0x9" fmla="*/ 300 w 8595"/>
              <a:gd name="p0y9" fmla="*/ 5085 h 5085"/>
              <a:gd name="p0x10" fmla="*/ 134 w 8595"/>
              <a:gd name="p0y10" fmla="*/ 5085 h 5085"/>
              <a:gd name="p0x11" fmla="*/ 0 w 8595"/>
              <a:gd name="p0y11" fmla="*/ 4950 h 5085"/>
              <a:gd name="p0x12" fmla="*/ 0 w 8595"/>
              <a:gd name="p0y12" fmla="*/ 4785 h 5085"/>
              <a:gd name="p0x13" fmla="*/ 0 w 8595"/>
              <a:gd name="p0y13" fmla="*/ 300 h 5085"/>
              <a:gd name="p0x14" fmla="*/ 0 w 8595"/>
              <a:gd name="p0y14" fmla="*/ 134 h 5085"/>
              <a:gd name="p0x15" fmla="*/ 134 w 8595"/>
              <a:gd name="p0y15" fmla="*/ 0 h 5085"/>
              <a:gd name="p0x16" fmla="*/ 300 w 859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514350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360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5143500" cy="9525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寻路</a:t>
            </a:r>
            <a:r>
              <a:rPr sz="210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有方</a:t>
            </a:r>
            <a:endParaRPr sz="210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51435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学会描述路线，在生活中辨别方向</a:t>
            </a:r>
            <a:endParaRPr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195695" y="2261870"/>
            <a:ext cx="5457825" cy="3228975"/>
          </a:xfrm>
          <a:custGeom>
            <a:avLst/>
            <a:gdLst>
              <a:gd name="sw" fmla="*/ 1 w 8595"/>
              <a:gd name="sh" fmla="*/ 1 h 5085"/>
              <a:gd name="mins" fmla="min sw sh"/>
              <a:gd name="dsw" fmla="+- 0 sw mins"/>
              <a:gd name="dsh" fmla="+- 0 sh mins"/>
              <a:gd name="p0x0" fmla="*/ 300 w 8595"/>
              <a:gd name="p0y0" fmla="*/ 0 h 5085"/>
              <a:gd name="p0x1" fmla="*/ 8295 w 8595"/>
              <a:gd name="p0y1" fmla="*/ 0 h 5085"/>
              <a:gd name="p0x2" fmla="*/ 8460 w 8595"/>
              <a:gd name="p0y2" fmla="*/ 0 h 5085"/>
              <a:gd name="p0x3" fmla="*/ 8595 w 8595"/>
              <a:gd name="p0y3" fmla="*/ 134 h 5085"/>
              <a:gd name="p0x4" fmla="*/ 8595 w 8595"/>
              <a:gd name="p0y4" fmla="*/ 300 h 5085"/>
              <a:gd name="p0x5" fmla="*/ 8595 w 8595"/>
              <a:gd name="p0y5" fmla="*/ 4785 h 5085"/>
              <a:gd name="p0x6" fmla="*/ 8595 w 8595"/>
              <a:gd name="p0y6" fmla="*/ 4950 h 5085"/>
              <a:gd name="p0x7" fmla="*/ 8460 w 8595"/>
              <a:gd name="p0y7" fmla="*/ 5085 h 5085"/>
              <a:gd name="p0x8" fmla="*/ 8295 w 8595"/>
              <a:gd name="p0y8" fmla="*/ 5085 h 5085"/>
              <a:gd name="p0x9" fmla="*/ 300 w 8595"/>
              <a:gd name="p0y9" fmla="*/ 5085 h 5085"/>
              <a:gd name="p0x10" fmla="*/ 134 w 8595"/>
              <a:gd name="p0y10" fmla="*/ 5085 h 5085"/>
              <a:gd name="p0x11" fmla="*/ 0 w 8595"/>
              <a:gd name="p0y11" fmla="*/ 4950 h 5085"/>
              <a:gd name="p0x12" fmla="*/ 0 w 8595"/>
              <a:gd name="p0y12" fmla="*/ 4785 h 5085"/>
              <a:gd name="p0x13" fmla="*/ 0 w 8595"/>
              <a:gd name="p0y13" fmla="*/ 300 h 5085"/>
              <a:gd name="p0x14" fmla="*/ 0 w 8595"/>
              <a:gd name="p0y14" fmla="*/ 134 h 5085"/>
              <a:gd name="p0x15" fmla="*/ 134 w 8595"/>
              <a:gd name="p0y15" fmla="*/ 0 h 5085"/>
              <a:gd name="p0x16" fmla="*/ 300 w 859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353175" y="3036570"/>
            <a:ext cx="514350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60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6353175" y="3790950"/>
            <a:ext cx="5143500" cy="9525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精准</a:t>
            </a:r>
            <a:r>
              <a:rPr sz="210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定位</a:t>
            </a:r>
            <a:endParaRPr sz="210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353175" y="4310539"/>
            <a:ext cx="51435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掌握数对知识，用数学语言锁定位置</a:t>
            </a:r>
            <a:endParaRPr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寻路有方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33375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学会用方向</a:t>
            </a:r>
            <a:r>
              <a:rPr lang="en-US" altLang="zh-CN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</a:t>
            </a:r>
            <a:r>
              <a:rPr lang="en-US" altLang="zh-CN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路线</a:t>
            </a:r>
            <a:endParaRPr lang="zh-CN" altLang="en-US" sz="30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70f0d205-8a37-11f1-ab5b-8a2612c515f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1" r="341"/>
          <a:stretch>
            <a:fillRect/>
          </a:stretch>
        </p:blipFill>
        <p:spPr>
          <a:xfrm>
            <a:off x="571500" y="1104900"/>
            <a:ext cx="11049000" cy="154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43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310"/>
                </a:lnTo>
                <a:cubicBezTo>
                  <a:pt x="17400" y="2376"/>
                  <a:pt x="17346" y="2430"/>
                  <a:pt x="17280" y="2430"/>
                </a:cubicBezTo>
                <a:lnTo>
                  <a:pt x="120" y="2430"/>
                </a:lnTo>
                <a:cubicBezTo>
                  <a:pt x="54" y="2430"/>
                  <a:pt x="0" y="2376"/>
                  <a:pt x="0" y="2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880995"/>
            <a:ext cx="11039475" cy="3590925"/>
          </a:xfrm>
          <a:custGeom>
            <a:avLst/>
            <a:gdLst>
              <a:gd name="sw" fmla="*/ 1 w 17385"/>
              <a:gd name="sh" fmla="*/ 1 h 5655"/>
              <a:gd name="mins" fmla="min sw sh"/>
              <a:gd name="dsw" fmla="+- 0 sw mins"/>
              <a:gd name="dsh" fmla="+- 0 sh mins"/>
              <a:gd name="p0x0" fmla="*/ 300 w 17385"/>
              <a:gd name="p0y0" fmla="*/ 0 h 5655"/>
              <a:gd name="p0x1" fmla="*/ 17085 w 17385"/>
              <a:gd name="p0y1" fmla="*/ 0 h 5655"/>
              <a:gd name="p0x2" fmla="*/ 17250 w 17385"/>
              <a:gd name="p0y2" fmla="*/ 0 h 5655"/>
              <a:gd name="p0x3" fmla="*/ 17385 w 17385"/>
              <a:gd name="p0y3" fmla="*/ 134 h 5655"/>
              <a:gd name="p0x4" fmla="*/ 17385 w 17385"/>
              <a:gd name="p0y4" fmla="*/ 300 h 5655"/>
              <a:gd name="p0x5" fmla="*/ 17385 w 17385"/>
              <a:gd name="p0y5" fmla="*/ 5355 h 5655"/>
              <a:gd name="p0x6" fmla="*/ 17385 w 17385"/>
              <a:gd name="p0y6" fmla="*/ 5520 h 5655"/>
              <a:gd name="p0x7" fmla="*/ 17250 w 17385"/>
              <a:gd name="p0y7" fmla="*/ 5655 h 5655"/>
              <a:gd name="p0x8" fmla="*/ 17085 w 17385"/>
              <a:gd name="p0y8" fmla="*/ 5655 h 5655"/>
              <a:gd name="p0x9" fmla="*/ 300 w 17385"/>
              <a:gd name="p0y9" fmla="*/ 5655 h 5655"/>
              <a:gd name="p0x10" fmla="*/ 134 w 17385"/>
              <a:gd name="p0y10" fmla="*/ 5655 h 5655"/>
              <a:gd name="p0x11" fmla="*/ 0 w 17385"/>
              <a:gd name="p0y11" fmla="*/ 5520 h 5655"/>
              <a:gd name="p0x12" fmla="*/ 0 w 17385"/>
              <a:gd name="p0y12" fmla="*/ 5355 h 5655"/>
              <a:gd name="p0x13" fmla="*/ 0 w 17385"/>
              <a:gd name="p0y13" fmla="*/ 300 h 5655"/>
              <a:gd name="p0x14" fmla="*/ 0 w 17385"/>
              <a:gd name="p0y14" fmla="*/ 134 h 5655"/>
              <a:gd name="p0x15" fmla="*/ 134 w 17385"/>
              <a:gd name="p0y15" fmla="*/ 0 h 5655"/>
              <a:gd name="p0x16" fmla="*/ 300 w 17385"/>
              <a:gd name="p0y16" fmla="*/ 0 h 56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053239"/>
            <a:ext cx="10648950" cy="25622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笑笑从家去图书馆，要说清楚朝哪个方向走、在哪里转弯</a:t>
            </a:r>
            <a:endParaRPr sz="135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6389" t="-4314" r="-6389" b="-4314"/>
          <a:stretch>
            <a:fillRect/>
          </a:stretch>
        </p:blipFill>
        <p:spPr>
          <a:xfrm>
            <a:off x="878205" y="3486150"/>
            <a:ext cx="128905" cy="1758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90625" y="3438525"/>
            <a:ext cx="38100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东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14954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6389" t="-4314" r="-6389" b="-4314"/>
          <a:stretch>
            <a:fillRect/>
          </a:stretch>
        </p:blipFill>
        <p:spPr>
          <a:xfrm>
            <a:off x="1602105" y="3486150"/>
            <a:ext cx="128905" cy="1758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1914525" y="3438525"/>
            <a:ext cx="38100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南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22193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941" t="-26944" r="-2941" b="-26944"/>
          <a:stretch>
            <a:fillRect/>
          </a:stretch>
        </p:blipFill>
        <p:spPr>
          <a:xfrm>
            <a:off x="2305050" y="3486150"/>
            <a:ext cx="171450" cy="1758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0"/>
            </p:custDataLst>
          </p:nvPr>
        </p:nvSpPr>
        <p:spPr>
          <a:xfrm>
            <a:off x="2638425" y="3438525"/>
            <a:ext cx="38100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西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1"/>
            </p:custDataLst>
          </p:nvPr>
        </p:nvSpPr>
        <p:spPr>
          <a:xfrm>
            <a:off x="29432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941" t="-26944" r="-2941" b="-26944"/>
          <a:stretch>
            <a:fillRect/>
          </a:stretch>
        </p:blipFill>
        <p:spPr>
          <a:xfrm>
            <a:off x="3028950" y="3486150"/>
            <a:ext cx="171450" cy="1758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3362325" y="3438525"/>
            <a:ext cx="38100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北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6"/>
            </p:custDataLst>
          </p:nvPr>
        </p:nvSpPr>
        <p:spPr>
          <a:xfrm>
            <a:off x="36671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250" t="-7708" r="-6250" b="-7708"/>
          <a:stretch>
            <a:fillRect/>
          </a:stretch>
        </p:blipFill>
        <p:spPr>
          <a:xfrm>
            <a:off x="3752850" y="3486150"/>
            <a:ext cx="171450" cy="1758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4086225" y="3467100"/>
            <a:ext cx="457200" cy="2190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东北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1"/>
            </p:custDataLst>
          </p:nvPr>
        </p:nvSpPr>
        <p:spPr>
          <a:xfrm>
            <a:off x="45053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3492" t="-4314" r="-3492" b="-4314"/>
          <a:stretch>
            <a:fillRect/>
          </a:stretch>
        </p:blipFill>
        <p:spPr>
          <a:xfrm>
            <a:off x="4572000" y="3486150"/>
            <a:ext cx="213995" cy="1758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5"/>
            </p:custDataLst>
          </p:nvPr>
        </p:nvSpPr>
        <p:spPr>
          <a:xfrm>
            <a:off x="4924425" y="3467100"/>
            <a:ext cx="457200" cy="2190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西北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6"/>
            </p:custDataLst>
          </p:nvPr>
        </p:nvSpPr>
        <p:spPr>
          <a:xfrm>
            <a:off x="53435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051" t="-11556" r="-2051" b="-11556"/>
          <a:stretch>
            <a:fillRect/>
          </a:stretch>
        </p:blipFill>
        <p:spPr>
          <a:xfrm>
            <a:off x="5450205" y="3486150"/>
            <a:ext cx="128905" cy="1758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40"/>
            </p:custDataLst>
          </p:nvPr>
        </p:nvSpPr>
        <p:spPr>
          <a:xfrm>
            <a:off x="5762625" y="3467100"/>
            <a:ext cx="457200" cy="2190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东南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1"/>
            </p:custDataLst>
          </p:nvPr>
        </p:nvSpPr>
        <p:spPr>
          <a:xfrm>
            <a:off x="6181725" y="34048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2051" t="-4314" r="-2051" b="-4314"/>
          <a:stretch>
            <a:fillRect/>
          </a:stretch>
        </p:blipFill>
        <p:spPr>
          <a:xfrm>
            <a:off x="6288405" y="3486150"/>
            <a:ext cx="128905" cy="1758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5"/>
            </p:custDataLst>
          </p:nvPr>
        </p:nvSpPr>
        <p:spPr>
          <a:xfrm>
            <a:off x="6600825" y="3467100"/>
            <a:ext cx="457200" cy="2190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西南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6"/>
            </p:custDataLst>
          </p:nvPr>
        </p:nvSpPr>
        <p:spPr>
          <a:xfrm>
            <a:off x="771525" y="3832860"/>
            <a:ext cx="10648950" cy="3448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说清路线三要素</a:t>
            </a:r>
            <a:endParaRPr b="1" spc="36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7"/>
            </p:custDataLst>
          </p:nvPr>
        </p:nvSpPr>
        <p:spPr>
          <a:xfrm>
            <a:off x="771525" y="4262120"/>
            <a:ext cx="3472815" cy="1397635"/>
          </a:xfrm>
          <a:custGeom>
            <a:avLst/>
            <a:gdLst>
              <a:gd name="sw" fmla="*/ 1 w 5469"/>
              <a:gd name="sh" fmla="*/ 1 h 2200"/>
              <a:gd name="mins" fmla="min sw sh"/>
              <a:gd name="dsw" fmla="+- 0 sw mins"/>
              <a:gd name="dsh" fmla="+- 0 sh mins"/>
              <a:gd name="p0x0" fmla="*/ 300 w 5469"/>
              <a:gd name="p0y0" fmla="*/ 0 h 2200"/>
              <a:gd name="p0x1" fmla="*/ 5169 w 5469"/>
              <a:gd name="p0y1" fmla="*/ 0 h 2200"/>
              <a:gd name="p0x2" fmla="*/ 5335 w 5469"/>
              <a:gd name="p0y2" fmla="*/ 0 h 2200"/>
              <a:gd name="p0x3" fmla="*/ 5469 w 5469"/>
              <a:gd name="p0y3" fmla="*/ 134 h 2200"/>
              <a:gd name="p0x4" fmla="*/ 5469 w 5469"/>
              <a:gd name="p0y4" fmla="*/ 300 h 2200"/>
              <a:gd name="p0x5" fmla="*/ 5469 w 5469"/>
              <a:gd name="p0y5" fmla="*/ 1900 h 2200"/>
              <a:gd name="p0x6" fmla="*/ 5469 w 5469"/>
              <a:gd name="p0y6" fmla="*/ 2066 h 2200"/>
              <a:gd name="p0x7" fmla="*/ 5335 w 5469"/>
              <a:gd name="p0y7" fmla="*/ 2200 h 2200"/>
              <a:gd name="p0x8" fmla="*/ 5169 w 5469"/>
              <a:gd name="p0y8" fmla="*/ 2200 h 2200"/>
              <a:gd name="p0x9" fmla="*/ 300 w 5469"/>
              <a:gd name="p0y9" fmla="*/ 2200 h 2200"/>
              <a:gd name="p0x10" fmla="*/ 134 w 5469"/>
              <a:gd name="p0y10" fmla="*/ 2200 h 2200"/>
              <a:gd name="p0x11" fmla="*/ 0 w 5469"/>
              <a:gd name="p0y11" fmla="*/ 2066 h 2200"/>
              <a:gd name="p0x12" fmla="*/ 0 w 5469"/>
              <a:gd name="p0y12" fmla="*/ 1900 h 2200"/>
              <a:gd name="p0x13" fmla="*/ 0 w 5469"/>
              <a:gd name="p0y13" fmla="*/ 300 h 2200"/>
              <a:gd name="p0x14" fmla="*/ 0 w 5469"/>
              <a:gd name="p0y14" fmla="*/ 134 h 2200"/>
              <a:gd name="p0x15" fmla="*/ 134 w 5469"/>
              <a:gd name="p0y15" fmla="*/ 0 h 2200"/>
              <a:gd name="p0x16" fmla="*/ 300 w 5469"/>
              <a:gd name="p0y16" fmla="*/ 0 h 2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8"/>
            </p:custDataLst>
          </p:nvPr>
        </p:nvSpPr>
        <p:spPr>
          <a:xfrm>
            <a:off x="885825" y="4375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4314" t="-2500" r="-4314" b="-2500"/>
          <a:stretch>
            <a:fillRect/>
          </a:stretch>
        </p:blipFill>
        <p:spPr>
          <a:xfrm>
            <a:off x="1007110" y="4484370"/>
            <a:ext cx="175895" cy="20002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52"/>
            </p:custDataLst>
          </p:nvPr>
        </p:nvSpPr>
        <p:spPr>
          <a:xfrm>
            <a:off x="885825" y="4908728"/>
            <a:ext cx="57150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起点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53"/>
            </p:custDataLst>
          </p:nvPr>
        </p:nvSpPr>
        <p:spPr>
          <a:xfrm>
            <a:off x="885825" y="5299253"/>
            <a:ext cx="1028700" cy="247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从哪里出发</a:t>
            </a:r>
            <a:endParaRPr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4"/>
            </p:custDataLst>
          </p:nvPr>
        </p:nvSpPr>
        <p:spPr>
          <a:xfrm>
            <a:off x="4358640" y="4262120"/>
            <a:ext cx="3473450" cy="1397635"/>
          </a:xfrm>
          <a:custGeom>
            <a:avLst/>
            <a:gdLst>
              <a:gd name="sw" fmla="*/ 1 w 5469"/>
              <a:gd name="sh" fmla="*/ 1 h 2200"/>
              <a:gd name="mins" fmla="min sw sh"/>
              <a:gd name="dsw" fmla="+- 0 sw mins"/>
              <a:gd name="dsh" fmla="+- 0 sh mins"/>
              <a:gd name="p0x0" fmla="*/ 300 w 5469"/>
              <a:gd name="p0y0" fmla="*/ 0 h 2200"/>
              <a:gd name="p0x1" fmla="*/ 5169 w 5469"/>
              <a:gd name="p0y1" fmla="*/ 0 h 2200"/>
              <a:gd name="p0x2" fmla="*/ 5335 w 5469"/>
              <a:gd name="p0y2" fmla="*/ 0 h 2200"/>
              <a:gd name="p0x3" fmla="*/ 5469 w 5469"/>
              <a:gd name="p0y3" fmla="*/ 134 h 2200"/>
              <a:gd name="p0x4" fmla="*/ 5469 w 5469"/>
              <a:gd name="p0y4" fmla="*/ 300 h 2200"/>
              <a:gd name="p0x5" fmla="*/ 5469 w 5469"/>
              <a:gd name="p0y5" fmla="*/ 1900 h 2200"/>
              <a:gd name="p0x6" fmla="*/ 5469 w 5469"/>
              <a:gd name="p0y6" fmla="*/ 2066 h 2200"/>
              <a:gd name="p0x7" fmla="*/ 5335 w 5469"/>
              <a:gd name="p0y7" fmla="*/ 2200 h 2200"/>
              <a:gd name="p0x8" fmla="*/ 5169 w 5469"/>
              <a:gd name="p0y8" fmla="*/ 2200 h 2200"/>
              <a:gd name="p0x9" fmla="*/ 300 w 5469"/>
              <a:gd name="p0y9" fmla="*/ 2200 h 2200"/>
              <a:gd name="p0x10" fmla="*/ 134 w 5469"/>
              <a:gd name="p0y10" fmla="*/ 2200 h 2200"/>
              <a:gd name="p0x11" fmla="*/ 0 w 5469"/>
              <a:gd name="p0y11" fmla="*/ 2066 h 2200"/>
              <a:gd name="p0x12" fmla="*/ 0 w 5469"/>
              <a:gd name="p0y12" fmla="*/ 1900 h 2200"/>
              <a:gd name="p0x13" fmla="*/ 0 w 5469"/>
              <a:gd name="p0y13" fmla="*/ 300 h 2200"/>
              <a:gd name="p0x14" fmla="*/ 0 w 5469"/>
              <a:gd name="p0y14" fmla="*/ 134 h 2200"/>
              <a:gd name="p0x15" fmla="*/ 134 w 5469"/>
              <a:gd name="p0y15" fmla="*/ 0 h 2200"/>
              <a:gd name="p0x16" fmla="*/ 300 w 5469"/>
              <a:gd name="p0y16" fmla="*/ 0 h 2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55"/>
            </p:custDataLst>
          </p:nvPr>
        </p:nvSpPr>
        <p:spPr>
          <a:xfrm>
            <a:off x="4472940" y="4375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4582795" y="4484370"/>
            <a:ext cx="200025" cy="20002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9"/>
            </p:custDataLst>
          </p:nvPr>
        </p:nvSpPr>
        <p:spPr>
          <a:xfrm>
            <a:off x="4473549" y="4908728"/>
            <a:ext cx="57150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方向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60"/>
            </p:custDataLst>
          </p:nvPr>
        </p:nvSpPr>
        <p:spPr>
          <a:xfrm>
            <a:off x="4473549" y="5299253"/>
            <a:ext cx="857250" cy="247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朝哪边走</a:t>
            </a:r>
            <a:endParaRPr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61"/>
            </p:custDataLst>
          </p:nvPr>
        </p:nvSpPr>
        <p:spPr>
          <a:xfrm>
            <a:off x="7946390" y="4262120"/>
            <a:ext cx="3473450" cy="1397635"/>
          </a:xfrm>
          <a:custGeom>
            <a:avLst/>
            <a:gdLst>
              <a:gd name="sw" fmla="*/ 1 w 5469"/>
              <a:gd name="sh" fmla="*/ 1 h 2200"/>
              <a:gd name="mins" fmla="min sw sh"/>
              <a:gd name="dsw" fmla="+- 0 sw mins"/>
              <a:gd name="dsh" fmla="+- 0 sh mins"/>
              <a:gd name="p0x0" fmla="*/ 300 w 5469"/>
              <a:gd name="p0y0" fmla="*/ 0 h 2200"/>
              <a:gd name="p0x1" fmla="*/ 5169 w 5469"/>
              <a:gd name="p0y1" fmla="*/ 0 h 2200"/>
              <a:gd name="p0x2" fmla="*/ 5335 w 5469"/>
              <a:gd name="p0y2" fmla="*/ 0 h 2200"/>
              <a:gd name="p0x3" fmla="*/ 5469 w 5469"/>
              <a:gd name="p0y3" fmla="*/ 134 h 2200"/>
              <a:gd name="p0x4" fmla="*/ 5469 w 5469"/>
              <a:gd name="p0y4" fmla="*/ 300 h 2200"/>
              <a:gd name="p0x5" fmla="*/ 5469 w 5469"/>
              <a:gd name="p0y5" fmla="*/ 1900 h 2200"/>
              <a:gd name="p0x6" fmla="*/ 5469 w 5469"/>
              <a:gd name="p0y6" fmla="*/ 2066 h 2200"/>
              <a:gd name="p0x7" fmla="*/ 5335 w 5469"/>
              <a:gd name="p0y7" fmla="*/ 2200 h 2200"/>
              <a:gd name="p0x8" fmla="*/ 5169 w 5469"/>
              <a:gd name="p0y8" fmla="*/ 2200 h 2200"/>
              <a:gd name="p0x9" fmla="*/ 300 w 5469"/>
              <a:gd name="p0y9" fmla="*/ 2200 h 2200"/>
              <a:gd name="p0x10" fmla="*/ 134 w 5469"/>
              <a:gd name="p0y10" fmla="*/ 2200 h 2200"/>
              <a:gd name="p0x11" fmla="*/ 0 w 5469"/>
              <a:gd name="p0y11" fmla="*/ 2066 h 2200"/>
              <a:gd name="p0x12" fmla="*/ 0 w 5469"/>
              <a:gd name="p0y12" fmla="*/ 1900 h 2200"/>
              <a:gd name="p0x13" fmla="*/ 0 w 5469"/>
              <a:gd name="p0y13" fmla="*/ 300 h 2200"/>
              <a:gd name="p0x14" fmla="*/ 0 w 5469"/>
              <a:gd name="p0y14" fmla="*/ 134 h 2200"/>
              <a:gd name="p0x15" fmla="*/ 134 w 5469"/>
              <a:gd name="p0y15" fmla="*/ 0 h 2200"/>
              <a:gd name="p0x16" fmla="*/ 300 w 5469"/>
              <a:gd name="p0y16" fmla="*/ 0 h 2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62"/>
            </p:custDataLst>
          </p:nvPr>
        </p:nvSpPr>
        <p:spPr>
          <a:xfrm>
            <a:off x="8060690" y="4375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2500" t="-2500" r="-2500" b="-2500"/>
          <a:stretch>
            <a:fillRect/>
          </a:stretch>
        </p:blipFill>
        <p:spPr>
          <a:xfrm>
            <a:off x="8170545" y="4484370"/>
            <a:ext cx="200025" cy="200025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66"/>
            </p:custDataLst>
          </p:nvPr>
        </p:nvSpPr>
        <p:spPr>
          <a:xfrm>
            <a:off x="8061274" y="4908728"/>
            <a:ext cx="76200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拐弯点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67"/>
            </p:custDataLst>
          </p:nvPr>
        </p:nvSpPr>
        <p:spPr>
          <a:xfrm>
            <a:off x="8061274" y="5299253"/>
            <a:ext cx="1028700" cy="247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在哪里转弯</a:t>
            </a:r>
            <a:endParaRPr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68"/>
            </p:custDataLst>
          </p:nvPr>
        </p:nvSpPr>
        <p:spPr>
          <a:xfrm>
            <a:off x="771525" y="5774055"/>
            <a:ext cx="10648950" cy="502285"/>
          </a:xfrm>
          <a:custGeom>
            <a:avLst/>
            <a:gdLst>
              <a:gd name="sw" fmla="*/ 1 w 16770"/>
              <a:gd name="sh" fmla="*/ 1 h 791"/>
              <a:gd name="mins" fmla="min sw sh"/>
              <a:gd name="dsw" fmla="+- 0 sw mins"/>
              <a:gd name="dsh" fmla="+- 0 sh mins"/>
              <a:gd name="p0x0" fmla="*/ 300 w 16770"/>
              <a:gd name="p0y0" fmla="*/ 0 h 791"/>
              <a:gd name="p0x1" fmla="*/ 16470 w 16770"/>
              <a:gd name="p0y1" fmla="*/ 0 h 791"/>
              <a:gd name="p0x2" fmla="*/ 16635 w 16770"/>
              <a:gd name="p0y2" fmla="*/ 0 h 791"/>
              <a:gd name="p0x3" fmla="*/ 16770 w 16770"/>
              <a:gd name="p0y3" fmla="*/ 134 h 791"/>
              <a:gd name="p0x4" fmla="*/ 16770 w 16770"/>
              <a:gd name="p0y4" fmla="*/ 300 h 791"/>
              <a:gd name="p0x5" fmla="*/ 16770 w 16770"/>
              <a:gd name="p0y5" fmla="*/ 491 h 791"/>
              <a:gd name="p0x6" fmla="*/ 16770 w 16770"/>
              <a:gd name="p0y6" fmla="*/ 657 h 791"/>
              <a:gd name="p0x7" fmla="*/ 16635 w 16770"/>
              <a:gd name="p0y7" fmla="*/ 791 h 791"/>
              <a:gd name="p0x8" fmla="*/ 16470 w 16770"/>
              <a:gd name="p0y8" fmla="*/ 791 h 791"/>
              <a:gd name="p0x9" fmla="*/ 300 w 16770"/>
              <a:gd name="p0y9" fmla="*/ 791 h 791"/>
              <a:gd name="p0x10" fmla="*/ 134 w 16770"/>
              <a:gd name="p0y10" fmla="*/ 791 h 791"/>
              <a:gd name="p0x11" fmla="*/ 0 w 16770"/>
              <a:gd name="p0y11" fmla="*/ 657 h 791"/>
              <a:gd name="p0x12" fmla="*/ 0 w 16770"/>
              <a:gd name="p0y12" fmla="*/ 491 h 791"/>
              <a:gd name="p0x13" fmla="*/ 0 w 16770"/>
              <a:gd name="p0y13" fmla="*/ 300 h 791"/>
              <a:gd name="p0x14" fmla="*/ 0 w 16770"/>
              <a:gd name="p0y14" fmla="*/ 134 h 791"/>
              <a:gd name="p0x15" fmla="*/ 134 w 16770"/>
              <a:gd name="p0y15" fmla="*/ 0 h 791"/>
              <a:gd name="p0x16" fmla="*/ 300 w 16770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F4F5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69"/>
            </p:custDataLst>
          </p:nvPr>
        </p:nvSpPr>
        <p:spPr>
          <a:xfrm>
            <a:off x="885825" y="5863618"/>
            <a:ext cx="737235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古人远行靠</a:t>
            </a:r>
            <a:r>
              <a:rPr sz="1350"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指南车</a:t>
            </a:r>
            <a:r>
              <a:rPr sz="1350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和</a:t>
            </a:r>
            <a:r>
              <a:rPr sz="1350"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司南</a:t>
            </a:r>
            <a:r>
              <a:rPr sz="1350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辨识方向，今天我们学会用八个方向词，让每一条路线都清晰可循。</a:t>
            </a:r>
            <a:endParaRPr sz="1350">
              <a:solidFill>
                <a:srgbClr val="F0FBF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33375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小小路线规划师</a:t>
            </a:r>
            <a:endParaRPr sz="30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2"/>
            </p:custDataLst>
          </p:nvPr>
        </p:nvSpPr>
        <p:spPr>
          <a:xfrm>
            <a:off x="571500" y="5471960"/>
            <a:ext cx="11049000" cy="2476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E8F4F4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sz="1350">
                <a:solidFill>
                  <a:srgbClr val="E8F4F4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路公交车往返也按相反方向行驶</a:t>
            </a:r>
            <a:endParaRPr lang="zh-CN" sz="1350">
              <a:solidFill>
                <a:srgbClr val="E8F4F4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4046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300 w 17400"/>
              <a:gd name="p0y0" fmla="*/ 0 h 1125"/>
              <a:gd name="p0x1" fmla="*/ 17100 w 17400"/>
              <a:gd name="p0y1" fmla="*/ 0 h 1125"/>
              <a:gd name="p0x2" fmla="*/ 17265 w 17400"/>
              <a:gd name="p0y2" fmla="*/ 0 h 1125"/>
              <a:gd name="p0x3" fmla="*/ 17400 w 17400"/>
              <a:gd name="p0y3" fmla="*/ 134 h 1125"/>
              <a:gd name="p0x4" fmla="*/ 17400 w 17400"/>
              <a:gd name="p0y4" fmla="*/ 300 h 1125"/>
              <a:gd name="p0x5" fmla="*/ 17400 w 17400"/>
              <a:gd name="p0y5" fmla="*/ 825 h 1125"/>
              <a:gd name="p0x6" fmla="*/ 17400 w 17400"/>
              <a:gd name="p0y6" fmla="*/ 990 h 1125"/>
              <a:gd name="p0x7" fmla="*/ 17265 w 17400"/>
              <a:gd name="p0y7" fmla="*/ 1125 h 1125"/>
              <a:gd name="p0x8" fmla="*/ 17100 w 17400"/>
              <a:gd name="p0y8" fmla="*/ 1125 h 1125"/>
              <a:gd name="p0x9" fmla="*/ 300 w 17400"/>
              <a:gd name="p0y9" fmla="*/ 1125 h 1125"/>
              <a:gd name="p0x10" fmla="*/ 134 w 17400"/>
              <a:gd name="p0y10" fmla="*/ 1125 h 1125"/>
              <a:gd name="p0x11" fmla="*/ 0 w 17400"/>
              <a:gd name="p0y11" fmla="*/ 990 h 1125"/>
              <a:gd name="p0x12" fmla="*/ 0 w 17400"/>
              <a:gd name="p0y12" fmla="*/ 825 h 1125"/>
              <a:gd name="p0x13" fmla="*/ 0 w 17400"/>
              <a:gd name="p0y13" fmla="*/ 300 h 1125"/>
              <a:gd name="p0x14" fmla="*/ 0 w 17400"/>
              <a:gd name="p0y14" fmla="*/ 134 h 1125"/>
              <a:gd name="p0x15" fmla="*/ 134 w 17400"/>
              <a:gd name="p0y15" fmla="*/ 0 h 1125"/>
              <a:gd name="p0x16" fmla="*/ 30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F4F55"/>
          </a:solidFill>
          <a:ln>
            <a:noFill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296172"/>
            <a:ext cx="10668000" cy="39909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往返方向相反，路程相同</a:t>
            </a:r>
            <a:r>
              <a:rPr lang="en-US" sz="2100" b="1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——</a:t>
            </a:r>
            <a:r>
              <a:rPr lang="zh-CN" altLang="en-US" sz="2100" b="1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路线描述的重要规律</a:t>
            </a:r>
            <a:endParaRPr lang="zh-CN" altLang="en-US" sz="2100" b="1">
              <a:solidFill>
                <a:srgbClr val="F0FB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124075"/>
            <a:ext cx="5514975" cy="3037840"/>
          </a:xfrm>
          <a:custGeom>
            <a:avLst/>
            <a:gdLst>
              <a:gd name="sw" fmla="*/ 1 w 8685"/>
              <a:gd name="sh" fmla="*/ 1 h 4783"/>
              <a:gd name="mins" fmla="min sw sh"/>
              <a:gd name="dsw" fmla="+- 0 sw mins"/>
              <a:gd name="dsh" fmla="+- 0 sh mins"/>
              <a:gd name="p0x0" fmla="*/ 420 w 8685"/>
              <a:gd name="p0y0" fmla="*/ 0 h 4783"/>
              <a:gd name="p0x1" fmla="*/ 8685 w 8685"/>
              <a:gd name="p0y1" fmla="*/ 0 h 4783"/>
              <a:gd name="p0x2" fmla="*/ 8685 w 8685"/>
              <a:gd name="p0y2" fmla="*/ 4783 h 4783"/>
              <a:gd name="p0x3" fmla="*/ 420 w 8685"/>
              <a:gd name="p0y3" fmla="*/ 4783 h 4783"/>
              <a:gd name="p0x4" fmla="*/ 188 w 8685"/>
              <a:gd name="p0y4" fmla="*/ 4783 h 4783"/>
              <a:gd name="p0x5" fmla="*/ 0 w 8685"/>
              <a:gd name="p0y5" fmla="*/ 4595 h 4783"/>
              <a:gd name="p0x6" fmla="*/ 0 w 8685"/>
              <a:gd name="p0y6" fmla="*/ 4363 h 4783"/>
              <a:gd name="p0x7" fmla="*/ 0 w 8685"/>
              <a:gd name="p0y7" fmla="*/ 420 h 4783"/>
              <a:gd name="p0x8" fmla="*/ 0 w 8685"/>
              <a:gd name="p0y8" fmla="*/ 188 h 4783"/>
              <a:gd name="p0x9" fmla="*/ 188 w 8685"/>
              <a:gd name="p0y9" fmla="*/ 0 h 4783"/>
              <a:gd name="p0x10" fmla="*/ 420 w 8685"/>
              <a:gd name="p0y10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 w="9525" cmpd="sng">
            <a:solidFill>
              <a:srgbClr val="5B9EA4">
                <a:alpha val="45098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2284695"/>
            <a:ext cx="5124450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上学路线</a:t>
            </a:r>
            <a:r>
              <a:rPr lang="en-US" altLang="zh-CN" sz="2100" b="1" spc="42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 spc="42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🎒</a:t>
            </a:r>
            <a:endParaRPr lang="zh-CN" altLang="en-US" sz="2100" b="1" spc="42">
              <a:solidFill>
                <a:srgbClr val="B8E4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27673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1edbd042-8a37-11f1-8943-e2d830d4757e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35" b="135"/>
          <a:stretch>
            <a:fillRect/>
          </a:stretch>
        </p:blipFill>
        <p:spPr>
          <a:xfrm>
            <a:off x="838200" y="2834005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228725" y="2743800"/>
            <a:ext cx="215265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东南</a:t>
            </a:r>
            <a:r>
              <a:rPr lang="en-US" altLang="zh-CN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60 </a:t>
            </a: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endParaRPr lang="zh-CN" altLang="en-US"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228725" y="3019073"/>
            <a:ext cx="232410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从家向东南走</a:t>
            </a:r>
            <a:r>
              <a:rPr lang="en-US" altLang="zh-CN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60 </a:t>
            </a:r>
            <a:r>
              <a:rPr lang="zh-CN" altLang="en-US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米到打谷场</a:t>
            </a:r>
            <a:endParaRPr lang="zh-CN" altLang="en-US" sz="1350">
              <a:solidFill>
                <a:srgbClr val="B8E4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71525" y="3432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1edbd104-8a37-11f1-8943-e2d830d4757e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121" b="121"/>
          <a:stretch>
            <a:fillRect/>
          </a:stretch>
        </p:blipFill>
        <p:spPr>
          <a:xfrm>
            <a:off x="838200" y="3498850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228725" y="3408616"/>
            <a:ext cx="190500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东</a:t>
            </a:r>
            <a:r>
              <a:rPr lang="en-US" altLang="zh-CN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100 </a:t>
            </a: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endParaRPr lang="zh-CN" altLang="en-US"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228725" y="3683889"/>
            <a:ext cx="207645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再向东走</a:t>
            </a:r>
            <a:r>
              <a:rPr lang="en-US" altLang="zh-CN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100 </a:t>
            </a:r>
            <a:r>
              <a:rPr lang="zh-CN" altLang="en-US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米到小树林</a:t>
            </a:r>
            <a:endParaRPr lang="zh-CN" altLang="en-US" sz="1350">
              <a:solidFill>
                <a:srgbClr val="B8E4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771525" y="40970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1edbd0fe-8a37-11f1-8943-e2d830d4757e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107" b="107"/>
          <a:stretch>
            <a:fillRect/>
          </a:stretch>
        </p:blipFill>
        <p:spPr>
          <a:xfrm>
            <a:off x="838200" y="4163695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1228725" y="4073433"/>
            <a:ext cx="180975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</a:t>
            </a:r>
            <a:r>
              <a:rPr lang="en-US" altLang="zh-CN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40 </a:t>
            </a: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endParaRPr lang="zh-CN" altLang="en-US"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1228725" y="4348705"/>
            <a:ext cx="198120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最后向南走</a:t>
            </a:r>
            <a:r>
              <a:rPr lang="en-US" altLang="zh-CN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40 </a:t>
            </a:r>
            <a:r>
              <a:rPr lang="zh-CN" altLang="en-US" sz="1350">
                <a:solidFill>
                  <a:srgbClr val="B8E4E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米到学校</a:t>
            </a:r>
            <a:endParaRPr lang="zh-CN" altLang="en-US" sz="1350">
              <a:solidFill>
                <a:srgbClr val="B8E4E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5"/>
            </p:custDataLst>
          </p:nvPr>
        </p:nvSpPr>
        <p:spPr>
          <a:xfrm>
            <a:off x="6100445" y="2124075"/>
            <a:ext cx="5514975" cy="3037840"/>
          </a:xfrm>
          <a:custGeom>
            <a:avLst/>
            <a:gdLst>
              <a:gd name="sw" fmla="*/ 1 w 8685"/>
              <a:gd name="sh" fmla="*/ 1 h 4783"/>
              <a:gd name="mins" fmla="min sw sh"/>
              <a:gd name="dsw" fmla="+- 0 sw mins"/>
              <a:gd name="dsh" fmla="+- 0 sh mins"/>
              <a:gd name="p0x0" fmla="*/ 0 w 8685"/>
              <a:gd name="p0y0" fmla="*/ 0 h 4783"/>
              <a:gd name="p0x1" fmla="*/ 8265 w 8685"/>
              <a:gd name="p0y1" fmla="*/ 0 h 4783"/>
              <a:gd name="p0x2" fmla="*/ 8496 w 8685"/>
              <a:gd name="p0y2" fmla="*/ 0 h 4783"/>
              <a:gd name="p0x3" fmla="*/ 8685 w 8685"/>
              <a:gd name="p0y3" fmla="*/ 188 h 4783"/>
              <a:gd name="p0x4" fmla="*/ 8685 w 8685"/>
              <a:gd name="p0y4" fmla="*/ 420 h 4783"/>
              <a:gd name="p0x5" fmla="*/ 8685 w 8685"/>
              <a:gd name="p0y5" fmla="*/ 4363 h 4783"/>
              <a:gd name="p0x6" fmla="*/ 8685 w 8685"/>
              <a:gd name="p0y6" fmla="*/ 4595 h 4783"/>
              <a:gd name="p0x7" fmla="*/ 8496 w 8685"/>
              <a:gd name="p0y7" fmla="*/ 4783 h 4783"/>
              <a:gd name="p0x8" fmla="*/ 8265 w 8685"/>
              <a:gd name="p0y8" fmla="*/ 4783 h 4783"/>
              <a:gd name="p0x9" fmla="*/ 0 w 8685"/>
              <a:gd name="p0y9" fmla="*/ 4783 h 4783"/>
              <a:gd name="p0x10" fmla="*/ 0 w 8685"/>
              <a:gd name="p0y10" fmla="*/ 0 h 47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448425" y="2284695"/>
            <a:ext cx="4972050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回家路线</a:t>
            </a:r>
            <a:r>
              <a:rPr lang="en-US" altLang="zh-CN"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🏠</a:t>
            </a:r>
            <a:endParaRPr lang="zh-CN" altLang="en-US"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6448425" y="27673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1edbd286-8a37-11f1-8943-e2d830d4757e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35" b="135"/>
          <a:stretch>
            <a:fillRect/>
          </a:stretch>
        </p:blipFill>
        <p:spPr>
          <a:xfrm>
            <a:off x="6515100" y="2834005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6905625" y="2743800"/>
            <a:ext cx="215265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北</a:t>
            </a:r>
            <a:r>
              <a:rPr lang="en-US" altLang="zh-CN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40 </a:t>
            </a: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endParaRPr lang="zh-CN" altLang="en-US"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6905625" y="3019073"/>
            <a:ext cx="232410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从学校向北走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40 </a:t>
            </a: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米到小树林</a:t>
            </a:r>
            <a:endParaRPr lang="zh-CN" altLang="en-US"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6448425" y="34321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1edbd3ec-8a37-11f1-8943-e2d830d4757e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121" b="121"/>
          <a:stretch>
            <a:fillRect/>
          </a:stretch>
        </p:blipFill>
        <p:spPr>
          <a:xfrm>
            <a:off x="6515100" y="349885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7"/>
            </p:custDataLst>
          </p:nvPr>
        </p:nvSpPr>
        <p:spPr>
          <a:xfrm>
            <a:off x="6905625" y="3408616"/>
            <a:ext cx="190500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</a:t>
            </a:r>
            <a:r>
              <a:rPr lang="en-US" altLang="zh-CN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100 </a:t>
            </a: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endParaRPr lang="zh-CN" altLang="en-US"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8"/>
            </p:custDataLst>
          </p:nvPr>
        </p:nvSpPr>
        <p:spPr>
          <a:xfrm>
            <a:off x="6905625" y="3683889"/>
            <a:ext cx="207645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再向西走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100 </a:t>
            </a: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米到打谷场</a:t>
            </a:r>
            <a:endParaRPr lang="zh-CN" altLang="en-US"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9"/>
            </p:custDataLst>
          </p:nvPr>
        </p:nvSpPr>
        <p:spPr>
          <a:xfrm>
            <a:off x="6448425" y="40970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1edbd3e5-8a37-11f1-8943-e2d830d4757e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t="-107" b="107"/>
          <a:stretch>
            <a:fillRect/>
          </a:stretch>
        </p:blipFill>
        <p:spPr>
          <a:xfrm>
            <a:off x="6515100" y="4163695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6905625" y="4073433"/>
            <a:ext cx="180975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西北</a:t>
            </a:r>
            <a:r>
              <a:rPr lang="en-US" altLang="zh-CN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60 </a:t>
            </a:r>
            <a:r>
              <a:rPr lang="zh-CN" altLang="en-US"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</a:t>
            </a:r>
            <a:endParaRPr lang="zh-CN" altLang="en-US"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6905625" y="4348705"/>
            <a:ext cx="198120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最后向西北走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60 </a:t>
            </a: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米到家</a:t>
            </a:r>
            <a:endParaRPr lang="zh-CN" altLang="en-US"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5"/>
            </p:custDataLst>
          </p:nvPr>
        </p:nvSpPr>
        <p:spPr>
          <a:xfrm>
            <a:off x="571500" y="5909945"/>
            <a:ext cx="11049000" cy="567055"/>
          </a:xfrm>
          <a:custGeom>
            <a:avLst/>
            <a:gdLst>
              <a:gd name="sw" fmla="*/ 1 w 17400"/>
              <a:gd name="sh" fmla="*/ 1 h 892"/>
              <a:gd name="mins" fmla="min sw sh"/>
              <a:gd name="dsw" fmla="+- 0 sw mins"/>
              <a:gd name="dsh" fmla="+- 0 sh mins"/>
              <a:gd name="p0x0" fmla="*/ 300 w 17400"/>
              <a:gd name="p0y0" fmla="*/ 0 h 892"/>
              <a:gd name="p0x1" fmla="*/ 17100 w 17400"/>
              <a:gd name="p0y1" fmla="*/ 0 h 892"/>
              <a:gd name="p0x2" fmla="*/ 17265 w 17400"/>
              <a:gd name="p0y2" fmla="*/ 0 h 892"/>
              <a:gd name="p0x3" fmla="*/ 17400 w 17400"/>
              <a:gd name="p0y3" fmla="*/ 134 h 892"/>
              <a:gd name="p0x4" fmla="*/ 17400 w 17400"/>
              <a:gd name="p0y4" fmla="*/ 300 h 892"/>
              <a:gd name="p0x5" fmla="*/ 17400 w 17400"/>
              <a:gd name="p0y5" fmla="*/ 592 h 892"/>
              <a:gd name="p0x6" fmla="*/ 17400 w 17400"/>
              <a:gd name="p0y6" fmla="*/ 758 h 892"/>
              <a:gd name="p0x7" fmla="*/ 17265 w 17400"/>
              <a:gd name="p0y7" fmla="*/ 892 h 892"/>
              <a:gd name="p0x8" fmla="*/ 17100 w 17400"/>
              <a:gd name="p0y8" fmla="*/ 892 h 892"/>
              <a:gd name="p0x9" fmla="*/ 300 w 17400"/>
              <a:gd name="p0y9" fmla="*/ 892 h 892"/>
              <a:gd name="p0x10" fmla="*/ 134 w 17400"/>
              <a:gd name="p0y10" fmla="*/ 892 h 892"/>
              <a:gd name="p0x11" fmla="*/ 0 w 17400"/>
              <a:gd name="p0y11" fmla="*/ 758 h 892"/>
              <a:gd name="p0x12" fmla="*/ 0 w 17400"/>
              <a:gd name="p0y12" fmla="*/ 592 h 892"/>
              <a:gd name="p0x13" fmla="*/ 0 w 17400"/>
              <a:gd name="p0y13" fmla="*/ 300 h 892"/>
              <a:gd name="p0x14" fmla="*/ 0 w 17400"/>
              <a:gd name="p0y14" fmla="*/ 134 h 892"/>
              <a:gd name="p0x15" fmla="*/ 134 w 17400"/>
              <a:gd name="p0y15" fmla="*/ 0 h 892"/>
              <a:gd name="p0x16" fmla="*/ 300 w 17400"/>
              <a:gd name="p0y16" fmla="*/ 0 h 8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F4F55"/>
          </a:solidFill>
          <a:ln>
            <a:noFill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6"/>
            </p:custDataLst>
          </p:nvPr>
        </p:nvSpPr>
        <p:spPr>
          <a:xfrm>
            <a:off x="3124200" y="6021229"/>
            <a:ext cx="6400800" cy="3448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清楚描述路线，帮助我们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不迷路</a:t>
            </a: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，还能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帮助别人</a:t>
            </a: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找到目的地</a:t>
            </a:r>
            <a:endParaRPr>
              <a:solidFill>
                <a:srgbClr val="F0FBF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7"/>
            </p:custDataLst>
          </p:nvPr>
        </p:nvSpPr>
        <p:spPr>
          <a:xfrm>
            <a:off x="5867400" y="341439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/>
          </a:solidFill>
          <a:ln>
            <a:noFill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8"/>
            </p:custDataLst>
          </p:nvPr>
        </p:nvSpPr>
        <p:spPr>
          <a:xfrm>
            <a:off x="5969635" y="3505200"/>
            <a:ext cx="443230" cy="2762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500" b="1" spc="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33375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方向里的古老智慧</a:t>
            </a:r>
            <a:endParaRPr sz="30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21eddefd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5366747" y="1081088"/>
            <a:ext cx="625368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试着用方向词描述从自己家到学校的路线，说给同桌听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371465" y="1604645"/>
            <a:ext cx="6243955" cy="3724275"/>
          </a:xfrm>
          <a:custGeom>
            <a:avLst/>
            <a:gdLst>
              <a:gd name="sw" fmla="*/ 1 w 9833"/>
              <a:gd name="sh" fmla="*/ 1 h 5865"/>
              <a:gd name="mins" fmla="min sw sh"/>
              <a:gd name="dsw" fmla="+- 0 sw mins"/>
              <a:gd name="dsh" fmla="+- 0 sh mins"/>
              <a:gd name="p0x0" fmla="*/ 300 w 9833"/>
              <a:gd name="p0y0" fmla="*/ 0 h 5865"/>
              <a:gd name="p0x1" fmla="*/ 9533 w 9833"/>
              <a:gd name="p0y1" fmla="*/ 0 h 5865"/>
              <a:gd name="p0x2" fmla="*/ 9699 w 9833"/>
              <a:gd name="p0y2" fmla="*/ 0 h 5865"/>
              <a:gd name="p0x3" fmla="*/ 9833 w 9833"/>
              <a:gd name="p0y3" fmla="*/ 134 h 5865"/>
              <a:gd name="p0x4" fmla="*/ 9833 w 9833"/>
              <a:gd name="p0y4" fmla="*/ 300 h 5865"/>
              <a:gd name="p0x5" fmla="*/ 9833 w 9833"/>
              <a:gd name="p0y5" fmla="*/ 5565 h 5865"/>
              <a:gd name="p0x6" fmla="*/ 9833 w 9833"/>
              <a:gd name="p0y6" fmla="*/ 5730 h 5865"/>
              <a:gd name="p0x7" fmla="*/ 9699 w 9833"/>
              <a:gd name="p0y7" fmla="*/ 5865 h 5865"/>
              <a:gd name="p0x8" fmla="*/ 9533 w 9833"/>
              <a:gd name="p0y8" fmla="*/ 5865 h 5865"/>
              <a:gd name="p0x9" fmla="*/ 300 w 9833"/>
              <a:gd name="p0y9" fmla="*/ 5865 h 5865"/>
              <a:gd name="p0x10" fmla="*/ 134 w 9833"/>
              <a:gd name="p0y10" fmla="*/ 5865 h 5865"/>
              <a:gd name="p0x11" fmla="*/ 0 w 9833"/>
              <a:gd name="p0y11" fmla="*/ 5730 h 5865"/>
              <a:gd name="p0x12" fmla="*/ 0 w 9833"/>
              <a:gd name="p0y12" fmla="*/ 5565 h 5865"/>
              <a:gd name="p0x13" fmla="*/ 0 w 9833"/>
              <a:gd name="p0y13" fmla="*/ 300 h 5865"/>
              <a:gd name="p0x14" fmla="*/ 0 w 9833"/>
              <a:gd name="p0y14" fmla="*/ 134 h 5865"/>
              <a:gd name="p0x15" fmla="*/ 134 w 9833"/>
              <a:gd name="p0y15" fmla="*/ 0 h 5865"/>
              <a:gd name="p0x16" fmla="*/ 300 w 9833"/>
              <a:gd name="p0y16" fmla="*/ 0 h 58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566772" y="1764983"/>
            <a:ext cx="5853636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古人辨向四法</a:t>
            </a:r>
            <a:endParaRPr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6045835" y="3162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6333" r="-6333"/>
          <a:stretch>
            <a:fillRect/>
          </a:stretch>
        </p:blipFill>
        <p:spPr>
          <a:xfrm>
            <a:off x="6148070" y="3276600"/>
            <a:ext cx="214630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5826995" y="3672364"/>
            <a:ext cx="857250" cy="25622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太阳位置</a:t>
            </a:r>
            <a:endParaRPr sz="135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5798420" y="4010978"/>
            <a:ext cx="914400" cy="2266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白天定方向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537450" y="3162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3492" r="-3492"/>
          <a:stretch>
            <a:fillRect/>
          </a:stretch>
        </p:blipFill>
        <p:spPr>
          <a:xfrm>
            <a:off x="7640320" y="3276600"/>
            <a:ext cx="213995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7319001" y="3672364"/>
            <a:ext cx="857250" cy="25622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北斗七星</a:t>
            </a:r>
            <a:endParaRPr sz="135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7290426" y="4010978"/>
            <a:ext cx="914400" cy="2266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夜晚寻北方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9029700" y="3162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510" r="-6510"/>
          <a:stretch>
            <a:fillRect/>
          </a:stretch>
        </p:blipFill>
        <p:spPr>
          <a:xfrm>
            <a:off x="9156065" y="3276600"/>
            <a:ext cx="16637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8810996" y="3672364"/>
            <a:ext cx="857250" cy="25622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年轮疏密</a:t>
            </a:r>
            <a:endParaRPr sz="135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4"/>
            </p:custDataLst>
          </p:nvPr>
        </p:nvSpPr>
        <p:spPr>
          <a:xfrm>
            <a:off x="8782421" y="4010978"/>
            <a:ext cx="914400" cy="2266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宽侧朝南方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10521950" y="3162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10636250" y="3276600"/>
            <a:ext cx="190500" cy="1905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10303002" y="3672364"/>
            <a:ext cx="857250" cy="25622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战国司南</a:t>
            </a:r>
            <a:endParaRPr sz="135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10274427" y="4010978"/>
            <a:ext cx="914400" cy="2266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指南针之祖</a:t>
            </a:r>
            <a:endParaRPr sz="120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5366385" y="5524500"/>
            <a:ext cx="6253480" cy="952500"/>
          </a:xfrm>
          <a:custGeom>
            <a:avLst/>
            <a:gdLst>
              <a:gd name="sw" fmla="*/ 1 w 9848"/>
              <a:gd name="sh" fmla="*/ 1 h 1500"/>
              <a:gd name="mins" fmla="min sw sh"/>
              <a:gd name="dsw" fmla="+- 0 sw mins"/>
              <a:gd name="dsh" fmla="+- 0 sh mins"/>
              <a:gd name="p0x0" fmla="*/ 300 w 9848"/>
              <a:gd name="p0y0" fmla="*/ 0 h 1500"/>
              <a:gd name="p0x1" fmla="*/ 9548 w 9848"/>
              <a:gd name="p0y1" fmla="*/ 0 h 1500"/>
              <a:gd name="p0x2" fmla="*/ 9714 w 9848"/>
              <a:gd name="p0y2" fmla="*/ 0 h 1500"/>
              <a:gd name="p0x3" fmla="*/ 9848 w 9848"/>
              <a:gd name="p0y3" fmla="*/ 134 h 1500"/>
              <a:gd name="p0x4" fmla="*/ 9848 w 9848"/>
              <a:gd name="p0y4" fmla="*/ 300 h 1500"/>
              <a:gd name="p0x5" fmla="*/ 9848 w 9848"/>
              <a:gd name="p0y5" fmla="*/ 1200 h 1500"/>
              <a:gd name="p0x6" fmla="*/ 9848 w 9848"/>
              <a:gd name="p0y6" fmla="*/ 1365 h 1500"/>
              <a:gd name="p0x7" fmla="*/ 9714 w 9848"/>
              <a:gd name="p0y7" fmla="*/ 1500 h 1500"/>
              <a:gd name="p0x8" fmla="*/ 9548 w 9848"/>
              <a:gd name="p0y8" fmla="*/ 1500 h 1500"/>
              <a:gd name="p0x9" fmla="*/ 300 w 9848"/>
              <a:gd name="p0y9" fmla="*/ 1500 h 1500"/>
              <a:gd name="p0x10" fmla="*/ 134 w 9848"/>
              <a:gd name="p0y10" fmla="*/ 1500 h 1500"/>
              <a:gd name="p0x11" fmla="*/ 0 w 9848"/>
              <a:gd name="p0y11" fmla="*/ 1365 h 1500"/>
              <a:gd name="p0x12" fmla="*/ 0 w 9848"/>
              <a:gd name="p0y12" fmla="*/ 1200 h 1500"/>
              <a:gd name="p0x13" fmla="*/ 0 w 9848"/>
              <a:gd name="p0y13" fmla="*/ 300 h 1500"/>
              <a:gd name="p0x14" fmla="*/ 0 w 9848"/>
              <a:gd name="p0y14" fmla="*/ 134 h 1500"/>
              <a:gd name="p0x15" fmla="*/ 134 w 9848"/>
              <a:gd name="p0y15" fmla="*/ 0 h 1500"/>
              <a:gd name="p0x16" fmla="*/ 300 w 9848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F4F55"/>
          </a:solidFill>
          <a:ln>
            <a:noFill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5557247" y="5685472"/>
            <a:ext cx="5872686" cy="6305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观星辨位</a:t>
            </a:r>
            <a:r>
              <a:rPr 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电子导航</a:t>
            </a:r>
            <a:r>
              <a:rPr 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，人类对方向的探索从未停止，数学就是这份智慧的核心</a:t>
            </a:r>
            <a:endParaRPr lang="zh-CN" altLang="en-US">
              <a:solidFill>
                <a:srgbClr val="F0FB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精准定位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33375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数对</a:t>
            </a:r>
            <a:r>
              <a:rPr lang="en-US" altLang="zh-CN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给位置编号</a:t>
            </a:r>
            <a:endParaRPr lang="zh-CN" altLang="en-US" sz="30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图片 3" descr="2e2100eb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1200150"/>
          </a:xfrm>
          <a:custGeom>
            <a:avLst/>
            <a:gdLst>
              <a:gd name="sw" fmla="*/ 1 w 10173"/>
              <a:gd name="sh" fmla="*/ 1 h 1890"/>
              <a:gd name="mins" fmla="min sw sh"/>
              <a:gd name="dsw" fmla="+- 0 sw mins"/>
              <a:gd name="dsh" fmla="+- 0 sh mins"/>
              <a:gd name="p0x0" fmla="*/ 300 w 10173"/>
              <a:gd name="p0y0" fmla="*/ 0 h 1890"/>
              <a:gd name="p0x1" fmla="*/ 9873 w 10173"/>
              <a:gd name="p0y1" fmla="*/ 0 h 1890"/>
              <a:gd name="p0x2" fmla="*/ 10038 w 10173"/>
              <a:gd name="p0y2" fmla="*/ 0 h 1890"/>
              <a:gd name="p0x3" fmla="*/ 10173 w 10173"/>
              <a:gd name="p0y3" fmla="*/ 134 h 1890"/>
              <a:gd name="p0x4" fmla="*/ 10173 w 10173"/>
              <a:gd name="p0y4" fmla="*/ 300 h 1890"/>
              <a:gd name="p0x5" fmla="*/ 10173 w 10173"/>
              <a:gd name="p0y5" fmla="*/ 1590 h 1890"/>
              <a:gd name="p0x6" fmla="*/ 10173 w 10173"/>
              <a:gd name="p0y6" fmla="*/ 1755 h 1890"/>
              <a:gd name="p0x7" fmla="*/ 10038 w 10173"/>
              <a:gd name="p0y7" fmla="*/ 1890 h 1890"/>
              <a:gd name="p0x8" fmla="*/ 9873 w 10173"/>
              <a:gd name="p0y8" fmla="*/ 1890 h 1890"/>
              <a:gd name="p0x9" fmla="*/ 300 w 10173"/>
              <a:gd name="p0y9" fmla="*/ 1890 h 1890"/>
              <a:gd name="p0x10" fmla="*/ 134 w 10173"/>
              <a:gd name="p0y10" fmla="*/ 1890 h 1890"/>
              <a:gd name="p0x11" fmla="*/ 0 w 10173"/>
              <a:gd name="p0y11" fmla="*/ 1755 h 1890"/>
              <a:gd name="p0x12" fmla="*/ 0 w 10173"/>
              <a:gd name="p0y12" fmla="*/ 1590 h 1890"/>
              <a:gd name="p0x13" fmla="*/ 0 w 10173"/>
              <a:gd name="p0y13" fmla="*/ 300 h 1890"/>
              <a:gd name="p0x14" fmla="*/ 0 w 10173"/>
              <a:gd name="p0y14" fmla="*/ 134 h 1890"/>
              <a:gd name="p0x15" fmla="*/ 134 w 10173"/>
              <a:gd name="p0y15" fmla="*/ 0 h 1890"/>
              <a:gd name="p0x16" fmla="*/ 300 w 10173"/>
              <a:gd name="p0y16" fmla="*/ 0 h 18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69682"/>
            <a:ext cx="6069359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旧方法太啰嗦</a:t>
            </a:r>
            <a:endParaRPr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351116" y="1727835"/>
            <a:ext cx="6069359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淘气坐在第</a:t>
            </a:r>
            <a:r>
              <a:rPr lang="en-US" altLang="zh-CN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组倒数第</a:t>
            </a:r>
            <a:r>
              <a:rPr lang="en-US" altLang="zh-CN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个，笑笑坐在第</a:t>
            </a:r>
            <a:r>
              <a:rPr lang="en-US" altLang="zh-CN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组第</a:t>
            </a:r>
            <a:r>
              <a:rPr lang="en-US" altLang="zh-CN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en-US" altLang="zh-CN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这样描述太啰嗦</a:t>
            </a:r>
            <a:endParaRPr lang="zh-CN" altLang="en-US" sz="135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155565" y="2509520"/>
            <a:ext cx="6459855" cy="2819400"/>
          </a:xfrm>
          <a:custGeom>
            <a:avLst/>
            <a:gdLst>
              <a:gd name="sw" fmla="*/ 1 w 10173"/>
              <a:gd name="sh" fmla="*/ 1 h 4440"/>
              <a:gd name="mins" fmla="min sw sh"/>
              <a:gd name="dsw" fmla="+- 0 sw mins"/>
              <a:gd name="dsh" fmla="+- 0 sh mins"/>
              <a:gd name="p0x0" fmla="*/ 300 w 10173"/>
              <a:gd name="p0y0" fmla="*/ 0 h 4440"/>
              <a:gd name="p0x1" fmla="*/ 9873 w 10173"/>
              <a:gd name="p0y1" fmla="*/ 0 h 4440"/>
              <a:gd name="p0x2" fmla="*/ 10038 w 10173"/>
              <a:gd name="p0y2" fmla="*/ 0 h 4440"/>
              <a:gd name="p0x3" fmla="*/ 10173 w 10173"/>
              <a:gd name="p0y3" fmla="*/ 134 h 4440"/>
              <a:gd name="p0x4" fmla="*/ 10173 w 10173"/>
              <a:gd name="p0y4" fmla="*/ 300 h 4440"/>
              <a:gd name="p0x5" fmla="*/ 10173 w 10173"/>
              <a:gd name="p0y5" fmla="*/ 4140 h 4440"/>
              <a:gd name="p0x6" fmla="*/ 10173 w 10173"/>
              <a:gd name="p0y6" fmla="*/ 4305 h 4440"/>
              <a:gd name="p0x7" fmla="*/ 10038 w 10173"/>
              <a:gd name="p0y7" fmla="*/ 4440 h 4440"/>
              <a:gd name="p0x8" fmla="*/ 9873 w 10173"/>
              <a:gd name="p0y8" fmla="*/ 4440 h 4440"/>
              <a:gd name="p0x9" fmla="*/ 300 w 10173"/>
              <a:gd name="p0y9" fmla="*/ 4440 h 4440"/>
              <a:gd name="p0x10" fmla="*/ 134 w 10173"/>
              <a:gd name="p0y10" fmla="*/ 4440 h 4440"/>
              <a:gd name="p0x11" fmla="*/ 0 w 10173"/>
              <a:gd name="p0y11" fmla="*/ 4305 h 4440"/>
              <a:gd name="p0x12" fmla="*/ 0 w 10173"/>
              <a:gd name="p0y12" fmla="*/ 4140 h 4440"/>
              <a:gd name="p0x13" fmla="*/ 0 w 10173"/>
              <a:gd name="p0y13" fmla="*/ 300 h 4440"/>
              <a:gd name="p0x14" fmla="*/ 0 w 10173"/>
              <a:gd name="p0y14" fmla="*/ 134 h 4440"/>
              <a:gd name="p0x15" fmla="*/ 134 w 10173"/>
              <a:gd name="p0y15" fmla="*/ 0 h 4440"/>
              <a:gd name="p0x16" fmla="*/ 300 w 10173"/>
              <a:gd name="p0y16" fmla="*/ 0 h 4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51116" y="2669858"/>
            <a:ext cx="6069359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数对规则</a:t>
            </a:r>
            <a:endParaRPr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350510" y="31559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5398741" y="3196571"/>
            <a:ext cx="457200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6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5808316" y="3185141"/>
            <a:ext cx="967759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精确定位</a:t>
            </a:r>
            <a:endParaRPr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808316" y="3512801"/>
            <a:ext cx="367665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第一个数表示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第几列</a:t>
            </a:r>
            <a:r>
              <a:rPr 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，第二个数表示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第几行</a:t>
            </a:r>
            <a:endParaRPr sz="13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5350510" y="38150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5398741" y="3855663"/>
            <a:ext cx="457200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6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808316" y="3844233"/>
            <a:ext cx="116205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淘气与笑笑</a:t>
            </a:r>
            <a:endParaRPr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5808316" y="4171893"/>
            <a:ext cx="2114550" cy="31623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淘气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(2</a:t>
            </a:r>
            <a:r>
              <a:rPr lang="zh-CN" altLang="en-US"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4)</a:t>
            </a:r>
            <a:r>
              <a:rPr 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，笑笑</a:t>
            </a:r>
            <a:r>
              <a:rPr 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(1</a:t>
            </a:r>
            <a:r>
              <a:rPr lang="zh-CN" altLang="en-US"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1)</a:t>
            </a:r>
            <a:endParaRPr lang="en-US" altLang="zh-CN" sz="13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350510" y="44742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5398741" y="4514745"/>
            <a:ext cx="457200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6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5808316" y="4503315"/>
            <a:ext cx="967759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书写规范</a:t>
            </a:r>
            <a:endParaRPr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5808316" y="4830975"/>
            <a:ext cx="5612159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括号</a:t>
            </a:r>
            <a:r>
              <a:rPr 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括起来，中间用</a:t>
            </a:r>
            <a:r>
              <a:rPr lang="en-US" altLang="zh-CN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逗号</a:t>
            </a:r>
            <a:r>
              <a:rPr 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分隔，先列后行不能颠倒</a:t>
            </a:r>
            <a:endParaRPr lang="zh-CN" altLang="en-US"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5150485" y="5524500"/>
            <a:ext cx="6470015" cy="952500"/>
          </a:xfrm>
          <a:custGeom>
            <a:avLst/>
            <a:gdLst>
              <a:gd name="sw" fmla="*/ 1 w 10188"/>
              <a:gd name="sh" fmla="*/ 1 h 1500"/>
              <a:gd name="mins" fmla="min sw sh"/>
              <a:gd name="dsw" fmla="+- 0 sw mins"/>
              <a:gd name="dsh" fmla="+- 0 sh mins"/>
              <a:gd name="p0x0" fmla="*/ 300 w 10188"/>
              <a:gd name="p0y0" fmla="*/ 0 h 1500"/>
              <a:gd name="p0x1" fmla="*/ 9888 w 10188"/>
              <a:gd name="p0y1" fmla="*/ 0 h 1500"/>
              <a:gd name="p0x2" fmla="*/ 10053 w 10188"/>
              <a:gd name="p0y2" fmla="*/ 0 h 1500"/>
              <a:gd name="p0x3" fmla="*/ 10188 w 10188"/>
              <a:gd name="p0y3" fmla="*/ 134 h 1500"/>
              <a:gd name="p0x4" fmla="*/ 10188 w 10188"/>
              <a:gd name="p0y4" fmla="*/ 300 h 1500"/>
              <a:gd name="p0x5" fmla="*/ 10188 w 10188"/>
              <a:gd name="p0y5" fmla="*/ 1200 h 1500"/>
              <a:gd name="p0x6" fmla="*/ 10188 w 10188"/>
              <a:gd name="p0y6" fmla="*/ 1365 h 1500"/>
              <a:gd name="p0x7" fmla="*/ 10053 w 10188"/>
              <a:gd name="p0y7" fmla="*/ 1500 h 1500"/>
              <a:gd name="p0x8" fmla="*/ 9888 w 10188"/>
              <a:gd name="p0y8" fmla="*/ 1500 h 1500"/>
              <a:gd name="p0x9" fmla="*/ 300 w 10188"/>
              <a:gd name="p0y9" fmla="*/ 1500 h 1500"/>
              <a:gd name="p0x10" fmla="*/ 134 w 10188"/>
              <a:gd name="p0y10" fmla="*/ 1500 h 1500"/>
              <a:gd name="p0x11" fmla="*/ 0 w 10188"/>
              <a:gd name="p0y11" fmla="*/ 1365 h 1500"/>
              <a:gd name="p0x12" fmla="*/ 0 w 10188"/>
              <a:gd name="p0y12" fmla="*/ 1200 h 1500"/>
              <a:gd name="p0x13" fmla="*/ 0 w 10188"/>
              <a:gd name="p0y13" fmla="*/ 300 h 1500"/>
              <a:gd name="p0x14" fmla="*/ 0 w 10188"/>
              <a:gd name="p0y14" fmla="*/ 134 h 1500"/>
              <a:gd name="p0x15" fmla="*/ 134 w 10188"/>
              <a:gd name="p0y15" fmla="*/ 0 h 1500"/>
              <a:gd name="p0x16" fmla="*/ 300 w 10188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F4F55"/>
          </a:solidFill>
          <a:ln>
            <a:noFill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5341591" y="5685472"/>
            <a:ext cx="6088409" cy="6305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就像给每个座位发了一张</a:t>
            </a:r>
            <a:r>
              <a:rPr lang="en-US" altLang="zh-CN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数字身份证</a:t>
            </a: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，无论教室多大，都能瞬间找到位置。</a:t>
            </a:r>
            <a:endParaRPr>
              <a:solidFill>
                <a:srgbClr val="F0FBF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33375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移动中的数对秘密</a:t>
            </a:r>
            <a:endParaRPr sz="30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0780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300 w 17400"/>
              <a:gd name="p0y0" fmla="*/ 0 h 810"/>
              <a:gd name="p0x1" fmla="*/ 17100 w 17400"/>
              <a:gd name="p0y1" fmla="*/ 0 h 810"/>
              <a:gd name="p0x2" fmla="*/ 17265 w 17400"/>
              <a:gd name="p0y2" fmla="*/ 0 h 810"/>
              <a:gd name="p0x3" fmla="*/ 17400 w 17400"/>
              <a:gd name="p0y3" fmla="*/ 134 h 810"/>
              <a:gd name="p0x4" fmla="*/ 17400 w 17400"/>
              <a:gd name="p0y4" fmla="*/ 300 h 810"/>
              <a:gd name="p0x5" fmla="*/ 17400 w 17400"/>
              <a:gd name="p0y5" fmla="*/ 510 h 810"/>
              <a:gd name="p0x6" fmla="*/ 17400 w 17400"/>
              <a:gd name="p0y6" fmla="*/ 675 h 810"/>
              <a:gd name="p0x7" fmla="*/ 17265 w 17400"/>
              <a:gd name="p0y7" fmla="*/ 810 h 810"/>
              <a:gd name="p0x8" fmla="*/ 17100 w 17400"/>
              <a:gd name="p0y8" fmla="*/ 810 h 810"/>
              <a:gd name="p0x9" fmla="*/ 300 w 17400"/>
              <a:gd name="p0y9" fmla="*/ 810 h 810"/>
              <a:gd name="p0x10" fmla="*/ 134 w 17400"/>
              <a:gd name="p0y10" fmla="*/ 810 h 810"/>
              <a:gd name="p0x11" fmla="*/ 0 w 17400"/>
              <a:gd name="p0y11" fmla="*/ 675 h 810"/>
              <a:gd name="p0x12" fmla="*/ 0 w 17400"/>
              <a:gd name="p0y12" fmla="*/ 510 h 810"/>
              <a:gd name="p0x13" fmla="*/ 0 w 17400"/>
              <a:gd name="p0y13" fmla="*/ 300 h 810"/>
              <a:gd name="p0x14" fmla="*/ 0 w 17400"/>
              <a:gd name="p0y14" fmla="*/ 134 h 810"/>
              <a:gd name="p0x15" fmla="*/ 134 w 17400"/>
              <a:gd name="p0y15" fmla="*/ 0 h 810"/>
              <a:gd name="p0x16" fmla="*/ 30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F4F55"/>
          </a:solidFill>
          <a:ln>
            <a:noFill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45632"/>
            <a:ext cx="10668000" cy="3448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位置一移动，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数对就跟着变</a:t>
            </a:r>
            <a:r>
              <a:rPr 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掌握这个秘密，所有图形的位置变化都能用数对追踪</a:t>
            </a:r>
            <a:endParaRPr lang="zh-CN" altLang="en-US">
              <a:solidFill>
                <a:srgbClr val="F0FBFC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1964055"/>
            <a:ext cx="3236595" cy="4507865"/>
          </a:xfrm>
          <a:custGeom>
            <a:avLst/>
            <a:gdLst>
              <a:gd name="sw" fmla="*/ 1 w 5096"/>
              <a:gd name="sh" fmla="*/ 1 h 7098"/>
              <a:gd name="mins" fmla="min sw sh"/>
              <a:gd name="dsw" fmla="+- 0 sw mins"/>
              <a:gd name="dsh" fmla="+- 0 sh mins"/>
              <a:gd name="p0x0" fmla="*/ 300 w 5096"/>
              <a:gd name="p0y0" fmla="*/ 0 h 7098"/>
              <a:gd name="p0x1" fmla="*/ 4796 w 5096"/>
              <a:gd name="p0y1" fmla="*/ 0 h 7098"/>
              <a:gd name="p0x2" fmla="*/ 4962 w 5096"/>
              <a:gd name="p0y2" fmla="*/ 0 h 7098"/>
              <a:gd name="p0x3" fmla="*/ 5096 w 5096"/>
              <a:gd name="p0y3" fmla="*/ 134 h 7098"/>
              <a:gd name="p0x4" fmla="*/ 5096 w 5096"/>
              <a:gd name="p0y4" fmla="*/ 300 h 7098"/>
              <a:gd name="p0x5" fmla="*/ 5096 w 5096"/>
              <a:gd name="p0y5" fmla="*/ 6798 h 7098"/>
              <a:gd name="p0x6" fmla="*/ 5096 w 5096"/>
              <a:gd name="p0y6" fmla="*/ 6964 h 7098"/>
              <a:gd name="p0x7" fmla="*/ 4962 w 5096"/>
              <a:gd name="p0y7" fmla="*/ 7098 h 7098"/>
              <a:gd name="p0x8" fmla="*/ 4796 w 5096"/>
              <a:gd name="p0y8" fmla="*/ 7098 h 7098"/>
              <a:gd name="p0x9" fmla="*/ 300 w 5096"/>
              <a:gd name="p0y9" fmla="*/ 7098 h 7098"/>
              <a:gd name="p0x10" fmla="*/ 134 w 5096"/>
              <a:gd name="p0y10" fmla="*/ 7098 h 7098"/>
              <a:gd name="p0x11" fmla="*/ 0 w 5096"/>
              <a:gd name="p0y11" fmla="*/ 6964 h 7098"/>
              <a:gd name="p0x12" fmla="*/ 0 w 5096"/>
              <a:gd name="p0y12" fmla="*/ 6798 h 7098"/>
              <a:gd name="p0x13" fmla="*/ 0 w 5096"/>
              <a:gd name="p0y13" fmla="*/ 300 h 7098"/>
              <a:gd name="p0x14" fmla="*/ 0 w 5096"/>
              <a:gd name="p0y14" fmla="*/ 134 h 7098"/>
              <a:gd name="p0x15" fmla="*/ 134 w 5096"/>
              <a:gd name="p0y15" fmla="*/ 0 h 7098"/>
              <a:gd name="p0x16" fmla="*/ 300 w 5096"/>
              <a:gd name="p0y16" fmla="*/ 0 h 70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95325" y="2048427"/>
            <a:ext cx="2998441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移动方向</a:t>
            </a:r>
            <a:endParaRPr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695325" y="35598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2982f52a-8a38-11f1-9dc1-1a80edaa651c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83" b="183"/>
          <a:stretch>
            <a:fillRect/>
          </a:stretch>
        </p:blipFill>
        <p:spPr>
          <a:xfrm>
            <a:off x="781050" y="364553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266825" y="3536452"/>
            <a:ext cx="2426941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水平移动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66825" y="3811724"/>
            <a:ext cx="2400300" cy="59052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沿水平方向移动，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行数不变</a:t>
            </a: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列数改变</a:t>
            </a:r>
            <a:endParaRPr sz="13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95325" y="4498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2982fad9-8a38-11f1-9dc1-1a80edaa651c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60" b="160"/>
          <a:stretch>
            <a:fillRect/>
          </a:stretch>
        </p:blipFill>
        <p:spPr>
          <a:xfrm>
            <a:off x="781050" y="458470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66825" y="4475559"/>
            <a:ext cx="2426941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竖直移动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66825" y="4750832"/>
            <a:ext cx="2400300" cy="59052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沿竖直方向移动，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列数不变</a:t>
            </a: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行数改变</a:t>
            </a:r>
            <a:endParaRPr sz="13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4050665" y="1964055"/>
            <a:ext cx="7564755" cy="4507865"/>
          </a:xfrm>
          <a:custGeom>
            <a:avLst/>
            <a:gdLst>
              <a:gd name="sw" fmla="*/ 1 w 11913"/>
              <a:gd name="sh" fmla="*/ 1 h 7098"/>
              <a:gd name="mins" fmla="min sw sh"/>
              <a:gd name="dsw" fmla="+- 0 sw mins"/>
              <a:gd name="dsh" fmla="+- 0 sh mins"/>
              <a:gd name="p0x0" fmla="*/ 300 w 11913"/>
              <a:gd name="p0y0" fmla="*/ 0 h 7098"/>
              <a:gd name="p0x1" fmla="*/ 11613 w 11913"/>
              <a:gd name="p0y1" fmla="*/ 0 h 7098"/>
              <a:gd name="p0x2" fmla="*/ 11778 w 11913"/>
              <a:gd name="p0y2" fmla="*/ 0 h 7098"/>
              <a:gd name="p0x3" fmla="*/ 11913 w 11913"/>
              <a:gd name="p0y3" fmla="*/ 134 h 7098"/>
              <a:gd name="p0x4" fmla="*/ 11913 w 11913"/>
              <a:gd name="p0y4" fmla="*/ 300 h 7098"/>
              <a:gd name="p0x5" fmla="*/ 11913 w 11913"/>
              <a:gd name="p0y5" fmla="*/ 6798 h 7098"/>
              <a:gd name="p0x6" fmla="*/ 11913 w 11913"/>
              <a:gd name="p0y6" fmla="*/ 6964 h 7098"/>
              <a:gd name="p0x7" fmla="*/ 11778 w 11913"/>
              <a:gd name="p0y7" fmla="*/ 7098 h 7098"/>
              <a:gd name="p0x8" fmla="*/ 11613 w 11913"/>
              <a:gd name="p0y8" fmla="*/ 7098 h 7098"/>
              <a:gd name="p0x9" fmla="*/ 300 w 11913"/>
              <a:gd name="p0y9" fmla="*/ 7098 h 7098"/>
              <a:gd name="p0x10" fmla="*/ 134 w 11913"/>
              <a:gd name="p0y10" fmla="*/ 7098 h 7098"/>
              <a:gd name="p0x11" fmla="*/ 0 w 11913"/>
              <a:gd name="p0y11" fmla="*/ 6964 h 7098"/>
              <a:gd name="p0x12" fmla="*/ 0 w 11913"/>
              <a:gd name="p0y12" fmla="*/ 6798 h 7098"/>
              <a:gd name="p0x13" fmla="*/ 0 w 11913"/>
              <a:gd name="p0y13" fmla="*/ 300 h 7098"/>
              <a:gd name="p0x14" fmla="*/ 0 w 11913"/>
              <a:gd name="p0y14" fmla="*/ 134 h 7098"/>
              <a:gd name="p0x15" fmla="*/ 134 w 11913"/>
              <a:gd name="p0y15" fmla="*/ 0 h 7098"/>
              <a:gd name="p0x16" fmla="*/ 300 w 11913"/>
              <a:gd name="p0y16" fmla="*/ 0 h 70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4170016" y="2048427"/>
            <a:ext cx="7326658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进阶应用</a:t>
            </a:r>
            <a:endParaRPr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4169410" y="3073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2982fbbb-8a38-11f1-9dc1-1a80edaa651c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45" t="-201" r="245" b="201"/>
          <a:stretch>
            <a:fillRect/>
          </a:stretch>
        </p:blipFill>
        <p:spPr>
          <a:xfrm>
            <a:off x="4255135" y="315912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4741516" y="3050086"/>
            <a:ext cx="257175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斜向移动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4741516" y="3325359"/>
            <a:ext cx="274320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沿斜向移动，列数和行数</a:t>
            </a:r>
            <a:r>
              <a:rPr sz="1350" b="1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同时变化</a:t>
            </a:r>
            <a:endParaRPr sz="1350" b="1">
              <a:solidFill>
                <a:srgbClr val="5B9EA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4169410" y="4166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2982fb5d-8a38-11f1-9dc1-1a80edaa651c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45" t="-40" r="245" b="40"/>
          <a:stretch>
            <a:fillRect/>
          </a:stretch>
        </p:blipFill>
        <p:spPr>
          <a:xfrm>
            <a:off x="4255135" y="4252595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4741516" y="4143156"/>
            <a:ext cx="3535709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快速定位挑战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4741516" y="4418428"/>
            <a:ext cx="3878609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奇思</a:t>
            </a:r>
            <a:r>
              <a:rPr sz="1350" b="1" spc="-13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(4,3)</a:t>
            </a: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，妙想</a:t>
            </a:r>
            <a:r>
              <a:rPr sz="1350" b="1" spc="-13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</a:rPr>
              <a:t>(1,4)</a:t>
            </a: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，找到规律就能快速定位</a:t>
            </a:r>
            <a:endParaRPr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4169410" y="5259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 descr="2982fb50-8a38-11f1-9dc1-1a80edaa651c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45" t="-134" r="245" b="134"/>
          <a:stretch>
            <a:fillRect/>
          </a:stretch>
        </p:blipFill>
        <p:spPr>
          <a:xfrm>
            <a:off x="4255135" y="5345430"/>
            <a:ext cx="247650" cy="2476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4741516" y="5236226"/>
            <a:ext cx="617220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动手探究</a:t>
            </a:r>
            <a:endParaRPr sz="15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4741516" y="5511498"/>
            <a:ext cx="651510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方格图上画出长方形四个顶点，用数对表示每个顶点，发现图形移动中的数对规律</a:t>
            </a:r>
            <a:endParaRPr sz="1350">
              <a:solidFill>
                <a:srgbClr val="E8F4F4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33375"/>
            <a:ext cx="11125200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数对里的古今智慧</a:t>
            </a:r>
            <a:endParaRPr sz="3000" b="1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 descr="2c3484ef-8a37-11f1-ad20-b231d4c907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1386840"/>
          </a:xfrm>
          <a:custGeom>
            <a:avLst/>
            <a:gdLst>
              <a:gd name="sw" fmla="*/ 1 w 10173"/>
              <a:gd name="sh" fmla="*/ 1 h 2183"/>
              <a:gd name="mins" fmla="min sw sh"/>
              <a:gd name="dsw" fmla="+- 0 sw mins"/>
              <a:gd name="dsh" fmla="+- 0 sh mins"/>
              <a:gd name="p0x0" fmla="*/ 300 w 10173"/>
              <a:gd name="p0y0" fmla="*/ 0 h 2183"/>
              <a:gd name="p0x1" fmla="*/ 9873 w 10173"/>
              <a:gd name="p0y1" fmla="*/ 0 h 2183"/>
              <a:gd name="p0x2" fmla="*/ 10038 w 10173"/>
              <a:gd name="p0y2" fmla="*/ 0 h 2183"/>
              <a:gd name="p0x3" fmla="*/ 10173 w 10173"/>
              <a:gd name="p0y3" fmla="*/ 134 h 2183"/>
              <a:gd name="p0x4" fmla="*/ 10173 w 10173"/>
              <a:gd name="p0y4" fmla="*/ 300 h 2183"/>
              <a:gd name="p0x5" fmla="*/ 10173 w 10173"/>
              <a:gd name="p0y5" fmla="*/ 1883 h 2183"/>
              <a:gd name="p0x6" fmla="*/ 10173 w 10173"/>
              <a:gd name="p0y6" fmla="*/ 2049 h 2183"/>
              <a:gd name="p0x7" fmla="*/ 10038 w 10173"/>
              <a:gd name="p0y7" fmla="*/ 2183 h 2183"/>
              <a:gd name="p0x8" fmla="*/ 9873 w 10173"/>
              <a:gd name="p0y8" fmla="*/ 2183 h 2183"/>
              <a:gd name="p0x9" fmla="*/ 300 w 10173"/>
              <a:gd name="p0y9" fmla="*/ 2183 h 2183"/>
              <a:gd name="p0x10" fmla="*/ 134 w 10173"/>
              <a:gd name="p0y10" fmla="*/ 2183 h 2183"/>
              <a:gd name="p0x11" fmla="*/ 0 w 10173"/>
              <a:gd name="p0y11" fmla="*/ 2049 h 2183"/>
              <a:gd name="p0x12" fmla="*/ 0 w 10173"/>
              <a:gd name="p0y12" fmla="*/ 1883 h 2183"/>
              <a:gd name="p0x13" fmla="*/ 0 w 10173"/>
              <a:gd name="p0y13" fmla="*/ 300 h 2183"/>
              <a:gd name="p0x14" fmla="*/ 0 w 10173"/>
              <a:gd name="p0y14" fmla="*/ 134 h 2183"/>
              <a:gd name="p0x15" fmla="*/ 134 w 10173"/>
              <a:gd name="p0y15" fmla="*/ 0 h 2183"/>
              <a:gd name="p0x16" fmla="*/ 300 w 10173"/>
              <a:gd name="p0y16" fmla="*/ 0 h 218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351116" y="1269682"/>
            <a:ext cx="6069359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动手练一练</a:t>
            </a:r>
            <a:endParaRPr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351116" y="1727835"/>
            <a:ext cx="6069359" cy="59052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在方格图中画出小房子向上平移</a:t>
            </a:r>
            <a:r>
              <a:rPr lang="en-US" sz="1350" b="1" spc="-13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 b="1" spc="-13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</a:t>
            </a:r>
            <a:r>
              <a:rPr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、再向右平移</a:t>
            </a:r>
            <a:r>
              <a:rPr lang="en-US" sz="1350" b="1" spc="-13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 b="1" spc="-13">
                <a:solidFill>
                  <a:srgbClr val="5B9EA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</a:t>
            </a:r>
            <a:r>
              <a:rPr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后的位置，用数对标出新位置</a:t>
            </a:r>
            <a:endParaRPr sz="135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155565" y="2696210"/>
            <a:ext cx="6459855" cy="2632710"/>
          </a:xfrm>
          <a:custGeom>
            <a:avLst/>
            <a:gdLst>
              <a:gd name="sw" fmla="*/ 1 w 10173"/>
              <a:gd name="sh" fmla="*/ 1 h 4146"/>
              <a:gd name="mins" fmla="min sw sh"/>
              <a:gd name="dsw" fmla="+- 0 sw mins"/>
              <a:gd name="dsh" fmla="+- 0 sh mins"/>
              <a:gd name="p0x0" fmla="*/ 300 w 10173"/>
              <a:gd name="p0y0" fmla="*/ 0 h 4146"/>
              <a:gd name="p0x1" fmla="*/ 9873 w 10173"/>
              <a:gd name="p0y1" fmla="*/ 0 h 4146"/>
              <a:gd name="p0x2" fmla="*/ 10038 w 10173"/>
              <a:gd name="p0y2" fmla="*/ 0 h 4146"/>
              <a:gd name="p0x3" fmla="*/ 10173 w 10173"/>
              <a:gd name="p0y3" fmla="*/ 134 h 4146"/>
              <a:gd name="p0x4" fmla="*/ 10173 w 10173"/>
              <a:gd name="p0y4" fmla="*/ 300 h 4146"/>
              <a:gd name="p0x5" fmla="*/ 10173 w 10173"/>
              <a:gd name="p0y5" fmla="*/ 3846 h 4146"/>
              <a:gd name="p0x6" fmla="*/ 10173 w 10173"/>
              <a:gd name="p0y6" fmla="*/ 4011 h 4146"/>
              <a:gd name="p0x7" fmla="*/ 10038 w 10173"/>
              <a:gd name="p0y7" fmla="*/ 4146 h 4146"/>
              <a:gd name="p0x8" fmla="*/ 9873 w 10173"/>
              <a:gd name="p0y8" fmla="*/ 4146 h 4146"/>
              <a:gd name="p0x9" fmla="*/ 300 w 10173"/>
              <a:gd name="p0y9" fmla="*/ 4146 h 4146"/>
              <a:gd name="p0x10" fmla="*/ 134 w 10173"/>
              <a:gd name="p0y10" fmla="*/ 4146 h 4146"/>
              <a:gd name="p0x11" fmla="*/ 0 w 10173"/>
              <a:gd name="p0y11" fmla="*/ 4011 h 4146"/>
              <a:gd name="p0x12" fmla="*/ 0 w 10173"/>
              <a:gd name="p0y12" fmla="*/ 3846 h 4146"/>
              <a:gd name="p0x13" fmla="*/ 0 w 10173"/>
              <a:gd name="p0y13" fmla="*/ 300 h 4146"/>
              <a:gd name="p0x14" fmla="*/ 0 w 10173"/>
              <a:gd name="p0y14" fmla="*/ 134 h 4146"/>
              <a:gd name="p0x15" fmla="*/ 134 w 10173"/>
              <a:gd name="p0y15" fmla="*/ 0 h 4146"/>
              <a:gd name="p0x16" fmla="*/ 300 w 10173"/>
              <a:gd name="p0y16" fmla="*/ 0 h 41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 w="9525" cmpd="sng">
            <a:solidFill>
              <a:srgbClr val="FFFFFF">
                <a:alpha val="10196"/>
              </a:srgbClr>
            </a:solidFill>
            <a:prstDash val="solid"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351116" y="2856490"/>
            <a:ext cx="6069359" cy="3990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古今对照</a:t>
            </a:r>
            <a:endParaRPr sz="2100" b="1" spc="42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350510" y="3338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5476875" y="3453130"/>
            <a:ext cx="167005" cy="1905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884516" y="3315595"/>
            <a:ext cx="102870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围棋棋盘</a:t>
            </a:r>
            <a:endParaRPr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5884516" y="3590868"/>
            <a:ext cx="120015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纵横坐标定位</a:t>
            </a:r>
            <a:endParaRPr sz="135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5350510" y="4003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3492" r="-3492"/>
          <a:stretch>
            <a:fillRect/>
          </a:stretch>
        </p:blipFill>
        <p:spPr>
          <a:xfrm>
            <a:off x="5453380" y="4117975"/>
            <a:ext cx="213995" cy="1905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5884516" y="3980412"/>
            <a:ext cx="137160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星图</a:t>
            </a:r>
            <a:endParaRPr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5884516" y="4255684"/>
            <a:ext cx="1543050" cy="3162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坐标标记星星位置</a:t>
            </a:r>
            <a:endParaRPr sz="135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1"/>
            </p:custDataLst>
          </p:nvPr>
        </p:nvSpPr>
        <p:spPr>
          <a:xfrm>
            <a:off x="8461375" y="3338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599805" y="3453130"/>
            <a:ext cx="142875" cy="1905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5"/>
            </p:custDataLst>
          </p:nvPr>
        </p:nvSpPr>
        <p:spPr>
          <a:xfrm>
            <a:off x="8995401" y="3315595"/>
            <a:ext cx="2327967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地图导航与电影院座位号</a:t>
            </a:r>
            <a:endParaRPr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6"/>
            </p:custDataLst>
          </p:nvPr>
        </p:nvSpPr>
        <p:spPr>
          <a:xfrm>
            <a:off x="8461375" y="38722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B9EA4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500" r="-2500"/>
          <a:stretch>
            <a:fillRect/>
          </a:stretch>
        </p:blipFill>
        <p:spPr>
          <a:xfrm>
            <a:off x="8599805" y="3986530"/>
            <a:ext cx="142875" cy="1905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0"/>
            </p:custDataLst>
          </p:nvPr>
        </p:nvSpPr>
        <p:spPr>
          <a:xfrm>
            <a:off x="8995401" y="3848995"/>
            <a:ext cx="2133600" cy="2857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E8F4F4"/>
                </a:solidFill>
                <a:latin typeface="微软雅黑" panose="020B0503020204020204" charset="-122"/>
                <a:ea typeface="微软雅黑" panose="020B0503020204020204" charset="-122"/>
              </a:rPr>
              <a:t>高铁列车号与卫星定位</a:t>
            </a:r>
            <a:endParaRPr sz="1500" b="1" spc="30">
              <a:solidFill>
                <a:srgbClr val="E8F4F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5150485" y="5524500"/>
            <a:ext cx="6470015" cy="952500"/>
          </a:xfrm>
          <a:custGeom>
            <a:avLst/>
            <a:gdLst>
              <a:gd name="sw" fmla="*/ 1 w 10188"/>
              <a:gd name="sh" fmla="*/ 1 h 1500"/>
              <a:gd name="mins" fmla="min sw sh"/>
              <a:gd name="dsw" fmla="+- 0 sw mins"/>
              <a:gd name="dsh" fmla="+- 0 sh mins"/>
              <a:gd name="p0x0" fmla="*/ 300 w 10188"/>
              <a:gd name="p0y0" fmla="*/ 0 h 1500"/>
              <a:gd name="p0x1" fmla="*/ 9888 w 10188"/>
              <a:gd name="p0y1" fmla="*/ 0 h 1500"/>
              <a:gd name="p0x2" fmla="*/ 10053 w 10188"/>
              <a:gd name="p0y2" fmla="*/ 0 h 1500"/>
              <a:gd name="p0x3" fmla="*/ 10188 w 10188"/>
              <a:gd name="p0y3" fmla="*/ 134 h 1500"/>
              <a:gd name="p0x4" fmla="*/ 10188 w 10188"/>
              <a:gd name="p0y4" fmla="*/ 300 h 1500"/>
              <a:gd name="p0x5" fmla="*/ 10188 w 10188"/>
              <a:gd name="p0y5" fmla="*/ 1200 h 1500"/>
              <a:gd name="p0x6" fmla="*/ 10188 w 10188"/>
              <a:gd name="p0y6" fmla="*/ 1365 h 1500"/>
              <a:gd name="p0x7" fmla="*/ 10053 w 10188"/>
              <a:gd name="p0y7" fmla="*/ 1500 h 1500"/>
              <a:gd name="p0x8" fmla="*/ 9888 w 10188"/>
              <a:gd name="p0y8" fmla="*/ 1500 h 1500"/>
              <a:gd name="p0x9" fmla="*/ 300 w 10188"/>
              <a:gd name="p0y9" fmla="*/ 1500 h 1500"/>
              <a:gd name="p0x10" fmla="*/ 134 w 10188"/>
              <a:gd name="p0y10" fmla="*/ 1500 h 1500"/>
              <a:gd name="p0x11" fmla="*/ 0 w 10188"/>
              <a:gd name="p0y11" fmla="*/ 1365 h 1500"/>
              <a:gd name="p0x12" fmla="*/ 0 w 10188"/>
              <a:gd name="p0y12" fmla="*/ 1200 h 1500"/>
              <a:gd name="p0x13" fmla="*/ 0 w 10188"/>
              <a:gd name="p0y13" fmla="*/ 300 h 1500"/>
              <a:gd name="p0x14" fmla="*/ 0 w 10188"/>
              <a:gd name="p0y14" fmla="*/ 134 h 1500"/>
              <a:gd name="p0x15" fmla="*/ 134 w 10188"/>
              <a:gd name="p0y15" fmla="*/ 0 h 1500"/>
              <a:gd name="p0x16" fmla="*/ 300 w 10188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F4F55"/>
          </a:solidFill>
          <a:ln>
            <a:noFill/>
          </a:ln>
          <a:effectLst>
            <a:outerShdw blurRad="314325" dist="76200" dir="5399999" algn="ctr" rotWithShape="0">
              <a:srgbClr val="0A1224">
                <a:alpha val="2588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2"/>
            </p:custDataLst>
          </p:nvPr>
        </p:nvSpPr>
        <p:spPr>
          <a:xfrm>
            <a:off x="5341591" y="5685472"/>
            <a:ext cx="5715000" cy="6305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棋盘落子</a:t>
            </a: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到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卫星定位</a:t>
            </a:r>
            <a:r>
              <a:rPr>
                <a:solidFill>
                  <a:srgbClr val="F0FBFC"/>
                </a:solidFill>
                <a:latin typeface="微软雅黑" panose="020B0503020204020204" charset="-122"/>
                <a:ea typeface="微软雅黑" panose="020B0503020204020204" charset="-122"/>
              </a:rPr>
              <a:t>，用数字锁定位置是人类共同的智慧，学会数对，你就掌握了这把</a:t>
            </a:r>
            <a:r>
              <a:rPr b="1">
                <a:solidFill>
                  <a:srgbClr val="FFD85C"/>
                </a:solidFill>
                <a:latin typeface="微软雅黑" panose="020B0503020204020204" charset="-122"/>
                <a:ea typeface="微软雅黑" panose="020B0503020204020204" charset="-122"/>
              </a:rPr>
              <a:t>金钥匙</a:t>
            </a:r>
            <a:endParaRPr b="1">
              <a:solidFill>
                <a:srgbClr val="FFD8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ubtitle 10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4300"/>
              <a:t>心中有方向，脚下有力量</a:t>
            </a:r>
            <a:endParaRPr lang="zh-CN" altLang="en-US" sz="43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347"/>
  <p:tag name="KSO_WM_TEMPLATE_CATEGORY" val="custom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  <p:tag name="KSO_WM_UNIT_ISNUMDGMTITLE" val="0"/>
  <p:tag name="KSO_WM_TEMPLATE_INDEX" val="40490347"/>
  <p:tag name="KSO_WM_TEMPLATE_CATEGORY" val="custom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1"/>
  <p:tag name="KSO_WM_UNIT_LAYERLEVEL" val="1"/>
  <p:tag name="KSO_WM_TAG_VERSION" val="3.0"/>
  <p:tag name="KSO_WM_BEAUTIFY_FLAG" val="#wm#"/>
  <p:tag name="KSO_WM_UNIT_TYPE" val="i"/>
  <p:tag name="KSO_WM_UNIT_INDEX" val="1"/>
  <p:tag name="KSO_WM_CHIP_GROUPID" val="625cd07c96a3ef861819ea24"/>
  <p:tag name="KSO_WM_CHIP_XID" val="625cd09f96a3ef861819ef11"/>
  <p:tag name="KSO_WM_UNIT_DEC_AREA_ID" val="a99054ed58334a9eb06e3a4e490da6a0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c702ff1dfc64b939bb68bb3a52db00e"/>
  <p:tag name="KSO_WM_UNIT_ISNUMDGMTITLE" val="0"/>
  <p:tag name="KSO_WM_UNIT_NOCLEAR" val="0"/>
  <p:tag name="KSO_WM_TEMPLATE_INDEX" val="40490347"/>
  <p:tag name="KSO_WM_TEMPLATE_CATEGORY" val="custom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2"/>
  <p:tag name="KSO_WM_UNIT_LAYERLEVEL" val="1"/>
  <p:tag name="KSO_WM_TAG_VERSION" val="3.0"/>
  <p:tag name="KSO_WM_BEAUTIFY_FLAG" val="#wm#"/>
  <p:tag name="KSO_WM_UNIT_TYPE" val="i"/>
  <p:tag name="KSO_WM_UNIT_INDEX" val="2"/>
  <p:tag name="KSO_WM_CHIP_GROUPID" val="625cd07c96a3ef861819ea24"/>
  <p:tag name="KSO_WM_CHIP_XID" val="625cd09f96a3ef861819ef0d"/>
  <p:tag name="KSO_WM_UNIT_DEC_AREA_ID" val="f423bf7cd351475fbad652d434845c89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a89ed2e2fef4fc8a596f13a44aa778c"/>
  <p:tag name="KSO_WM_UNIT_ISNUMDGMTITLE" val="0"/>
  <p:tag name="KSO_WM_UNIT_NOCLEAR" val="0"/>
  <p:tag name="KSO_WM_TEMPLATE_INDEX" val="40490347"/>
  <p:tag name="KSO_WM_TEMPLATE_CATEGORY" val="custom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i*3"/>
  <p:tag name="KSO_WM_UNIT_LAYERLEVEL" val="1"/>
  <p:tag name="KSO_WM_TAG_VERSION" val="3.0"/>
  <p:tag name="KSO_WM_BEAUTIFY_FLAG" val="#wm#"/>
  <p:tag name="KSO_WM_UNIT_TYPE" val="i"/>
  <p:tag name="KSO_WM_UNIT_INDEX" val="3"/>
  <p:tag name="KSO_WM_CHIP_GROUPID" val="625cd07c96a3ef861819ea24"/>
  <p:tag name="KSO_WM_CHIP_XID" val="625cd09f96a3ef861819ef0b"/>
  <p:tag name="KSO_WM_UNIT_DEC_AREA_ID" val="8fc2936ced724e1a9908578d181a2317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3412a647b6b4cfcac807d0c35945a1b"/>
  <p:tag name="KSO_WM_UNIT_ISNUMDGMTITLE" val="0"/>
  <p:tag name="KSO_WM_UNIT_NOCLEAR" val="0"/>
  <p:tag name="KSO_WM_TEMPLATE_INDEX" val="40490347"/>
  <p:tag name="KSO_WM_TEMPLATE_CATEGORY" val="custom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INDEX" val="40490347"/>
  <p:tag name="KSO_WM_TEMPLATE_CATEGORY" val="custom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13.xml><?xml version="1.0" encoding="utf-8"?>
<p:tagLst xmlns:p="http://schemas.openxmlformats.org/presentationml/2006/main">
  <p:tag name="KSO_WM_UNIT_BLOCK" val="0"/>
  <p:tag name="KSO_WM_UNIT_DEC_AREA_ID" val="7232a9ce6a4c417da7c86d7bc30540bf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2*i*4"/>
  <p:tag name="KSO_WM_UNIT_LAYERLEVEL" val="1"/>
  <p:tag name="KSO_WM_TAG_VERSION" val="3.0"/>
  <p:tag name="KSO_WM_BEAUTIFY_FLAG" val="#wm#"/>
  <p:tag name="KSO_WM_CHIP_GROUPID" val="625cceb5fa96911f219256ed"/>
  <p:tag name="KSO_WM_CHIP_XID" val="625d0d8bfa96911f219258c4"/>
  <p:tag name="KSO_WM_UNIT_LINE_FORE_SCHEMECOLOR_INDEX_BRIGHTNESS" val="0"/>
  <p:tag name="KSO_WM_UNIT_LINE_FORE_SCHEMECOLOR_INDEX" val="5"/>
  <p:tag name="KSO_WM_UNIT_LINE_FILL_TYPE" val="2"/>
  <p:tag name="KSO_WM_UNIT_ISNUMDGMTITLE" val="0"/>
  <p:tag name="KSO_WM_UNIT_NOCLEAR" val="0"/>
  <p:tag name="KSO_WM_TEMPLATE_INDEX" val="40490347"/>
  <p:tag name="KSO_WM_TEMPLATE_CATEGORY" val="custom"/>
</p:tagLst>
</file>

<file path=ppt/tags/tag14.xml><?xml version="1.0" encoding="utf-8"?>
<p:tagLst xmlns:p="http://schemas.openxmlformats.org/presentationml/2006/main">
  <p:tag name="KSO_WM_UNIT_BLOCK" val="0"/>
  <p:tag name="KSO_WM_UNIT_DEC_AREA_ID" val="e45e6bccbabc4ddc937be8a77998ceac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2*i*5"/>
  <p:tag name="KSO_WM_UNIT_LAYERLEVEL" val="1"/>
  <p:tag name="KSO_WM_TAG_VERSION" val="3.0"/>
  <p:tag name="KSO_WM_BEAUTIFY_FLAG" val="#wm#"/>
  <p:tag name="KSO_WM_CHIP_GROUPID" val="625cceb5fa96911f219256ed"/>
  <p:tag name="KSO_WM_CHIP_XID" val="625d0d8bfa96911f219258c4"/>
  <p:tag name="KSO_WM_UNIT_LINE_FORE_SCHEMECOLOR_INDEX_BRIGHTNESS" val="-0.25"/>
  <p:tag name="KSO_WM_UNIT_LINE_FORE_SCHEMECOLOR_INDEX" val="5"/>
  <p:tag name="KSO_WM_UNIT_LINE_FILL_TYPE" val="2"/>
  <p:tag name="KSO_WM_UNIT_ISNUMDGMTITLE" val="0"/>
  <p:tag name="KSO_WM_UNIT_NOCLEAR" val="0"/>
  <p:tag name="KSO_WM_TEMPLATE_INDEX" val="40490347"/>
  <p:tag name="KSO_WM_TEMPLATE_CATEGORY" val="custom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347"/>
  <p:tag name="KSO_WM_TEMPLATE_CATEGORY" val="custom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ISNUMDGMTITLE" val="0"/>
  <p:tag name="KSO_WM_TEMPLATE_INDEX" val="40490347"/>
  <p:tag name="KSO_WM_TEMPLATE_CATEGORY" val="custom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ISNUMDGMTITLE" val="0"/>
  <p:tag name="KSO_WM_TEMPLATE_INDEX" val="40490347"/>
  <p:tag name="KSO_WM_TEMPLATE_CATEGORY" val="custom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  <p:tag name="KSO_WM_TEMPLATE_INDEX" val="40490347"/>
  <p:tag name="KSO_WM_TEMPLATE_CATEGORY" val="custom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  <p:tag name="KSO_WM_UNIT_ISNUMDGMTITLE" val="0"/>
  <p:tag name="KSO_WM_TEMPLATE_INDEX" val="40490347"/>
  <p:tag name="KSO_WM_TEMPLATE_CATEGORY" val="custom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  <p:tag name="KSO_WM_TEMPLATE_INDEX" val="40490347"/>
  <p:tag name="KSO_WM_TEMPLATE_CATEGORY" val="custom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  <p:tag name="KSO_WM_UNIT_ISNUMDGMTITLE" val="0"/>
  <p:tag name="KSO_WM_TEMPLATE_INDEX" val="40490347"/>
  <p:tag name="KSO_WM_TEMPLATE_CATEGORY" val="custom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3"/>
  <p:tag name="KSO_WM_TEMPLATE_INDEX" val="40490347"/>
  <p:tag name="KSO_WM_TEMPLATE_CATEGORY" val="custom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  <p:tag name="KSO_WM_TEMPLATE_INDEX" val="40490347"/>
  <p:tag name="KSO_WM_TEMPLATE_CATEGORY" val="custom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  <p:tag name="KSO_WM_UNIT_ISNUMDGMTITLE" val="0"/>
  <p:tag name="KSO_WM_TEMPLATE_INDEX" val="40490347"/>
  <p:tag name="KSO_WM_TEMPLATE_CATEGORY" val="custom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  <p:tag name="KSO_WM_TEMPLATE_INDEX" val="40490347"/>
  <p:tag name="KSO_WM_TEMPLATE_CATEGORY" val="custom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TEMPLATE_INDEX" val="40490347"/>
  <p:tag name="KSO_WM_TEMPLATE_CATEGORY" val="custom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45.xml><?xml version="1.0" encoding="utf-8"?>
<p:tagLst xmlns:p="http://schemas.openxmlformats.org/presentationml/2006/main">
  <p:tag name="KSO_WM_UNIT_TYPE" val="i"/>
  <p:tag name="KSO_WM_UNIT_INDEX" val="1"/>
  <p:tag name="KSO_WM_UNIT_ID" val="_9*i*1"/>
  <p:tag name="KSO_WM_BEAUTIFY_FLAG" val="#wm#"/>
  <p:tag name="KSO_WM_TAG_VERSION" val="3.0"/>
  <p:tag name="KSO_WM_CHIP_GROUPID" val="625cd07c96a3ef861819ea24"/>
  <p:tag name="KSO_WM_CHIP_XID" val="625cd09f96a3ef861819f2f9"/>
  <p:tag name="KSO_WM_UNIT_DEC_AREA_ID" val="a8862b50e9b2462fa7af3cdd97525923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06b82832bf4c46dc9637ec61d66c2c7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NUMDGMTITLE" val="0"/>
  <p:tag name="KSO_WM_UNIT_NOCLEAR" val="0"/>
  <p:tag name="KSO_WM_TEMPLATE_INDEX" val="40490347"/>
  <p:tag name="KSO_WM_TEMPLATE_CATEGORY" val="custom"/>
</p:tagLst>
</file>

<file path=ppt/tags/tag46.xml><?xml version="1.0" encoding="utf-8"?>
<p:tagLst xmlns:p="http://schemas.openxmlformats.org/presentationml/2006/main">
  <p:tag name="KSO_WM_UNIT_TYPE" val="i"/>
  <p:tag name="KSO_WM_UNIT_INDEX" val="2"/>
  <p:tag name="KSO_WM_UNIT_ID" val="_9*i*2"/>
  <p:tag name="KSO_WM_BEAUTIFY_FLAG" val="#wm#"/>
  <p:tag name="KSO_WM_TAG_VERSION" val="3.0"/>
  <p:tag name="KSO_WM_CHIP_GROUPID" val="625cd07c96a3ef861819ea24"/>
  <p:tag name="KSO_WM_CHIP_XID" val="625cd09f96a3ef861819f2b9"/>
  <p:tag name="KSO_WM_UNIT_DEC_AREA_ID" val="894575ef6f7c4107b93e3fbf4a77463a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8d4239324df483ca922275d664759ba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NUMDGMTITLE" val="0"/>
  <p:tag name="KSO_WM_UNIT_NOCLEAR" val="0"/>
  <p:tag name="KSO_WM_TEMPLATE_INDEX" val="40490347"/>
  <p:tag name="KSO_WM_TEMPLATE_CATEGORY" val="custom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50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51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ebcb246cb8dad6c5d18238614e6575857766cec1"/>
  <p:tag name="KSO_WM_NEWLAYOUT_ID" val="472"/>
  <p:tag name="KSO_WM_UNIT_ID" val="_9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52.xml><?xml version="1.0" encoding="utf-8"?>
<p:tagLst xmlns:p="http://schemas.openxmlformats.org/presentationml/2006/main"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UNIT_ID" val="_10*i*1"/>
  <p:tag name="KSO_WM_BEAUTIFY_FLAG" val="#wm#"/>
  <p:tag name="KSO_WM_TAG_VERSION" val="3.0"/>
  <p:tag name="KSO_WM_CHIP_GROUPID" val="625cd07c96a3ef861819ea24"/>
  <p:tag name="KSO_WM_CHIP_XID" val="625cd09f96a3ef861819f16c"/>
  <p:tag name="KSO_WM_UNIT_DEC_AREA_ID" val="bb64b4435d7848c8bd414e8524a9a944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37c3d552a964e7396f97cb19003d73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NUMDGMTITLE" val="0"/>
  <p:tag name="KSO_WM_UNIT_NOCLEAR" val="0"/>
  <p:tag name="KSO_WM_TEMPLATE_INDEX" val="40490347"/>
  <p:tag name="KSO_WM_TEMPLATE_CATEGORY" val="custom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i*2"/>
  <p:tag name="KSO_WM_UNIT_LAYERLEVEL" val="1"/>
  <p:tag name="KSO_WM_TAG_VERSION" val="3.0"/>
  <p:tag name="KSO_WM_BEAUTIFY_FLAG" val="#wm#"/>
  <p:tag name="KSO_WM_UNIT_TYPE" val="i"/>
  <p:tag name="KSO_WM_UNIT_INDEX" val="2"/>
  <p:tag name="KSO_WM_CHIP_GROUPID" val="625cd07c96a3ef861819ea24"/>
  <p:tag name="KSO_WM_CHIP_XID" val="625cd09f96a3ef861819f140"/>
  <p:tag name="KSO_WM_UNIT_DEC_AREA_ID" val="79ea1afe27ec4356a5cddb27213fea47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bd1084ce3b84b26ada5ffb6b518bcd9"/>
  <p:tag name="KSO_WM_UNIT_ISNUMDGMTITLE" val="0"/>
  <p:tag name="KSO_WM_UNIT_NOCLEAR" val="0"/>
  <p:tag name="KSO_WM_TEMPLATE_INDEX" val="40490347"/>
  <p:tag name="KSO_WM_TEMPLATE_CATEGORY" val="custom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5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11a16db61de5b2ab274a252dd45e0872d9705694"/>
  <p:tag name="KSO_WM_NEWLAYOUT_ID" val="478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5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60.xml><?xml version="1.0" encoding="utf-8"?>
<p:tagLst xmlns:p="http://schemas.openxmlformats.org/presentationml/2006/main">
  <p:tag name="KSO_WM_UNIT_TYPE" val="i"/>
  <p:tag name="KSO_WM_UNIT_INDEX" val="1"/>
  <p:tag name="KSO_WM_UNIT_ID" val="_11*i*1"/>
  <p:tag name="KSO_WM_BEAUTIFY_FLAG" val="#wm#"/>
  <p:tag name="KSO_WM_TAG_VERSION" val="3.0"/>
  <p:tag name="KSO_WM_CHIP_GROUPID" val="625cd07c96a3ef861819ea24"/>
  <p:tag name="KSO_WM_CHIP_XID" val="625cd09f96a3ef861819f02a"/>
  <p:tag name="KSO_WM_UNIT_DEC_AREA_ID" val="487e6e27f95c4831a03abef65315fef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dcceac7a537403c9ff6738af18c0e0d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NUMDGMTITLE" val="0"/>
  <p:tag name="KSO_WM_UNIT_NOCLEAR" val="0"/>
  <p:tag name="KSO_WM_TEMPLATE_INDEX" val="40490347"/>
  <p:tag name="KSO_WM_TEMPLATE_CATEGORY" val="custom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  <p:tag name="KSO_WM_CHIP_GROUPID" val="625cd07c96a3ef861819ea24"/>
  <p:tag name="KSO_WM_CHIP_XID" val="625cd09f96a3ef861819efff"/>
  <p:tag name="KSO_WM_UNIT_DEC_AREA_ID" val="d956643773e84899aa41212fa34fd91b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2a09fef1cfb4d95ae3a4c9e9ee12af9"/>
  <p:tag name="KSO_WM_UNIT_ISNUMDGMTITLE" val="0"/>
  <p:tag name="KSO_WM_UNIT_NOCLEAR" val="0"/>
  <p:tag name="KSO_WM_TEMPLATE_INDEX" val="40490347"/>
  <p:tag name="KSO_WM_TEMPLATE_CATEGORY" val="custom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  <p:tag name="KSO_WM_CHIP_GROUPID" val="625cd07c96a3ef861819ea24"/>
  <p:tag name="KSO_WM_CHIP_XID" val="625cd09f96a3ef861819f019"/>
  <p:tag name="KSO_WM_UNIT_DEC_AREA_ID" val="71d4d78710974b5eac57e18fc173c2dc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e052f48489b49c8bd358bdb2031109b"/>
  <p:tag name="KSO_WM_UNIT_ISNUMDGMTITLE" val="0"/>
  <p:tag name="KSO_WM_UNIT_NOCLEAR" val="0"/>
  <p:tag name="KSO_WM_TEMPLATE_INDEX" val="40490347"/>
  <p:tag name="KSO_WM_TEMPLATE_CATEGORY" val="custom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  <p:tag name="KSO_WM_UNIT_ISNUMDGMTITLE" val="0"/>
  <p:tag name="KSO_WM_TEMPLATE_INDEX" val="40490347"/>
  <p:tag name="KSO_WM_TEMPLATE_CATEGORY" val="custom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6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2e8b2fc6e3c906f68f0c81a7d3c74026af3226b"/>
  <p:tag name="KSO_WM_NEWLAYOUT_ID" val="484"/>
  <p:tag name="KSO_WM_UNIT_ID" val="_11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7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e4a09d0b31374d9508f168e3a8c09215ef357803"/>
  <p:tag name="KSO_WM_NEWLAYOUT_ID" val="1"/>
</p:tagLst>
</file>

<file path=ppt/tags/tag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7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7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8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8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8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85.xml><?xml version="1.0" encoding="utf-8"?>
<p:tagLst xmlns:p="http://schemas.openxmlformats.org/presentationml/2006/main">
  <p:tag name="KSO_WM_UNIT_TYPE" val="i"/>
  <p:tag name="KSO_WM_UNIT_INDEX" val="1"/>
  <p:tag name="KSO_WM_UNIT_ID" val="_0*i*1"/>
  <p:tag name="KSO_WM_BEAUTIFY_FLAG" val="#wm#"/>
  <p:tag name="KSO_WM_TAG_VERSION" val="3.0"/>
  <p:tag name="KSO_WM_CHIP_GROUPID" val="625cd07c96a3ef861819ea24"/>
  <p:tag name="KSO_WM_CHIP_XID" val="625cd09f96a3ef861819f1f8"/>
  <p:tag name="KSO_WM_UNIT_DEC_AREA_ID" val="283e8a3144324d429111285a889d2ed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e35d1d2a91c643fcaa9dc5064bc027b1"/>
  <p:tag name="KSO_WM_SLIDE_BACKGROUND_TYPE" val="general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NUMDGMTITLE" val="0"/>
  <p:tag name="KSO_WM_UNIT_NOCLEAR" val="0"/>
  <p:tag name="KSO_WM_TEMPLATE_INDEX" val="40490347"/>
  <p:tag name="KSO_WM_TEMPLATE_CATEGORY" val="custom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1"/>
  <p:tag name="KSO_WM_TEMPLATE_CATEGORY" val="custom"/>
  <p:tag name="KSO_WM_TEMPLATE_INDEX" val="40490347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UNIT_VALUE" val="350"/>
  <p:tag name="KSO_WM_TEMPLATE_CATEGORY" val="custom"/>
  <p:tag name="KSO_WM_TEMPLATE_INDEX" val="40490347"/>
  <p:tag name="KSO_WM_UNIT_ISNUMDGMTITLE" val="0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UNIT_ISNUMDGMTITLE" val="0"/>
  <p:tag name="KSO_WM_UNIT_NOCLEAR" val="0"/>
  <p:tag name="KSO_WM_TEMPLATE_INDEX" val="40490347"/>
  <p:tag name="KSO_WM_TEMPLATE_CATEGORY" val="custom"/>
</p:tagLst>
</file>

<file path=ppt/tags/tag91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d799d37ec7ee1a76"/>
  <p:tag name="KSO_WM_TEMPLATE_THUMBS_INDEX" val="1、9"/>
  <p:tag name="KSO_WM_TEMPLATE_INDEX" val="40490347"/>
  <p:tag name="KSO_WM_TEMPLATE_CATEGORY" val="custom"/>
  <p:tag name="KSO_WM_TEMPLATE_MASTER_TYPE" val="0"/>
  <p:tag name="KSO_WM_TAG_VERSION" val="3.0"/>
</p:tagLst>
</file>

<file path=ppt/tags/tag92.xml><?xml version="1.0" encoding="utf-8"?>
<p:tagLst xmlns:p="http://schemas.openxmlformats.org/presentationml/2006/main">
  <p:tag name="KSO_WM_AITEMPLATE_STYLE_ID" val="69796627793"/>
</p:tagLst>
</file>

<file path=ppt/tags/tag93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PRESET_TEXT" val="20XX YEAR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94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ebcb246cb8dad6c5d18238614e6575857766cec1"/>
  <p:tag name="KSO_WM_NEWLAYOUT_ID" val="472"/>
  <p:tag name="KSO_WM_UNIT_PRESET_TEXT" val="单击此处&#10;添加文档标题"/>
  <p:tag name="KSO_WM_UNIT_ID" val="_9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95.xml><?xml version="1.0" encoding="utf-8"?>
<p:tagLst xmlns:p="http://schemas.openxmlformats.org/presentationml/2006/main"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PRESET_TEXT" val="BY WPS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96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d799d37ec7ee1a76"/>
  <p:tag name="KSO_WM_TEMPLATE_THUMBS_INDEX" val="1、9"/>
  <p:tag name="KSO_WM_TEMPLATE_INDEX" val="40490347"/>
  <p:tag name="KSO_WM_TEMPLATE_CATEGORY" val="custom"/>
  <p:tag name="KSO_WM_SLIDE_INDEX" val="1"/>
  <p:tag name="KSO_WM_SLIDE_ID" val="custom40490347_1"/>
  <p:tag name="KSO_WM_TEMPLATE_MASTER_TYPE" val="0"/>
  <p:tag name="KSO_WM_SLIDE_LAYOUT" val="a_f"/>
  <p:tag name="KSO_WM_SLIDE_LAYOUT_CNT" val="1_2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11a16db61de5b2ab274a252dd45e0872d9705694"/>
  <p:tag name="KSO_WM_NEWLAYOUT_ID" val="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11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111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EMPLATE_INDEX" val="40490347"/>
  <p:tag name="KSO_WM_TEMPLATE_CATEGORY" val="custom"/>
  <p:tag name="KSO_WM_SLIDE_INDEX" val="3"/>
  <p:tag name="KSO_WM_SLIDE_ID" val="custom40490347_7"/>
  <p:tag name="KSO_WM_TEMPLATE_MASTER_TYPE" val="0"/>
  <p:tag name="KSO_WM_SLIDE_LAYOUT" val="a_e"/>
  <p:tag name="KSO_WM_SLIDE_LAYOUT_CNT" val="1_1"/>
  <p:tag name="KSO_WM_TAG_VERSION" val="3.0"/>
</p:tagLst>
</file>

<file path=ppt/tags/tag1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11a16db61de5b2ab274a252dd45e0872d9705694"/>
  <p:tag name="KSO_WM_NEWLAYOUT_ID" val="478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218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PRESET_TEXT" val="01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219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0e3ab8503af4c08e"/>
  <p:tag name="KSO_WM_TEMPLATE_INDEX" val="40490347"/>
  <p:tag name="KSO_WM_TEMPLATE_CATEGORY" val="custom"/>
  <p:tag name="KSO_WM_SLIDE_INDEX" val="3"/>
  <p:tag name="KSO_WM_SLIDE_ID" val="custom40490347_7"/>
  <p:tag name="KSO_WM_TEMPLATE_MASTER_TYPE" val="0"/>
  <p:tag name="KSO_WM_SLIDE_LAYOUT" val="a_e"/>
  <p:tag name="KSO_WM_SLIDE_LAYOUT_CNT" val="1_1"/>
  <p:tag name="KSO_WM_TAG_VERSION" val="3.0"/>
</p:tagLst>
</file>

<file path=ppt/tags/tag2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292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2e8b2fc6e3c906f68f0c81a7d3c74026af3226b"/>
  <p:tag name="KSO_WM_NEWLAYOUT_ID" val="484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90347"/>
  <p:tag name="KSO_WM_TEMPLATE_CATEGORY" val="custom"/>
</p:tagLst>
</file>

<file path=ppt/tags/tag293.xml><?xml version="1.0" encoding="utf-8"?>
<p:tagLst xmlns:p="http://schemas.openxmlformats.org/presentationml/2006/main">
  <p:tag name="KSO_WM_SLIDE_CONTENT_ORIENTATION" val="left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06be46c9219ad451"/>
  <p:tag name="KSO_WM_TEMPLATE_INDEX" val="40490347"/>
  <p:tag name="KSO_WM_TEMPLATE_CATEGORY" val="custom"/>
  <p:tag name="KSO_WM_SLIDE_INDEX" val="5"/>
  <p:tag name="KSO_WM_SLIDE_ID" val="custom40490347_9"/>
  <p:tag name="KSO_WM_TEMPLATE_MASTER_TYPE" val="0"/>
  <p:tag name="KSO_WM_SLIDE_LAYOUT" val="a_b"/>
  <p:tag name="KSO_WM_SLIDE_LAYOUT_CNT" val="1_1"/>
  <p:tag name="KSO_WM_TAG_VERSION" val="3.0"/>
</p:tagLst>
</file>

<file path=ppt/tags/tag294.xml><?xml version="1.0" encoding="utf-8"?>
<p:tagLst xmlns:p="http://schemas.openxmlformats.org/presentationml/2006/main">
  <p:tag name="COMMONDATA" val="eyJoZGlkIjoiNmM4NGZiOWEwOTg4ZDc0NWI3NTQ3MGM5ZDVhYjc1YTEifQ=="/>
</p:tagLst>
</file>

<file path=ppt/theme/theme1.xml><?xml version="1.0" encoding="utf-8"?>
<a:theme xmlns:a="http://schemas.openxmlformats.org/drawingml/2006/main" name="Office 主题​​">
  <a:themeElements>
    <a:clrScheme name="自定义 180">
      <a:dk1>
        <a:srgbClr val="000000"/>
      </a:dk1>
      <a:lt1>
        <a:srgbClr val="FFFFFF"/>
      </a:lt1>
      <a:dk2>
        <a:srgbClr val="00071A"/>
      </a:dk2>
      <a:lt2>
        <a:srgbClr val="FFFFFF"/>
      </a:lt2>
      <a:accent1>
        <a:srgbClr val="5B9EA4"/>
      </a:accent1>
      <a:accent2>
        <a:srgbClr val="3D8F70"/>
      </a:accent2>
      <a:accent3>
        <a:srgbClr val="39AD7E"/>
      </a:accent3>
      <a:accent4>
        <a:srgbClr val="87AA3A"/>
      </a:accent4>
      <a:accent5>
        <a:srgbClr val="328DB6"/>
      </a:accent5>
      <a:accent6>
        <a:srgbClr val="3962C7"/>
      </a:accent6>
      <a:hlink>
        <a:srgbClr val="304FFE"/>
      </a:hlink>
      <a:folHlink>
        <a:srgbClr val="492067"/>
      </a:folHlink>
    </a:clrScheme>
    <a:fontScheme name="自定义 15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1043</Words>
  <Application>WPS 演示</Application>
  <PresentationFormat>宽屏</PresentationFormat>
  <Paragraphs>208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Arial Unicode MS</vt:lpstr>
      <vt:lpstr>等线</vt:lpstr>
      <vt:lpstr>Office 主题​​</vt:lpstr>
      <vt:lpstr>方向与位置——寻路探秘之旅</vt:lpstr>
      <vt:lpstr>PowerPoint 演示文稿</vt:lpstr>
      <vt:lpstr>寻路有方</vt:lpstr>
      <vt:lpstr>PowerPoint 演示文稿</vt:lpstr>
      <vt:lpstr>PowerPoint 演示文稿</vt:lpstr>
      <vt:lpstr>PowerPoint 演示文稿</vt:lpstr>
      <vt:lpstr>精准定位</vt:lpstr>
      <vt:lpstr>PowerPoint 演示文稿</vt:lpstr>
      <vt:lpstr>PowerPoint 演示文稿</vt:lpstr>
      <vt:lpstr>PowerPoint 演示文稿</vt:lpstr>
      <vt:lpstr>心中有方向，脚下有力量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方向与位置——寻路探秘之旅</dc:title>
  <dc:creator>O365</dc:creator>
  <cp:lastModifiedBy>黎顺财</cp:lastModifiedBy>
  <cp:revision>1</cp:revision>
  <dcterms:created xsi:type="dcterms:W3CDTF">2026-07-28T05:46:22Z</dcterms:created>
  <dcterms:modified xsi:type="dcterms:W3CDTF">2026-07-28T05:46:22Z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A0EFFA84D3B2411A887F7E040FE20FE0_13</vt:lpwstr>
  </property>
  <property fmtid="{D5CDD505-2E9C-101B-9397-08002B2CF9AE}" pid="3" name="KSOProductBuildVer">
    <vt:lpwstr>2052-12.1.0.26895</vt:lpwstr>
  </property>
  <property fmtid="{D5CDD505-2E9C-101B-9397-08002B2CF9AE}" pid="4" name="KSOTemplateUUID">
    <vt:lpwstr>v1.0_ai_69796627793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RrAvhtLf+gnciwG1Xa21cguFhNQdn+7s1CcEyX0oddYZUIM4v4ePkcYNADFNUsTDXb6EPkIt0oX49YTnyQCw32gPdfQ0Gz6UTZ89rbEpfbE3kxHWyZ8fjUC2hpmNVcL9u4uYavYUfvEBGR/lc7AHmqbfHtI7F+BOje/O6qnN8jsP13VlX431pV2txt9iza+1snO1VbGASeOOtBQubsgeXuB9jD1bxu1q3zLDuJSUKtm9zU3V4Zt5DIpaauWaSj0U/8esfVw4BSVDdp7M71qExnCubLcsulvD5nY8FE8DJh3+efQ71iiuHOu0kaRp70+BUsiaX2UDkh/k3phViJysdw==</vt:lpwstr>
  </property>
</Properties>
</file>