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6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1" Type="http://schemas.openxmlformats.org/officeDocument/2006/relationships/slideLayout" Target="../slideLayouts/slideLayout7.xml"/><Relationship Id="rId20" Type="http://schemas.openxmlformats.org/officeDocument/2006/relationships/tags" Target="../tags/tag27.xml"/><Relationship Id="rId2" Type="http://schemas.openxmlformats.org/officeDocument/2006/relationships/tags" Target="../tags/tag9.xml"/><Relationship Id="rId19" Type="http://schemas.openxmlformats.org/officeDocument/2006/relationships/tags" Target="../tags/tag26.xml"/><Relationship Id="rId18" Type="http://schemas.openxmlformats.org/officeDocument/2006/relationships/tags" Target="../tags/tag25.xml"/><Relationship Id="rId17" Type="http://schemas.openxmlformats.org/officeDocument/2006/relationships/tags" Target="../tags/tag24.xml"/><Relationship Id="rId16" Type="http://schemas.openxmlformats.org/officeDocument/2006/relationships/tags" Target="../tags/tag23.xml"/><Relationship Id="rId15" Type="http://schemas.openxmlformats.org/officeDocument/2006/relationships/tags" Target="../tags/tag22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tags" Target="../tags/tag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35.xml"/><Relationship Id="rId1" Type="http://schemas.openxmlformats.org/officeDocument/2006/relationships/tags" Target="../tags/tag28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3.xml"/><Relationship Id="rId8" Type="http://schemas.openxmlformats.org/officeDocument/2006/relationships/tags" Target="../tags/tag42.xml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image" Target="../media/image7.jpeg"/><Relationship Id="rId28" Type="http://schemas.openxmlformats.org/officeDocument/2006/relationships/slideLayout" Target="../slideLayouts/slideLayout7.xml"/><Relationship Id="rId27" Type="http://schemas.openxmlformats.org/officeDocument/2006/relationships/tags" Target="../tags/tag55.xml"/><Relationship Id="rId26" Type="http://schemas.openxmlformats.org/officeDocument/2006/relationships/tags" Target="../tags/tag54.xml"/><Relationship Id="rId25" Type="http://schemas.openxmlformats.org/officeDocument/2006/relationships/tags" Target="../tags/tag53.xml"/><Relationship Id="rId24" Type="http://schemas.openxmlformats.org/officeDocument/2006/relationships/image" Target="../media/image13.svg"/><Relationship Id="rId23" Type="http://schemas.openxmlformats.org/officeDocument/2006/relationships/image" Target="../media/image12.png"/><Relationship Id="rId22" Type="http://schemas.openxmlformats.org/officeDocument/2006/relationships/tags" Target="../tags/tag52.xml"/><Relationship Id="rId21" Type="http://schemas.openxmlformats.org/officeDocument/2006/relationships/tags" Target="../tags/tag51.xml"/><Relationship Id="rId20" Type="http://schemas.openxmlformats.org/officeDocument/2006/relationships/tags" Target="../tags/tag50.xml"/><Relationship Id="rId2" Type="http://schemas.openxmlformats.org/officeDocument/2006/relationships/tags" Target="../tags/tag37.xml"/><Relationship Id="rId19" Type="http://schemas.openxmlformats.org/officeDocument/2006/relationships/tags" Target="../tags/tag49.xml"/><Relationship Id="rId18" Type="http://schemas.openxmlformats.org/officeDocument/2006/relationships/image" Target="../media/image11.svg"/><Relationship Id="rId17" Type="http://schemas.openxmlformats.org/officeDocument/2006/relationships/image" Target="../media/image10.png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image" Target="../media/image9.svg"/><Relationship Id="rId11" Type="http://schemas.openxmlformats.org/officeDocument/2006/relationships/image" Target="../media/image8.png"/><Relationship Id="rId10" Type="http://schemas.openxmlformats.org/officeDocument/2006/relationships/tags" Target="../tags/tag44.xml"/><Relationship Id="rId1" Type="http://schemas.openxmlformats.org/officeDocument/2006/relationships/tags" Target="../tags/tag36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4.xml"/><Relationship Id="rId8" Type="http://schemas.openxmlformats.org/officeDocument/2006/relationships/tags" Target="../tags/tag63.xml"/><Relationship Id="rId7" Type="http://schemas.openxmlformats.org/officeDocument/2006/relationships/tags" Target="../tags/tag62.xml"/><Relationship Id="rId6" Type="http://schemas.openxmlformats.org/officeDocument/2006/relationships/tags" Target="../tags/tag61.xml"/><Relationship Id="rId5" Type="http://schemas.openxmlformats.org/officeDocument/2006/relationships/tags" Target="../tags/tag60.xml"/><Relationship Id="rId4" Type="http://schemas.openxmlformats.org/officeDocument/2006/relationships/tags" Target="../tags/tag59.xml"/><Relationship Id="rId3" Type="http://schemas.openxmlformats.org/officeDocument/2006/relationships/tags" Target="../tags/tag58.xml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80.xml"/><Relationship Id="rId24" Type="http://schemas.openxmlformats.org/officeDocument/2006/relationships/tags" Target="../tags/tag79.xml"/><Relationship Id="rId23" Type="http://schemas.openxmlformats.org/officeDocument/2006/relationships/tags" Target="../tags/tag78.xml"/><Relationship Id="rId22" Type="http://schemas.openxmlformats.org/officeDocument/2006/relationships/tags" Target="../tags/tag77.xml"/><Relationship Id="rId21" Type="http://schemas.openxmlformats.org/officeDocument/2006/relationships/tags" Target="../tags/tag76.xml"/><Relationship Id="rId20" Type="http://schemas.openxmlformats.org/officeDocument/2006/relationships/tags" Target="../tags/tag75.xml"/><Relationship Id="rId2" Type="http://schemas.openxmlformats.org/officeDocument/2006/relationships/tags" Target="../tags/tag57.xml"/><Relationship Id="rId19" Type="http://schemas.openxmlformats.org/officeDocument/2006/relationships/tags" Target="../tags/tag74.xml"/><Relationship Id="rId18" Type="http://schemas.openxmlformats.org/officeDocument/2006/relationships/tags" Target="../tags/tag73.xml"/><Relationship Id="rId17" Type="http://schemas.openxmlformats.org/officeDocument/2006/relationships/tags" Target="../tags/tag72.xml"/><Relationship Id="rId16" Type="http://schemas.openxmlformats.org/officeDocument/2006/relationships/tags" Target="../tags/tag71.xml"/><Relationship Id="rId15" Type="http://schemas.openxmlformats.org/officeDocument/2006/relationships/tags" Target="../tags/tag70.xml"/><Relationship Id="rId14" Type="http://schemas.openxmlformats.org/officeDocument/2006/relationships/tags" Target="../tags/tag69.xml"/><Relationship Id="rId13" Type="http://schemas.openxmlformats.org/officeDocument/2006/relationships/tags" Target="../tags/tag68.xml"/><Relationship Id="rId12" Type="http://schemas.openxmlformats.org/officeDocument/2006/relationships/tags" Target="../tags/tag67.xml"/><Relationship Id="rId11" Type="http://schemas.openxmlformats.org/officeDocument/2006/relationships/tags" Target="../tags/tag66.xml"/><Relationship Id="rId10" Type="http://schemas.openxmlformats.org/officeDocument/2006/relationships/tags" Target="../tags/tag65.xml"/><Relationship Id="rId1" Type="http://schemas.openxmlformats.org/officeDocument/2006/relationships/tags" Target="../tags/tag5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3" Type="http://schemas.openxmlformats.org/officeDocument/2006/relationships/tags" Target="../tags/tag83.xml"/><Relationship Id="rId2" Type="http://schemas.openxmlformats.org/officeDocument/2006/relationships/tags" Target="../tags/tag82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88.xml"/><Relationship Id="rId1" Type="http://schemas.openxmlformats.org/officeDocument/2006/relationships/tags" Target="../tags/tag81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svg"/><Relationship Id="rId8" Type="http://schemas.openxmlformats.org/officeDocument/2006/relationships/image" Target="../media/image15.png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3" Type="http://schemas.openxmlformats.org/officeDocument/2006/relationships/slideLayout" Target="../slideLayouts/slideLayout7.xml"/><Relationship Id="rId42" Type="http://schemas.openxmlformats.org/officeDocument/2006/relationships/tags" Target="../tags/tag119.xml"/><Relationship Id="rId41" Type="http://schemas.openxmlformats.org/officeDocument/2006/relationships/tags" Target="../tags/tag118.xml"/><Relationship Id="rId40" Type="http://schemas.openxmlformats.org/officeDocument/2006/relationships/tags" Target="../tags/tag117.xml"/><Relationship Id="rId4" Type="http://schemas.openxmlformats.org/officeDocument/2006/relationships/tags" Target="../tags/tag91.xml"/><Relationship Id="rId39" Type="http://schemas.openxmlformats.org/officeDocument/2006/relationships/image" Target="../media/image24.svg"/><Relationship Id="rId38" Type="http://schemas.openxmlformats.org/officeDocument/2006/relationships/image" Target="../media/image23.png"/><Relationship Id="rId37" Type="http://schemas.openxmlformats.org/officeDocument/2006/relationships/tags" Target="../tags/tag116.xml"/><Relationship Id="rId36" Type="http://schemas.openxmlformats.org/officeDocument/2006/relationships/tags" Target="../tags/tag115.xml"/><Relationship Id="rId35" Type="http://schemas.openxmlformats.org/officeDocument/2006/relationships/tags" Target="../tags/tag114.xml"/><Relationship Id="rId34" Type="http://schemas.openxmlformats.org/officeDocument/2006/relationships/tags" Target="../tags/tag113.xml"/><Relationship Id="rId33" Type="http://schemas.openxmlformats.org/officeDocument/2006/relationships/tags" Target="../tags/tag112.xml"/><Relationship Id="rId32" Type="http://schemas.openxmlformats.org/officeDocument/2006/relationships/tags" Target="../tags/tag111.xml"/><Relationship Id="rId31" Type="http://schemas.openxmlformats.org/officeDocument/2006/relationships/tags" Target="../tags/tag110.xml"/><Relationship Id="rId30" Type="http://schemas.openxmlformats.org/officeDocument/2006/relationships/image" Target="../media/image22.svg"/><Relationship Id="rId3" Type="http://schemas.openxmlformats.org/officeDocument/2006/relationships/image" Target="../media/image14.jpeg"/><Relationship Id="rId29" Type="http://schemas.openxmlformats.org/officeDocument/2006/relationships/image" Target="../media/image21.png"/><Relationship Id="rId28" Type="http://schemas.openxmlformats.org/officeDocument/2006/relationships/tags" Target="../tags/tag109.xml"/><Relationship Id="rId27" Type="http://schemas.openxmlformats.org/officeDocument/2006/relationships/tags" Target="../tags/tag108.xml"/><Relationship Id="rId26" Type="http://schemas.openxmlformats.org/officeDocument/2006/relationships/tags" Target="../tags/tag107.xml"/><Relationship Id="rId25" Type="http://schemas.openxmlformats.org/officeDocument/2006/relationships/tags" Target="../tags/tag106.xml"/><Relationship Id="rId24" Type="http://schemas.openxmlformats.org/officeDocument/2006/relationships/image" Target="../media/image20.svg"/><Relationship Id="rId23" Type="http://schemas.openxmlformats.org/officeDocument/2006/relationships/image" Target="../media/image19.png"/><Relationship Id="rId22" Type="http://schemas.openxmlformats.org/officeDocument/2006/relationships/tags" Target="../tags/tag105.xml"/><Relationship Id="rId21" Type="http://schemas.openxmlformats.org/officeDocument/2006/relationships/tags" Target="../tags/tag104.xml"/><Relationship Id="rId20" Type="http://schemas.openxmlformats.org/officeDocument/2006/relationships/tags" Target="../tags/tag103.xml"/><Relationship Id="rId2" Type="http://schemas.openxmlformats.org/officeDocument/2006/relationships/tags" Target="../tags/tag90.xml"/><Relationship Id="rId19" Type="http://schemas.openxmlformats.org/officeDocument/2006/relationships/tags" Target="../tags/tag102.xml"/><Relationship Id="rId18" Type="http://schemas.openxmlformats.org/officeDocument/2006/relationships/tags" Target="../tags/tag101.xml"/><Relationship Id="rId17" Type="http://schemas.openxmlformats.org/officeDocument/2006/relationships/tags" Target="../tags/tag100.xml"/><Relationship Id="rId16" Type="http://schemas.openxmlformats.org/officeDocument/2006/relationships/tags" Target="../tags/tag99.xml"/><Relationship Id="rId15" Type="http://schemas.openxmlformats.org/officeDocument/2006/relationships/image" Target="../media/image18.svg"/><Relationship Id="rId14" Type="http://schemas.openxmlformats.org/officeDocument/2006/relationships/image" Target="../media/image17.png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tags" Target="../tags/tag89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25.xml"/><Relationship Id="rId8" Type="http://schemas.openxmlformats.org/officeDocument/2006/relationships/image" Target="../media/image27.svg"/><Relationship Id="rId7" Type="http://schemas.openxmlformats.org/officeDocument/2006/relationships/image" Target="../media/image26.png"/><Relationship Id="rId6" Type="http://schemas.openxmlformats.org/officeDocument/2006/relationships/tags" Target="../tags/tag124.xml"/><Relationship Id="rId54" Type="http://schemas.openxmlformats.org/officeDocument/2006/relationships/slideLayout" Target="../slideLayouts/slideLayout7.xml"/><Relationship Id="rId53" Type="http://schemas.openxmlformats.org/officeDocument/2006/relationships/tags" Target="../tags/tag161.xml"/><Relationship Id="rId52" Type="http://schemas.openxmlformats.org/officeDocument/2006/relationships/tags" Target="../tags/tag160.xml"/><Relationship Id="rId51" Type="http://schemas.openxmlformats.org/officeDocument/2006/relationships/tags" Target="../tags/tag159.xml"/><Relationship Id="rId50" Type="http://schemas.openxmlformats.org/officeDocument/2006/relationships/image" Target="../media/image33.svg"/><Relationship Id="rId5" Type="http://schemas.openxmlformats.org/officeDocument/2006/relationships/tags" Target="../tags/tag123.xml"/><Relationship Id="rId49" Type="http://schemas.openxmlformats.org/officeDocument/2006/relationships/image" Target="../media/image32.png"/><Relationship Id="rId48" Type="http://schemas.openxmlformats.org/officeDocument/2006/relationships/tags" Target="../tags/tag158.xml"/><Relationship Id="rId47" Type="http://schemas.openxmlformats.org/officeDocument/2006/relationships/tags" Target="../tags/tag157.xml"/><Relationship Id="rId46" Type="http://schemas.openxmlformats.org/officeDocument/2006/relationships/tags" Target="../tags/tag156.xml"/><Relationship Id="rId45" Type="http://schemas.openxmlformats.org/officeDocument/2006/relationships/tags" Target="../tags/tag155.xml"/><Relationship Id="rId44" Type="http://schemas.openxmlformats.org/officeDocument/2006/relationships/tags" Target="../tags/tag154.xml"/><Relationship Id="rId43" Type="http://schemas.openxmlformats.org/officeDocument/2006/relationships/tags" Target="../tags/tag153.xml"/><Relationship Id="rId42" Type="http://schemas.openxmlformats.org/officeDocument/2006/relationships/tags" Target="../tags/tag152.xml"/><Relationship Id="rId41" Type="http://schemas.openxmlformats.org/officeDocument/2006/relationships/tags" Target="../tags/tag151.xml"/><Relationship Id="rId40" Type="http://schemas.openxmlformats.org/officeDocument/2006/relationships/tags" Target="../tags/tag150.xml"/><Relationship Id="rId4" Type="http://schemas.openxmlformats.org/officeDocument/2006/relationships/tags" Target="../tags/tag122.xml"/><Relationship Id="rId39" Type="http://schemas.openxmlformats.org/officeDocument/2006/relationships/image" Target="../media/image9.svg"/><Relationship Id="rId38" Type="http://schemas.openxmlformats.org/officeDocument/2006/relationships/image" Target="../media/image8.png"/><Relationship Id="rId37" Type="http://schemas.openxmlformats.org/officeDocument/2006/relationships/tags" Target="../tags/tag149.xml"/><Relationship Id="rId36" Type="http://schemas.openxmlformats.org/officeDocument/2006/relationships/tags" Target="../tags/tag148.xml"/><Relationship Id="rId35" Type="http://schemas.openxmlformats.org/officeDocument/2006/relationships/tags" Target="../tags/tag147.xml"/><Relationship Id="rId34" Type="http://schemas.openxmlformats.org/officeDocument/2006/relationships/tags" Target="../tags/tag146.xml"/><Relationship Id="rId33" Type="http://schemas.openxmlformats.org/officeDocument/2006/relationships/tags" Target="../tags/tag145.xml"/><Relationship Id="rId32" Type="http://schemas.openxmlformats.org/officeDocument/2006/relationships/tags" Target="../tags/tag144.xml"/><Relationship Id="rId31" Type="http://schemas.openxmlformats.org/officeDocument/2006/relationships/tags" Target="../tags/tag143.xml"/><Relationship Id="rId30" Type="http://schemas.openxmlformats.org/officeDocument/2006/relationships/tags" Target="../tags/tag142.xml"/><Relationship Id="rId3" Type="http://schemas.openxmlformats.org/officeDocument/2006/relationships/image" Target="../media/image25.jpeg"/><Relationship Id="rId29" Type="http://schemas.openxmlformats.org/officeDocument/2006/relationships/tags" Target="../tags/tag141.xml"/><Relationship Id="rId28" Type="http://schemas.openxmlformats.org/officeDocument/2006/relationships/tags" Target="../tags/tag140.xml"/><Relationship Id="rId27" Type="http://schemas.openxmlformats.org/officeDocument/2006/relationships/tags" Target="../tags/tag139.xml"/><Relationship Id="rId26" Type="http://schemas.openxmlformats.org/officeDocument/2006/relationships/tags" Target="../tags/tag138.xml"/><Relationship Id="rId25" Type="http://schemas.openxmlformats.org/officeDocument/2006/relationships/tags" Target="../tags/tag137.xml"/><Relationship Id="rId24" Type="http://schemas.openxmlformats.org/officeDocument/2006/relationships/image" Target="../media/image31.svg"/><Relationship Id="rId23" Type="http://schemas.openxmlformats.org/officeDocument/2006/relationships/image" Target="../media/image30.png"/><Relationship Id="rId22" Type="http://schemas.openxmlformats.org/officeDocument/2006/relationships/tags" Target="../tags/tag136.xml"/><Relationship Id="rId21" Type="http://schemas.openxmlformats.org/officeDocument/2006/relationships/tags" Target="../tags/tag135.xml"/><Relationship Id="rId20" Type="http://schemas.openxmlformats.org/officeDocument/2006/relationships/tags" Target="../tags/tag134.xml"/><Relationship Id="rId2" Type="http://schemas.openxmlformats.org/officeDocument/2006/relationships/tags" Target="../tags/tag121.xml"/><Relationship Id="rId19" Type="http://schemas.openxmlformats.org/officeDocument/2006/relationships/tags" Target="../tags/tag133.xml"/><Relationship Id="rId18" Type="http://schemas.openxmlformats.org/officeDocument/2006/relationships/tags" Target="../tags/tag132.xml"/><Relationship Id="rId17" Type="http://schemas.openxmlformats.org/officeDocument/2006/relationships/tags" Target="../tags/tag131.xml"/><Relationship Id="rId16" Type="http://schemas.openxmlformats.org/officeDocument/2006/relationships/image" Target="../media/image29.svg"/><Relationship Id="rId15" Type="http://schemas.openxmlformats.org/officeDocument/2006/relationships/image" Target="../media/image28.png"/><Relationship Id="rId14" Type="http://schemas.openxmlformats.org/officeDocument/2006/relationships/tags" Target="../tags/tag130.xml"/><Relationship Id="rId13" Type="http://schemas.openxmlformats.org/officeDocument/2006/relationships/tags" Target="../tags/tag129.xml"/><Relationship Id="rId12" Type="http://schemas.openxmlformats.org/officeDocument/2006/relationships/tags" Target="../tags/tag128.xml"/><Relationship Id="rId11" Type="http://schemas.openxmlformats.org/officeDocument/2006/relationships/tags" Target="../tags/tag127.xml"/><Relationship Id="rId10" Type="http://schemas.openxmlformats.org/officeDocument/2006/relationships/tags" Target="../tags/tag126.xml"/><Relationship Id="rId1" Type="http://schemas.openxmlformats.org/officeDocument/2006/relationships/tags" Target="../tags/tag12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svg"/><Relationship Id="rId8" Type="http://schemas.openxmlformats.org/officeDocument/2006/relationships/image" Target="../media/image5.png"/><Relationship Id="rId7" Type="http://schemas.openxmlformats.org/officeDocument/2006/relationships/tags" Target="../tags/tag168.xml"/><Relationship Id="rId6" Type="http://schemas.openxmlformats.org/officeDocument/2006/relationships/tags" Target="../tags/tag167.xml"/><Relationship Id="rId5" Type="http://schemas.openxmlformats.org/officeDocument/2006/relationships/tags" Target="../tags/tag166.xml"/><Relationship Id="rId4" Type="http://schemas.openxmlformats.org/officeDocument/2006/relationships/tags" Target="../tags/tag165.xml"/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1" Type="http://schemas.openxmlformats.org/officeDocument/2006/relationships/slideLayout" Target="../slideLayouts/slideLayout11.xml"/><Relationship Id="rId10" Type="http://schemas.openxmlformats.org/officeDocument/2006/relationships/tags" Target="../tags/tag169.xml"/><Relationship Id="rId1" Type="http://schemas.openxmlformats.org/officeDocument/2006/relationships/tags" Target="../tags/tag16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svg"/><Relationship Id="rId8" Type="http://schemas.openxmlformats.org/officeDocument/2006/relationships/image" Target="../media/image28.png"/><Relationship Id="rId7" Type="http://schemas.openxmlformats.org/officeDocument/2006/relationships/tags" Target="../tags/tag175.xml"/><Relationship Id="rId6" Type="http://schemas.openxmlformats.org/officeDocument/2006/relationships/tags" Target="../tags/tag174.xml"/><Relationship Id="rId5" Type="http://schemas.openxmlformats.org/officeDocument/2006/relationships/tags" Target="../tags/tag173.xml"/><Relationship Id="rId4" Type="http://schemas.openxmlformats.org/officeDocument/2006/relationships/tags" Target="../tags/tag172.xml"/><Relationship Id="rId3" Type="http://schemas.openxmlformats.org/officeDocument/2006/relationships/image" Target="../media/image34.jpeg"/><Relationship Id="rId2" Type="http://schemas.openxmlformats.org/officeDocument/2006/relationships/tags" Target="../tags/tag171.xml"/><Relationship Id="rId16" Type="http://schemas.openxmlformats.org/officeDocument/2006/relationships/slideLayout" Target="../slideLayouts/slideLayout7.xml"/><Relationship Id="rId15" Type="http://schemas.openxmlformats.org/officeDocument/2006/relationships/tags" Target="../tags/tag181.xml"/><Relationship Id="rId14" Type="http://schemas.openxmlformats.org/officeDocument/2006/relationships/tags" Target="../tags/tag180.xml"/><Relationship Id="rId13" Type="http://schemas.openxmlformats.org/officeDocument/2006/relationships/tags" Target="../tags/tag179.xml"/><Relationship Id="rId12" Type="http://schemas.openxmlformats.org/officeDocument/2006/relationships/tags" Target="../tags/tag178.xml"/><Relationship Id="rId11" Type="http://schemas.openxmlformats.org/officeDocument/2006/relationships/tags" Target="../tags/tag177.xml"/><Relationship Id="rId10" Type="http://schemas.openxmlformats.org/officeDocument/2006/relationships/tags" Target="../tags/tag176.xml"/><Relationship Id="rId1" Type="http://schemas.openxmlformats.org/officeDocument/2006/relationships/tags" Target="../tags/tag17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90.xml"/><Relationship Id="rId8" Type="http://schemas.openxmlformats.org/officeDocument/2006/relationships/tags" Target="../tags/tag189.xml"/><Relationship Id="rId7" Type="http://schemas.openxmlformats.org/officeDocument/2006/relationships/tags" Target="../tags/tag188.xml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210.xml"/><Relationship Id="rId30" Type="http://schemas.openxmlformats.org/officeDocument/2006/relationships/tags" Target="../tags/tag209.xml"/><Relationship Id="rId3" Type="http://schemas.openxmlformats.org/officeDocument/2006/relationships/tags" Target="../tags/tag184.xml"/><Relationship Id="rId29" Type="http://schemas.openxmlformats.org/officeDocument/2006/relationships/tags" Target="../tags/tag208.xml"/><Relationship Id="rId28" Type="http://schemas.openxmlformats.org/officeDocument/2006/relationships/image" Target="../media/image29.svg"/><Relationship Id="rId27" Type="http://schemas.openxmlformats.org/officeDocument/2006/relationships/image" Target="../media/image28.png"/><Relationship Id="rId26" Type="http://schemas.openxmlformats.org/officeDocument/2006/relationships/tags" Target="../tags/tag207.xml"/><Relationship Id="rId25" Type="http://schemas.openxmlformats.org/officeDocument/2006/relationships/tags" Target="../tags/tag206.xml"/><Relationship Id="rId24" Type="http://schemas.openxmlformats.org/officeDocument/2006/relationships/tags" Target="../tags/tag205.xml"/><Relationship Id="rId23" Type="http://schemas.openxmlformats.org/officeDocument/2006/relationships/tags" Target="../tags/tag204.xml"/><Relationship Id="rId22" Type="http://schemas.openxmlformats.org/officeDocument/2006/relationships/tags" Target="../tags/tag203.xml"/><Relationship Id="rId21" Type="http://schemas.openxmlformats.org/officeDocument/2006/relationships/tags" Target="../tags/tag202.xml"/><Relationship Id="rId20" Type="http://schemas.openxmlformats.org/officeDocument/2006/relationships/tags" Target="../tags/tag201.xml"/><Relationship Id="rId2" Type="http://schemas.openxmlformats.org/officeDocument/2006/relationships/tags" Target="../tags/tag183.xml"/><Relationship Id="rId19" Type="http://schemas.openxmlformats.org/officeDocument/2006/relationships/tags" Target="../tags/tag200.xml"/><Relationship Id="rId18" Type="http://schemas.openxmlformats.org/officeDocument/2006/relationships/tags" Target="../tags/tag199.xml"/><Relationship Id="rId17" Type="http://schemas.openxmlformats.org/officeDocument/2006/relationships/tags" Target="../tags/tag198.xml"/><Relationship Id="rId16" Type="http://schemas.openxmlformats.org/officeDocument/2006/relationships/tags" Target="../tags/tag197.xml"/><Relationship Id="rId15" Type="http://schemas.openxmlformats.org/officeDocument/2006/relationships/tags" Target="../tags/tag196.xml"/><Relationship Id="rId14" Type="http://schemas.openxmlformats.org/officeDocument/2006/relationships/tags" Target="../tags/tag195.xml"/><Relationship Id="rId13" Type="http://schemas.openxmlformats.org/officeDocument/2006/relationships/tags" Target="../tags/tag194.xml"/><Relationship Id="rId12" Type="http://schemas.openxmlformats.org/officeDocument/2006/relationships/tags" Target="../tags/tag193.xml"/><Relationship Id="rId11" Type="http://schemas.openxmlformats.org/officeDocument/2006/relationships/tags" Target="../tags/tag192.xml"/><Relationship Id="rId10" Type="http://schemas.openxmlformats.org/officeDocument/2006/relationships/tags" Target="../tags/tag191.xml"/><Relationship Id="rId1" Type="http://schemas.openxmlformats.org/officeDocument/2006/relationships/tags" Target="../tags/tag182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18.xml"/><Relationship Id="rId8" Type="http://schemas.openxmlformats.org/officeDocument/2006/relationships/tags" Target="../tags/tag217.xml"/><Relationship Id="rId7" Type="http://schemas.openxmlformats.org/officeDocument/2006/relationships/tags" Target="../tags/tag216.xml"/><Relationship Id="rId6" Type="http://schemas.openxmlformats.org/officeDocument/2006/relationships/tags" Target="../tags/tag215.xml"/><Relationship Id="rId5" Type="http://schemas.openxmlformats.org/officeDocument/2006/relationships/tags" Target="../tags/tag214.xml"/><Relationship Id="rId4" Type="http://schemas.openxmlformats.org/officeDocument/2006/relationships/tags" Target="../tags/tag213.xml"/><Relationship Id="rId39" Type="http://schemas.openxmlformats.org/officeDocument/2006/relationships/slideLayout" Target="../slideLayouts/slideLayout7.xml"/><Relationship Id="rId38" Type="http://schemas.openxmlformats.org/officeDocument/2006/relationships/tags" Target="../tags/tag247.xml"/><Relationship Id="rId37" Type="http://schemas.openxmlformats.org/officeDocument/2006/relationships/tags" Target="../tags/tag246.xml"/><Relationship Id="rId36" Type="http://schemas.openxmlformats.org/officeDocument/2006/relationships/tags" Target="../tags/tag245.xml"/><Relationship Id="rId35" Type="http://schemas.openxmlformats.org/officeDocument/2006/relationships/tags" Target="../tags/tag244.xml"/><Relationship Id="rId34" Type="http://schemas.openxmlformats.org/officeDocument/2006/relationships/tags" Target="../tags/tag243.xml"/><Relationship Id="rId33" Type="http://schemas.openxmlformats.org/officeDocument/2006/relationships/tags" Target="../tags/tag242.xml"/><Relationship Id="rId32" Type="http://schemas.openxmlformats.org/officeDocument/2006/relationships/tags" Target="../tags/tag241.xml"/><Relationship Id="rId31" Type="http://schemas.openxmlformats.org/officeDocument/2006/relationships/tags" Target="../tags/tag240.xml"/><Relationship Id="rId30" Type="http://schemas.openxmlformats.org/officeDocument/2006/relationships/tags" Target="../tags/tag239.xml"/><Relationship Id="rId3" Type="http://schemas.openxmlformats.org/officeDocument/2006/relationships/image" Target="../media/image35.jpeg"/><Relationship Id="rId29" Type="http://schemas.openxmlformats.org/officeDocument/2006/relationships/tags" Target="../tags/tag238.xml"/><Relationship Id="rId28" Type="http://schemas.openxmlformats.org/officeDocument/2006/relationships/tags" Target="../tags/tag237.xml"/><Relationship Id="rId27" Type="http://schemas.openxmlformats.org/officeDocument/2006/relationships/tags" Target="../tags/tag236.xml"/><Relationship Id="rId26" Type="http://schemas.openxmlformats.org/officeDocument/2006/relationships/tags" Target="../tags/tag235.xml"/><Relationship Id="rId25" Type="http://schemas.openxmlformats.org/officeDocument/2006/relationships/tags" Target="../tags/tag234.xml"/><Relationship Id="rId24" Type="http://schemas.openxmlformats.org/officeDocument/2006/relationships/tags" Target="../tags/tag233.xml"/><Relationship Id="rId23" Type="http://schemas.openxmlformats.org/officeDocument/2006/relationships/tags" Target="../tags/tag232.xml"/><Relationship Id="rId22" Type="http://schemas.openxmlformats.org/officeDocument/2006/relationships/tags" Target="../tags/tag231.xml"/><Relationship Id="rId21" Type="http://schemas.openxmlformats.org/officeDocument/2006/relationships/tags" Target="../tags/tag230.xml"/><Relationship Id="rId20" Type="http://schemas.openxmlformats.org/officeDocument/2006/relationships/tags" Target="../tags/tag229.xml"/><Relationship Id="rId2" Type="http://schemas.openxmlformats.org/officeDocument/2006/relationships/tags" Target="../tags/tag212.xml"/><Relationship Id="rId19" Type="http://schemas.openxmlformats.org/officeDocument/2006/relationships/tags" Target="../tags/tag228.xml"/><Relationship Id="rId18" Type="http://schemas.openxmlformats.org/officeDocument/2006/relationships/tags" Target="../tags/tag227.xml"/><Relationship Id="rId17" Type="http://schemas.openxmlformats.org/officeDocument/2006/relationships/tags" Target="../tags/tag226.xml"/><Relationship Id="rId16" Type="http://schemas.openxmlformats.org/officeDocument/2006/relationships/tags" Target="../tags/tag225.xml"/><Relationship Id="rId15" Type="http://schemas.openxmlformats.org/officeDocument/2006/relationships/tags" Target="../tags/tag224.xml"/><Relationship Id="rId14" Type="http://schemas.openxmlformats.org/officeDocument/2006/relationships/tags" Target="../tags/tag223.xml"/><Relationship Id="rId13" Type="http://schemas.openxmlformats.org/officeDocument/2006/relationships/tags" Target="../tags/tag222.xml"/><Relationship Id="rId12" Type="http://schemas.openxmlformats.org/officeDocument/2006/relationships/tags" Target="../tags/tag221.xml"/><Relationship Id="rId11" Type="http://schemas.openxmlformats.org/officeDocument/2006/relationships/tags" Target="../tags/tag220.xml"/><Relationship Id="rId10" Type="http://schemas.openxmlformats.org/officeDocument/2006/relationships/tags" Target="../tags/tag219.xml"/><Relationship Id="rId1" Type="http://schemas.openxmlformats.org/officeDocument/2006/relationships/tags" Target="../tags/tag21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54.xml"/><Relationship Id="rId8" Type="http://schemas.openxmlformats.org/officeDocument/2006/relationships/image" Target="../media/image36.svg"/><Relationship Id="rId7" Type="http://schemas.openxmlformats.org/officeDocument/2006/relationships/image" Target="../media/image5.png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0" Type="http://schemas.openxmlformats.org/officeDocument/2006/relationships/slideLayout" Target="../slideLayouts/slideLayout12.xml"/><Relationship Id="rId1" Type="http://schemas.openxmlformats.org/officeDocument/2006/relationships/tags" Target="../tags/tag2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2232679"/>
            <a:ext cx="2880427" cy="62769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 spc="216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线与角</a:t>
            </a:r>
            <a:r>
              <a:rPr sz="3600" b="1" spc="216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</a:rPr>
              <a:t>——</a:t>
            </a:r>
            <a:endParaRPr sz="3600" b="1" spc="216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2804179"/>
            <a:ext cx="6272812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 spc="216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</a:rPr>
              <a:t>藏在传统文化里的数学智慧</a:t>
            </a:r>
            <a:endParaRPr sz="3600" b="1" spc="216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0" name="矩形 9"/>
          <p:cNvSpPr/>
          <p:nvPr>
            <p:custDataLst>
              <p:tags r:id="rId3"/>
            </p:custDataLst>
          </p:nvPr>
        </p:nvSpPr>
        <p:spPr>
          <a:xfrm>
            <a:off x="666750" y="4091940"/>
            <a:ext cx="6038850" cy="9525"/>
          </a:xfrm>
          <a:prstGeom prst="rect">
            <a:avLst/>
          </a:prstGeom>
          <a:solidFill>
            <a:srgbClr val="D4C8B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4"/>
            </p:custDataLst>
          </p:nvPr>
        </p:nvSpPr>
        <p:spPr>
          <a:xfrm>
            <a:off x="666750" y="3620472"/>
            <a:ext cx="44615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从鲁班墨斗到天文观测，探寻线与角的千年智慧</a:t>
            </a:r>
            <a:endParaRPr sz="1500" spc="3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666750" y="4467244"/>
            <a:ext cx="60388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 spc="27">
                <a:solidFill>
                  <a:srgbClr val="8C857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zh-CN" altLang="en-US" sz="1350" spc="27">
                <a:solidFill>
                  <a:srgbClr val="8C857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年</a:t>
            </a:r>
            <a:r>
              <a:rPr lang="en-US" altLang="zh-CN" sz="1350" spc="27">
                <a:solidFill>
                  <a:srgbClr val="8C857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07</a:t>
            </a:r>
            <a:r>
              <a:rPr lang="zh-CN" altLang="en-US" sz="1350" spc="27">
                <a:solidFill>
                  <a:srgbClr val="8C857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月</a:t>
            </a:r>
            <a:r>
              <a:rPr lang="en-US" altLang="zh-CN" sz="1350" spc="27">
                <a:solidFill>
                  <a:srgbClr val="8C857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28</a:t>
            </a:r>
            <a:r>
              <a:rPr lang="zh-CN" altLang="en-US" sz="1350" spc="27">
                <a:solidFill>
                  <a:srgbClr val="8C8578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日</a:t>
            </a:r>
            <a:endParaRPr lang="zh-CN" altLang="en-US" sz="1350" spc="27">
              <a:solidFill>
                <a:srgbClr val="8C8578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6"/>
            </p:custDataLst>
          </p:nvPr>
        </p:nvSpPr>
        <p:spPr>
          <a:xfrm>
            <a:off x="666750" y="2101215"/>
            <a:ext cx="381000" cy="9525"/>
          </a:xfrm>
          <a:prstGeom prst="rect">
            <a:avLst/>
          </a:prstGeom>
          <a:solidFill>
            <a:srgbClr val="D4AF37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</a:rPr>
              <a:t>内容导航</a:t>
            </a:r>
            <a:endParaRPr sz="4200" b="1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36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1" name="矩形 10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3257550" cy="9525"/>
          </a:xfrm>
          <a:prstGeom prst="rect">
            <a:avLst/>
          </a:prstGeom>
          <a:solidFill>
            <a:srgbClr val="E8E2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墨线</a:t>
            </a:r>
            <a:r>
              <a:rPr sz="21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</a:rPr>
              <a:t>启源</a:t>
            </a:r>
            <a:endParaRPr sz="2100" b="1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6559"/>
                </a:solidFill>
                <a:latin typeface="汉仪中宋简" panose="02010600000101010101" charset="-122"/>
                <a:ea typeface="汉仪中宋简" panose="02010600000101010101" charset="-122"/>
              </a:rPr>
              <a:t>从古代工具认识线段、射线与直线</a:t>
            </a:r>
            <a:endParaRPr sz="1350">
              <a:solidFill>
                <a:srgbClr val="6B6559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542925" y="2266950"/>
            <a:ext cx="38100" cy="3219450"/>
          </a:xfrm>
          <a:custGeom>
            <a:avLst/>
            <a:gdLst>
              <a:gd name="sw" fmla="*/ 1 w 60"/>
              <a:gd name="sh" fmla="*/ 1 h 5070"/>
              <a:gd name="mins" fmla="min sw sh"/>
              <a:gd name="dsw" fmla="+- 0 sw mins"/>
              <a:gd name="dsh" fmla="+- 0 sh mins"/>
              <a:gd name="p0x0" fmla="*/ 60 w 60"/>
              <a:gd name="p0y0" fmla="*/ 0 h 5070"/>
              <a:gd name="p0x1" fmla="*/ 60 w 60"/>
              <a:gd name="p0y1" fmla="*/ 5070 h 5070"/>
              <a:gd name="p0x2" fmla="*/ 26 w 60"/>
              <a:gd name="p0y2" fmla="*/ 5070 h 5070"/>
              <a:gd name="p0x3" fmla="*/ 0 w 60"/>
              <a:gd name="p0y3" fmla="*/ 5043 h 5070"/>
              <a:gd name="p0x4" fmla="*/ 0 w 60"/>
              <a:gd name="p0y4" fmla="*/ 5010 h 5070"/>
              <a:gd name="p0x5" fmla="*/ 0 w 60"/>
              <a:gd name="p0y5" fmla="*/ 60 h 5070"/>
              <a:gd name="p0x6" fmla="*/ 0 w 60"/>
              <a:gd name="p0y6" fmla="*/ 26 h 5070"/>
              <a:gd name="p0x7" fmla="*/ 26 w 60"/>
              <a:gd name="p0y7" fmla="*/ 0 h 5070"/>
              <a:gd name="p0x8" fmla="*/ 60 w 60"/>
              <a:gd name="p0y8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9"/>
            </p:custDataLst>
          </p:nvPr>
        </p:nvSpPr>
        <p:spPr>
          <a:xfrm>
            <a:off x="43097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0"/>
            </p:custDataLst>
          </p:nvPr>
        </p:nvSpPr>
        <p:spPr>
          <a:xfrm>
            <a:off x="44672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36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1"/>
            </p:custDataLst>
          </p:nvPr>
        </p:nvSpPr>
        <p:spPr>
          <a:xfrm>
            <a:off x="4467225" y="3790950"/>
            <a:ext cx="3257550" cy="9525"/>
          </a:xfrm>
          <a:prstGeom prst="rect">
            <a:avLst/>
          </a:prstGeom>
          <a:solidFill>
            <a:srgbClr val="E8E2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2"/>
            </p:custDataLst>
          </p:nvPr>
        </p:nvSpPr>
        <p:spPr>
          <a:xfrm>
            <a:off x="44672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规矩</a:t>
            </a:r>
            <a:r>
              <a:rPr sz="21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</a:rPr>
              <a:t>方圆</a:t>
            </a:r>
            <a:endParaRPr sz="2100" b="1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3"/>
            </p:custDataLst>
          </p:nvPr>
        </p:nvSpPr>
        <p:spPr>
          <a:xfrm>
            <a:off x="44672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6559"/>
                </a:solidFill>
                <a:latin typeface="汉仪中宋简" panose="02010600000101010101" charset="-122"/>
                <a:ea typeface="汉仪中宋简" panose="02010600000101010101" charset="-122"/>
              </a:rPr>
              <a:t>理解相交、垂直与平移平行</a:t>
            </a:r>
            <a:endParaRPr sz="1350">
              <a:solidFill>
                <a:srgbClr val="6B6559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4314825" y="2266950"/>
            <a:ext cx="38100" cy="3219450"/>
          </a:xfrm>
          <a:custGeom>
            <a:avLst/>
            <a:gdLst>
              <a:gd name="sw" fmla="*/ 1 w 60"/>
              <a:gd name="sh" fmla="*/ 1 h 5070"/>
              <a:gd name="mins" fmla="min sw sh"/>
              <a:gd name="dsw" fmla="+- 0 sw mins"/>
              <a:gd name="dsh" fmla="+- 0 sh mins"/>
              <a:gd name="p0x0" fmla="*/ 60 w 60"/>
              <a:gd name="p0y0" fmla="*/ 0 h 5070"/>
              <a:gd name="p0x1" fmla="*/ 60 w 60"/>
              <a:gd name="p0y1" fmla="*/ 5070 h 5070"/>
              <a:gd name="p0x2" fmla="*/ 26 w 60"/>
              <a:gd name="p0y2" fmla="*/ 5070 h 5070"/>
              <a:gd name="p0x3" fmla="*/ 0 w 60"/>
              <a:gd name="p0y3" fmla="*/ 5043 h 5070"/>
              <a:gd name="p0x4" fmla="*/ 0 w 60"/>
              <a:gd name="p0y4" fmla="*/ 5010 h 5070"/>
              <a:gd name="p0x5" fmla="*/ 0 w 60"/>
              <a:gd name="p0y5" fmla="*/ 60 h 5070"/>
              <a:gd name="p0x6" fmla="*/ 0 w 60"/>
              <a:gd name="p0y6" fmla="*/ 26 h 5070"/>
              <a:gd name="p0x7" fmla="*/ 26 w 60"/>
              <a:gd name="p0y7" fmla="*/ 0 h 5070"/>
              <a:gd name="p0x8" fmla="*/ 60 w 60"/>
              <a:gd name="p0y8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5"/>
            </p:custDataLst>
          </p:nvPr>
        </p:nvSpPr>
        <p:spPr>
          <a:xfrm>
            <a:off x="8081645" y="2261870"/>
            <a:ext cx="3571875" cy="3228975"/>
          </a:xfrm>
          <a:custGeom>
            <a:avLst/>
            <a:gdLst>
              <a:gd name="sw" fmla="*/ 1 w 5625"/>
              <a:gd name="sh" fmla="*/ 1 h 5085"/>
              <a:gd name="mins" fmla="min sw sh"/>
              <a:gd name="dsw" fmla="+- 0 sw mins"/>
              <a:gd name="dsh" fmla="+- 0 sh mins"/>
              <a:gd name="p0x0" fmla="*/ 120 w 5625"/>
              <a:gd name="p0y0" fmla="*/ 0 h 5085"/>
              <a:gd name="p0x1" fmla="*/ 5505 w 5625"/>
              <a:gd name="p0y1" fmla="*/ 0 h 5085"/>
              <a:gd name="p0x2" fmla="*/ 5571 w 5625"/>
              <a:gd name="p0y2" fmla="*/ 0 h 5085"/>
              <a:gd name="p0x3" fmla="*/ 5625 w 5625"/>
              <a:gd name="p0y3" fmla="*/ 53 h 5085"/>
              <a:gd name="p0x4" fmla="*/ 5625 w 5625"/>
              <a:gd name="p0y4" fmla="*/ 120 h 5085"/>
              <a:gd name="p0x5" fmla="*/ 5625 w 5625"/>
              <a:gd name="p0y5" fmla="*/ 4965 h 5085"/>
              <a:gd name="p0x6" fmla="*/ 5625 w 5625"/>
              <a:gd name="p0y6" fmla="*/ 5031 h 5085"/>
              <a:gd name="p0x7" fmla="*/ 5571 w 5625"/>
              <a:gd name="p0y7" fmla="*/ 5085 h 5085"/>
              <a:gd name="p0x8" fmla="*/ 5505 w 5625"/>
              <a:gd name="p0y8" fmla="*/ 5085 h 5085"/>
              <a:gd name="p0x9" fmla="*/ 120 w 5625"/>
              <a:gd name="p0y9" fmla="*/ 5085 h 5085"/>
              <a:gd name="p0x10" fmla="*/ 53 w 5625"/>
              <a:gd name="p0y10" fmla="*/ 5085 h 5085"/>
              <a:gd name="p0x11" fmla="*/ 0 w 5625"/>
              <a:gd name="p0y11" fmla="*/ 5031 h 5085"/>
              <a:gd name="p0x12" fmla="*/ 0 w 5625"/>
              <a:gd name="p0y12" fmla="*/ 4965 h 5085"/>
              <a:gd name="p0x13" fmla="*/ 0 w 5625"/>
              <a:gd name="p0y13" fmla="*/ 120 h 5085"/>
              <a:gd name="p0x14" fmla="*/ 0 w 5625"/>
              <a:gd name="p0y14" fmla="*/ 53 h 5085"/>
              <a:gd name="p0x15" fmla="*/ 53 w 5625"/>
              <a:gd name="p0y15" fmla="*/ 0 h 5085"/>
              <a:gd name="p0x16" fmla="*/ 120 w 5625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6"/>
            </p:custDataLst>
          </p:nvPr>
        </p:nvSpPr>
        <p:spPr>
          <a:xfrm>
            <a:off x="8239125" y="3036570"/>
            <a:ext cx="3257550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3600" b="1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17"/>
            </p:custDataLst>
          </p:nvPr>
        </p:nvSpPr>
        <p:spPr>
          <a:xfrm>
            <a:off x="8239125" y="3790950"/>
            <a:ext cx="3257550" cy="9525"/>
          </a:xfrm>
          <a:prstGeom prst="rect">
            <a:avLst/>
          </a:prstGeom>
          <a:solidFill>
            <a:srgbClr val="E8E2D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18"/>
            </p:custDataLst>
          </p:nvPr>
        </p:nvSpPr>
        <p:spPr>
          <a:xfrm>
            <a:off x="8239125" y="3936683"/>
            <a:ext cx="32575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天工</a:t>
            </a:r>
            <a:r>
              <a:rPr sz="21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</a:rPr>
              <a:t>开角</a:t>
            </a:r>
            <a:endParaRPr sz="2100" b="1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19"/>
            </p:custDataLst>
          </p:nvPr>
        </p:nvSpPr>
        <p:spPr>
          <a:xfrm>
            <a:off x="8239125" y="4310539"/>
            <a:ext cx="3257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6559"/>
                </a:solidFill>
                <a:latin typeface="汉仪中宋简" panose="02010600000101010101" charset="-122"/>
                <a:ea typeface="汉仪中宋简" panose="02010600000101010101" charset="-122"/>
              </a:rPr>
              <a:t>认识各类角并掌握度量方法</a:t>
            </a:r>
            <a:endParaRPr sz="1350">
              <a:solidFill>
                <a:srgbClr val="6B6559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8086725" y="2266950"/>
            <a:ext cx="38100" cy="3219450"/>
          </a:xfrm>
          <a:custGeom>
            <a:avLst/>
            <a:gdLst>
              <a:gd name="sw" fmla="*/ 1 w 60"/>
              <a:gd name="sh" fmla="*/ 1 h 5070"/>
              <a:gd name="mins" fmla="min sw sh"/>
              <a:gd name="dsw" fmla="+- 0 sw mins"/>
              <a:gd name="dsh" fmla="+- 0 sh mins"/>
              <a:gd name="p0x0" fmla="*/ 60 w 60"/>
              <a:gd name="p0y0" fmla="*/ 0 h 5070"/>
              <a:gd name="p0x1" fmla="*/ 60 w 60"/>
              <a:gd name="p0y1" fmla="*/ 5070 h 5070"/>
              <a:gd name="p0x2" fmla="*/ 26 w 60"/>
              <a:gd name="p0y2" fmla="*/ 5070 h 5070"/>
              <a:gd name="p0x3" fmla="*/ 0 w 60"/>
              <a:gd name="p0y3" fmla="*/ 5043 h 5070"/>
              <a:gd name="p0x4" fmla="*/ 0 w 60"/>
              <a:gd name="p0y4" fmla="*/ 5010 h 5070"/>
              <a:gd name="p0x5" fmla="*/ 0 w 60"/>
              <a:gd name="p0y5" fmla="*/ 60 h 5070"/>
              <a:gd name="p0x6" fmla="*/ 0 w 60"/>
              <a:gd name="p0y6" fmla="*/ 26 h 5070"/>
              <a:gd name="p0x7" fmla="*/ 26 w 60"/>
              <a:gd name="p0y7" fmla="*/ 0 h 5070"/>
              <a:gd name="p0x8" fmla="*/ 60 w 60"/>
              <a:gd name="p0y8" fmla="*/ 0 h 50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2906077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</a:rPr>
              <a:t>墨线启源</a:t>
            </a:r>
            <a:endParaRPr sz="4200" b="1" spc="84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4019550"/>
            <a:ext cx="232796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一线定乾坤，墨斗藏智慧</a:t>
            </a:r>
            <a:endParaRPr sz="1500" spc="3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324350"/>
            <a:ext cx="465586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从鲁班的墨斗到数学中的线，探寻“直”的奥秘。</a:t>
            </a:r>
            <a:endParaRPr sz="1500" spc="3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5043488"/>
            <a:ext cx="98933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spc="27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壹</a:t>
            </a:r>
            <a:r>
              <a:rPr lang="en-US" altLang="zh-CN" sz="1350" spc="27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 spc="27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开篇</a:t>
            </a:r>
            <a:endParaRPr lang="zh-CN" altLang="en-US" sz="1350" spc="27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66750" y="1495425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D4AF37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01</a:t>
            </a:r>
            <a:endParaRPr sz="9000" b="1">
              <a:solidFill>
                <a:srgbClr val="D4AF37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66750" y="3833495"/>
            <a:ext cx="381000" cy="9525"/>
          </a:xfrm>
          <a:prstGeom prst="rect">
            <a:avLst/>
          </a:prstGeom>
          <a:solidFill>
            <a:srgbClr val="D4AF37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598930" y="4947920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1734820" y="5067300"/>
            <a:ext cx="28067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墨</a:t>
            </a:r>
            <a:endParaRPr sz="1050" b="1" spc="105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从墨斗到数学</a:t>
            </a:r>
            <a:r>
              <a:rPr lang="en-US" altLang="zh-CN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——</a:t>
            </a: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认识三种线</a:t>
            </a:r>
            <a:endParaRPr lang="zh-CN" altLang="en-US" sz="3000" b="1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pic>
        <p:nvPicPr>
          <p:cNvPr id="4" name="图片 3" descr="357b5d30-8a35-11f1-a191-d2a017e2b3a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59" r="1160"/>
          <a:stretch>
            <a:fillRect/>
          </a:stretch>
        </p:blipFill>
        <p:spPr>
          <a:xfrm>
            <a:off x="571500" y="1104900"/>
            <a:ext cx="6469380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188" h="8460">
                <a:moveTo>
                  <a:pt x="120" y="0"/>
                </a:moveTo>
                <a:lnTo>
                  <a:pt x="10068" y="0"/>
                </a:lnTo>
                <a:cubicBezTo>
                  <a:pt x="10134" y="0"/>
                  <a:pt x="10188" y="54"/>
                  <a:pt x="10188" y="120"/>
                </a:cubicBezTo>
                <a:lnTo>
                  <a:pt x="10188" y="8340"/>
                </a:lnTo>
                <a:cubicBezTo>
                  <a:pt x="10188" y="8406"/>
                  <a:pt x="10134" y="8460"/>
                  <a:pt x="10068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312025" y="1109345"/>
            <a:ext cx="4303395" cy="923925"/>
          </a:xfrm>
          <a:custGeom>
            <a:avLst/>
            <a:gdLst>
              <a:gd name="sw" fmla="*/ 1 w 6776"/>
              <a:gd name="sh" fmla="*/ 1 h 1455"/>
              <a:gd name="mins" fmla="min sw sh"/>
              <a:gd name="dsw" fmla="+- 0 sw mins"/>
              <a:gd name="dsh" fmla="+- 0 sh mins"/>
              <a:gd name="p0x0" fmla="*/ 120 w 6776"/>
              <a:gd name="p0y0" fmla="*/ 0 h 1455"/>
              <a:gd name="p0x1" fmla="*/ 6656 w 6776"/>
              <a:gd name="p0y1" fmla="*/ 0 h 1455"/>
              <a:gd name="p0x2" fmla="*/ 6723 w 6776"/>
              <a:gd name="p0y2" fmla="*/ 0 h 1455"/>
              <a:gd name="p0x3" fmla="*/ 6776 w 6776"/>
              <a:gd name="p0y3" fmla="*/ 53 h 1455"/>
              <a:gd name="p0x4" fmla="*/ 6776 w 6776"/>
              <a:gd name="p0y4" fmla="*/ 120 h 1455"/>
              <a:gd name="p0x5" fmla="*/ 6776 w 6776"/>
              <a:gd name="p0y5" fmla="*/ 1335 h 1455"/>
              <a:gd name="p0x6" fmla="*/ 6776 w 6776"/>
              <a:gd name="p0y6" fmla="*/ 1401 h 1455"/>
              <a:gd name="p0x7" fmla="*/ 6723 w 6776"/>
              <a:gd name="p0y7" fmla="*/ 1455 h 1455"/>
              <a:gd name="p0x8" fmla="*/ 6656 w 6776"/>
              <a:gd name="p0y8" fmla="*/ 1455 h 1455"/>
              <a:gd name="p0x9" fmla="*/ 120 w 6776"/>
              <a:gd name="p0y9" fmla="*/ 1455 h 1455"/>
              <a:gd name="p0x10" fmla="*/ 53 w 6776"/>
              <a:gd name="p0y10" fmla="*/ 1455 h 1455"/>
              <a:gd name="p0x11" fmla="*/ 0 w 6776"/>
              <a:gd name="p0y11" fmla="*/ 1401 h 1455"/>
              <a:gd name="p0x12" fmla="*/ 0 w 6776"/>
              <a:gd name="p0y12" fmla="*/ 1335 h 1455"/>
              <a:gd name="p0x13" fmla="*/ 0 w 6776"/>
              <a:gd name="p0y13" fmla="*/ 120 h 1455"/>
              <a:gd name="p0x14" fmla="*/ 0 w 6776"/>
              <a:gd name="p0y14" fmla="*/ 53 h 1455"/>
              <a:gd name="p0x15" fmla="*/ 53 w 6776"/>
              <a:gd name="p0y15" fmla="*/ 0 h 1455"/>
              <a:gd name="p0x16" fmla="*/ 120 w 6776"/>
              <a:gd name="p0y16" fmla="*/ 0 h 14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7507605" y="1304925"/>
            <a:ext cx="3912870" cy="533400"/>
          </a:xfrm>
          <a:custGeom>
            <a:avLst/>
            <a:gdLst>
              <a:gd name="sw" fmla="*/ 1 w 6161"/>
              <a:gd name="sh" fmla="*/ 1 h 840"/>
              <a:gd name="mins" fmla="min sw sh"/>
              <a:gd name="dsw" fmla="+- 0 sw mins"/>
              <a:gd name="dsh" fmla="+- 0 sh mins"/>
              <a:gd name="p0x0" fmla="*/ 120 w 6161"/>
              <a:gd name="p0y0" fmla="*/ 0 h 840"/>
              <a:gd name="p0x1" fmla="*/ 6041 w 6161"/>
              <a:gd name="p0y1" fmla="*/ 0 h 840"/>
              <a:gd name="p0x2" fmla="*/ 6108 w 6161"/>
              <a:gd name="p0y2" fmla="*/ 0 h 840"/>
              <a:gd name="p0x3" fmla="*/ 6161 w 6161"/>
              <a:gd name="p0y3" fmla="*/ 53 h 840"/>
              <a:gd name="p0x4" fmla="*/ 6161 w 6161"/>
              <a:gd name="p0y4" fmla="*/ 120 h 840"/>
              <a:gd name="p0x5" fmla="*/ 6161 w 6161"/>
              <a:gd name="p0y5" fmla="*/ 720 h 840"/>
              <a:gd name="p0x6" fmla="*/ 6161 w 6161"/>
              <a:gd name="p0y6" fmla="*/ 786 h 840"/>
              <a:gd name="p0x7" fmla="*/ 6108 w 6161"/>
              <a:gd name="p0y7" fmla="*/ 840 h 840"/>
              <a:gd name="p0x8" fmla="*/ 6041 w 6161"/>
              <a:gd name="p0y8" fmla="*/ 840 h 840"/>
              <a:gd name="p0x9" fmla="*/ 120 w 6161"/>
              <a:gd name="p0y9" fmla="*/ 840 h 840"/>
              <a:gd name="p0x10" fmla="*/ 53 w 6161"/>
              <a:gd name="p0y10" fmla="*/ 840 h 840"/>
              <a:gd name="p0x11" fmla="*/ 0 w 6161"/>
              <a:gd name="p0y11" fmla="*/ 786 h 840"/>
              <a:gd name="p0x12" fmla="*/ 0 w 6161"/>
              <a:gd name="p0y12" fmla="*/ 720 h 840"/>
              <a:gd name="p0x13" fmla="*/ 0 w 6161"/>
              <a:gd name="p0y13" fmla="*/ 120 h 840"/>
              <a:gd name="p0x14" fmla="*/ 0 w 6161"/>
              <a:gd name="p0y14" fmla="*/ 53 h 840"/>
              <a:gd name="p0x15" fmla="*/ 53 w 6161"/>
              <a:gd name="p0y15" fmla="*/ 0 h 840"/>
              <a:gd name="p0x16" fmla="*/ 120 w 6161"/>
              <a:gd name="p0y16" fmla="*/ 0 h 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E2B2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7660033" y="1404938"/>
            <a:ext cx="37742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鲁班发明的墨斗，是古人</a:t>
            </a:r>
            <a:r>
              <a:rPr lang="en-US" altLang="zh-CN" sz="150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画线</a:t>
            </a:r>
            <a:r>
              <a:rPr lang="en-US" altLang="zh-CN" sz="150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50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的智慧结晶</a:t>
            </a:r>
            <a:endParaRPr lang="zh-CN" altLang="en-US" sz="1500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7317105" y="1114425"/>
            <a:ext cx="38100" cy="914400"/>
          </a:xfrm>
          <a:custGeom>
            <a:avLst/>
            <a:gdLst>
              <a:gd name="sw" fmla="*/ 1 w 60"/>
              <a:gd name="sh" fmla="*/ 1 h 1440"/>
              <a:gd name="mins" fmla="min sw sh"/>
              <a:gd name="dsw" fmla="+- 0 sw mins"/>
              <a:gd name="dsh" fmla="+- 0 sh mins"/>
              <a:gd name="p0x0" fmla="*/ 60 w 60"/>
              <a:gd name="p0y0" fmla="*/ 0 h 1440"/>
              <a:gd name="p0x1" fmla="*/ 60 w 60"/>
              <a:gd name="p0y1" fmla="*/ 1440 h 1440"/>
              <a:gd name="p0x2" fmla="*/ 26 w 60"/>
              <a:gd name="p0y2" fmla="*/ 1440 h 1440"/>
              <a:gd name="p0x3" fmla="*/ 0 w 60"/>
              <a:gd name="p0y3" fmla="*/ 1413 h 1440"/>
              <a:gd name="p0x4" fmla="*/ 0 w 60"/>
              <a:gd name="p0y4" fmla="*/ 1380 h 1440"/>
              <a:gd name="p0x5" fmla="*/ 0 w 60"/>
              <a:gd name="p0y5" fmla="*/ 60 h 1440"/>
              <a:gd name="p0x6" fmla="*/ 0 w 60"/>
              <a:gd name="p0y6" fmla="*/ 26 h 1440"/>
              <a:gd name="p0x7" fmla="*/ 26 w 60"/>
              <a:gd name="p0y7" fmla="*/ 0 h 1440"/>
              <a:gd name="p0x8" fmla="*/ 60 w 60"/>
              <a:gd name="p0y8" fmla="*/ 0 h 14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312025" y="2233295"/>
            <a:ext cx="4303395" cy="4238625"/>
          </a:xfrm>
          <a:custGeom>
            <a:avLst/>
            <a:gdLst>
              <a:gd name="sw" fmla="*/ 1 w 6776"/>
              <a:gd name="sh" fmla="*/ 1 h 6675"/>
              <a:gd name="mins" fmla="min sw sh"/>
              <a:gd name="dsw" fmla="+- 0 sw mins"/>
              <a:gd name="dsh" fmla="+- 0 sh mins"/>
              <a:gd name="p0x0" fmla="*/ 120 w 6776"/>
              <a:gd name="p0y0" fmla="*/ 0 h 6675"/>
              <a:gd name="p0x1" fmla="*/ 6656 w 6776"/>
              <a:gd name="p0y1" fmla="*/ 0 h 6675"/>
              <a:gd name="p0x2" fmla="*/ 6723 w 6776"/>
              <a:gd name="p0y2" fmla="*/ 0 h 6675"/>
              <a:gd name="p0x3" fmla="*/ 6776 w 6776"/>
              <a:gd name="p0y3" fmla="*/ 53 h 6675"/>
              <a:gd name="p0x4" fmla="*/ 6776 w 6776"/>
              <a:gd name="p0y4" fmla="*/ 120 h 6675"/>
              <a:gd name="p0x5" fmla="*/ 6776 w 6776"/>
              <a:gd name="p0y5" fmla="*/ 6555 h 6675"/>
              <a:gd name="p0x6" fmla="*/ 6776 w 6776"/>
              <a:gd name="p0y6" fmla="*/ 6621 h 6675"/>
              <a:gd name="p0x7" fmla="*/ 6723 w 6776"/>
              <a:gd name="p0y7" fmla="*/ 6675 h 6675"/>
              <a:gd name="p0x8" fmla="*/ 6656 w 6776"/>
              <a:gd name="p0y8" fmla="*/ 6675 h 6675"/>
              <a:gd name="p0x9" fmla="*/ 120 w 6776"/>
              <a:gd name="p0y9" fmla="*/ 6675 h 6675"/>
              <a:gd name="p0x10" fmla="*/ 53 w 6776"/>
              <a:gd name="p0y10" fmla="*/ 6675 h 6675"/>
              <a:gd name="p0x11" fmla="*/ 0 w 6776"/>
              <a:gd name="p0y11" fmla="*/ 6621 h 6675"/>
              <a:gd name="p0x12" fmla="*/ 0 w 6776"/>
              <a:gd name="p0y12" fmla="*/ 6555 h 6675"/>
              <a:gd name="p0x13" fmla="*/ 0 w 6776"/>
              <a:gd name="p0y13" fmla="*/ 120 h 6675"/>
              <a:gd name="p0x14" fmla="*/ 0 w 6776"/>
              <a:gd name="p0y14" fmla="*/ 53 h 6675"/>
              <a:gd name="p0x15" fmla="*/ 53 w 6776"/>
              <a:gd name="p0y15" fmla="*/ 0 h 6675"/>
              <a:gd name="p0x16" fmla="*/ 120 w 6776"/>
              <a:gd name="p0y16" fmla="*/ 0 h 66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7507605" y="326961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357b5f86-8a35-11f1-a191-d2a017e2b3a8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9" t="-120" r="9" b="120"/>
          <a:stretch>
            <a:fillRect/>
          </a:stretch>
        </p:blipFill>
        <p:spPr>
          <a:xfrm>
            <a:off x="7602855" y="3364865"/>
            <a:ext cx="304800" cy="3048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8117233" y="3253787"/>
            <a:ext cx="274327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线段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8117233" y="3626215"/>
            <a:ext cx="29147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像墨斗弹线，有两个端点，长度固定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7507605" y="402971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357b5df1-8a35-11f1-a191-d2a017e2b3a8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9" t="-110" r="9" b="110"/>
          <a:stretch>
            <a:fillRect/>
          </a:stretch>
        </p:blipFill>
        <p:spPr>
          <a:xfrm>
            <a:off x="7602855" y="4124960"/>
            <a:ext cx="304800" cy="3048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8117233" y="4013854"/>
            <a:ext cx="308617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射线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8117233" y="4386281"/>
            <a:ext cx="32576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像手电筒光芒，从一个端点出发无限延伸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7507605" y="478980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357b5ffc-8a35-11f1-a191-d2a017e2b3a8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9" t="-98" r="9" b="98"/>
          <a:stretch>
            <a:fillRect/>
          </a:stretch>
        </p:blipFill>
        <p:spPr>
          <a:xfrm>
            <a:off x="7602855" y="4885055"/>
            <a:ext cx="304800" cy="3048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8117233" y="4773911"/>
            <a:ext cx="291472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直线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8117233" y="5146339"/>
            <a:ext cx="30861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像地平线，没有端点，向两端无限延伸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27"/>
            </p:custDataLst>
          </p:nvPr>
        </p:nvSpPr>
        <p:spPr>
          <a:xfrm>
            <a:off x="7317105" y="2238375"/>
            <a:ext cx="38100" cy="4229100"/>
          </a:xfrm>
          <a:custGeom>
            <a:avLst/>
            <a:gdLst>
              <a:gd name="sw" fmla="*/ 1 w 60"/>
              <a:gd name="sh" fmla="*/ 1 h 6660"/>
              <a:gd name="mins" fmla="min sw sh"/>
              <a:gd name="dsw" fmla="+- 0 sw mins"/>
              <a:gd name="dsh" fmla="+- 0 sh mins"/>
              <a:gd name="p0x0" fmla="*/ 60 w 60"/>
              <a:gd name="p0y0" fmla="*/ 0 h 6660"/>
              <a:gd name="p0x1" fmla="*/ 60 w 60"/>
              <a:gd name="p0y1" fmla="*/ 6660 h 6660"/>
              <a:gd name="p0x2" fmla="*/ 26 w 60"/>
              <a:gd name="p0y2" fmla="*/ 6660 h 6660"/>
              <a:gd name="p0x3" fmla="*/ 0 w 60"/>
              <a:gd name="p0y3" fmla="*/ 6633 h 6660"/>
              <a:gd name="p0x4" fmla="*/ 0 w 60"/>
              <a:gd name="p0y4" fmla="*/ 6600 h 6660"/>
              <a:gd name="p0x5" fmla="*/ 0 w 60"/>
              <a:gd name="p0y5" fmla="*/ 60 h 6660"/>
              <a:gd name="p0x6" fmla="*/ 0 w 60"/>
              <a:gd name="p0y6" fmla="*/ 26 h 6660"/>
              <a:gd name="p0x7" fmla="*/ 26 w 60"/>
              <a:gd name="p0y7" fmla="*/ 0 h 6660"/>
              <a:gd name="p0x8" fmla="*/ 60 w 60"/>
              <a:gd name="p0y8" fmla="*/ 0 h 6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一点与两点</a:t>
            </a:r>
            <a:r>
              <a:rPr lang="en-US" altLang="zh-CN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——</a:t>
            </a: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画线的秘密</a:t>
            </a:r>
            <a:endParaRPr lang="zh-CN" altLang="en-US" sz="3000" b="1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"/>
            </p:custDataLst>
          </p:nvPr>
        </p:nvSpPr>
        <p:spPr>
          <a:xfrm>
            <a:off x="2666924" y="4865427"/>
            <a:ext cx="68580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古人营造宫殿时，正是利用这个原理：两端拉紧墨线一弹，便得到一条笔直的基准线。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3"/>
            </p:custDataLst>
          </p:nvPr>
        </p:nvSpPr>
        <p:spPr>
          <a:xfrm>
            <a:off x="4038524" y="6187468"/>
            <a:ext cx="41148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350">
                <a:solidFill>
                  <a:srgbClr val="8C8578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这个发现，在两千多年前的《墨经》中已有记载。</a:t>
            </a:r>
            <a:endParaRPr sz="1350">
              <a:solidFill>
                <a:srgbClr val="8C8578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5419725" cy="3575685"/>
          </a:xfrm>
          <a:custGeom>
            <a:avLst/>
            <a:gdLst>
              <a:gd name="sw" fmla="*/ 1 w 8535"/>
              <a:gd name="sh" fmla="*/ 1 h 5631"/>
              <a:gd name="mins" fmla="min sw sh"/>
              <a:gd name="dsw" fmla="+- 0 sw mins"/>
              <a:gd name="dsh" fmla="+- 0 sh mins"/>
              <a:gd name="p0x0" fmla="*/ 120 w 8535"/>
              <a:gd name="p0y0" fmla="*/ 0 h 5631"/>
              <a:gd name="p0x1" fmla="*/ 8415 w 8535"/>
              <a:gd name="p0y1" fmla="*/ 0 h 5631"/>
              <a:gd name="p0x2" fmla="*/ 8481 w 8535"/>
              <a:gd name="p0y2" fmla="*/ 0 h 5631"/>
              <a:gd name="p0x3" fmla="*/ 8535 w 8535"/>
              <a:gd name="p0y3" fmla="*/ 53 h 5631"/>
              <a:gd name="p0x4" fmla="*/ 8535 w 8535"/>
              <a:gd name="p0y4" fmla="*/ 120 h 5631"/>
              <a:gd name="p0x5" fmla="*/ 8535 w 8535"/>
              <a:gd name="p0y5" fmla="*/ 5511 h 5631"/>
              <a:gd name="p0x6" fmla="*/ 8535 w 8535"/>
              <a:gd name="p0y6" fmla="*/ 5577 h 5631"/>
              <a:gd name="p0x7" fmla="*/ 8481 w 8535"/>
              <a:gd name="p0y7" fmla="*/ 5631 h 5631"/>
              <a:gd name="p0x8" fmla="*/ 8415 w 8535"/>
              <a:gd name="p0y8" fmla="*/ 5631 h 5631"/>
              <a:gd name="p0x9" fmla="*/ 120 w 8535"/>
              <a:gd name="p0y9" fmla="*/ 5631 h 5631"/>
              <a:gd name="p0x10" fmla="*/ 53 w 8535"/>
              <a:gd name="p0y10" fmla="*/ 5631 h 5631"/>
              <a:gd name="p0x11" fmla="*/ 0 w 8535"/>
              <a:gd name="p0y11" fmla="*/ 5577 h 5631"/>
              <a:gd name="p0x12" fmla="*/ 0 w 8535"/>
              <a:gd name="p0y12" fmla="*/ 5511 h 5631"/>
              <a:gd name="p0x13" fmla="*/ 0 w 8535"/>
              <a:gd name="p0y13" fmla="*/ 120 h 5631"/>
              <a:gd name="p0x14" fmla="*/ 0 w 8535"/>
              <a:gd name="p0y14" fmla="*/ 53 h 5631"/>
              <a:gd name="p0x15" fmla="*/ 53 w 8535"/>
              <a:gd name="p0y15" fmla="*/ 0 h 5631"/>
              <a:gd name="p0x16" fmla="*/ 120 w 8535"/>
              <a:gd name="p0y16" fmla="*/ 0 h 56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771525" y="128873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一个图钉固定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6"/>
            </p:custDataLst>
          </p:nvPr>
        </p:nvSpPr>
        <p:spPr>
          <a:xfrm>
            <a:off x="771525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771525" y="293560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655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8"/>
            </p:custDataLst>
          </p:nvPr>
        </p:nvSpPr>
        <p:spPr>
          <a:xfrm>
            <a:off x="904875" y="2797521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纸条可以</a:t>
            </a:r>
            <a:r>
              <a:rPr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随意转动</a:t>
            </a:r>
            <a:endParaRPr sz="150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9"/>
            </p:custDataLst>
          </p:nvPr>
        </p:nvSpPr>
        <p:spPr>
          <a:xfrm>
            <a:off x="771525" y="335470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655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904875" y="3216621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过</a:t>
            </a:r>
            <a:r>
              <a:rPr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一个点</a:t>
            </a:r>
            <a:r>
              <a:rPr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可以画出</a:t>
            </a:r>
            <a:r>
              <a:rPr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无数条</a:t>
            </a:r>
            <a:r>
              <a:rPr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直线</a:t>
            </a:r>
            <a:endParaRPr sz="150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11"/>
            </p:custDataLst>
          </p:nvPr>
        </p:nvSpPr>
        <p:spPr>
          <a:xfrm>
            <a:off x="581025" y="1114425"/>
            <a:ext cx="38100" cy="3565525"/>
          </a:xfrm>
          <a:custGeom>
            <a:avLst/>
            <a:gdLst>
              <a:gd name="sw" fmla="*/ 1 w 60"/>
              <a:gd name="sh" fmla="*/ 1 h 5615"/>
              <a:gd name="mins" fmla="min sw sh"/>
              <a:gd name="dsw" fmla="+- 0 sw mins"/>
              <a:gd name="dsh" fmla="+- 0 sh mins"/>
              <a:gd name="p0x0" fmla="*/ 60 w 60"/>
              <a:gd name="p0y0" fmla="*/ 0 h 5615"/>
              <a:gd name="p0x1" fmla="*/ 60 w 60"/>
              <a:gd name="p0y1" fmla="*/ 5615 h 5615"/>
              <a:gd name="p0x2" fmla="*/ 26 w 60"/>
              <a:gd name="p0y2" fmla="*/ 5615 h 5615"/>
              <a:gd name="p0x3" fmla="*/ 0 w 60"/>
              <a:gd name="p0y3" fmla="*/ 5589 h 5615"/>
              <a:gd name="p0x4" fmla="*/ 0 w 60"/>
              <a:gd name="p0y4" fmla="*/ 5555 h 5615"/>
              <a:gd name="p0x5" fmla="*/ 0 w 60"/>
              <a:gd name="p0y5" fmla="*/ 60 h 5615"/>
              <a:gd name="p0x6" fmla="*/ 0 w 60"/>
              <a:gd name="p0y6" fmla="*/ 26 h 5615"/>
              <a:gd name="p0x7" fmla="*/ 26 w 60"/>
              <a:gd name="p0y7" fmla="*/ 0 h 5615"/>
              <a:gd name="p0x8" fmla="*/ 60 w 60"/>
              <a:gd name="p0y8" fmla="*/ 0 h 5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6195695" y="1109345"/>
            <a:ext cx="5419725" cy="3575685"/>
          </a:xfrm>
          <a:custGeom>
            <a:avLst/>
            <a:gdLst>
              <a:gd name="sw" fmla="*/ 1 w 8535"/>
              <a:gd name="sh" fmla="*/ 1 h 5631"/>
              <a:gd name="mins" fmla="min sw sh"/>
              <a:gd name="dsw" fmla="+- 0 sw mins"/>
              <a:gd name="dsh" fmla="+- 0 sh mins"/>
              <a:gd name="p0x0" fmla="*/ 120 w 8535"/>
              <a:gd name="p0y0" fmla="*/ 0 h 5631"/>
              <a:gd name="p0x1" fmla="*/ 8415 w 8535"/>
              <a:gd name="p0y1" fmla="*/ 0 h 5631"/>
              <a:gd name="p0x2" fmla="*/ 8481 w 8535"/>
              <a:gd name="p0y2" fmla="*/ 0 h 5631"/>
              <a:gd name="p0x3" fmla="*/ 8535 w 8535"/>
              <a:gd name="p0y3" fmla="*/ 53 h 5631"/>
              <a:gd name="p0x4" fmla="*/ 8535 w 8535"/>
              <a:gd name="p0y4" fmla="*/ 120 h 5631"/>
              <a:gd name="p0x5" fmla="*/ 8535 w 8535"/>
              <a:gd name="p0y5" fmla="*/ 5511 h 5631"/>
              <a:gd name="p0x6" fmla="*/ 8535 w 8535"/>
              <a:gd name="p0y6" fmla="*/ 5577 h 5631"/>
              <a:gd name="p0x7" fmla="*/ 8481 w 8535"/>
              <a:gd name="p0y7" fmla="*/ 5631 h 5631"/>
              <a:gd name="p0x8" fmla="*/ 8415 w 8535"/>
              <a:gd name="p0y8" fmla="*/ 5631 h 5631"/>
              <a:gd name="p0x9" fmla="*/ 120 w 8535"/>
              <a:gd name="p0y9" fmla="*/ 5631 h 5631"/>
              <a:gd name="p0x10" fmla="*/ 53 w 8535"/>
              <a:gd name="p0y10" fmla="*/ 5631 h 5631"/>
              <a:gd name="p0x11" fmla="*/ 0 w 8535"/>
              <a:gd name="p0y11" fmla="*/ 5577 h 5631"/>
              <a:gd name="p0x12" fmla="*/ 0 w 8535"/>
              <a:gd name="p0y12" fmla="*/ 5511 h 5631"/>
              <a:gd name="p0x13" fmla="*/ 0 w 8535"/>
              <a:gd name="p0y13" fmla="*/ 120 h 5631"/>
              <a:gd name="p0x14" fmla="*/ 0 w 8535"/>
              <a:gd name="p0y14" fmla="*/ 53 h 5631"/>
              <a:gd name="p0x15" fmla="*/ 53 w 8535"/>
              <a:gd name="p0y15" fmla="*/ 0 h 5631"/>
              <a:gd name="p0x16" fmla="*/ 120 w 8535"/>
              <a:gd name="p0y16" fmla="*/ 0 h 56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6391275" y="128873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两个图钉固定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6391275" y="17145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AF3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5"/>
            </p:custDataLst>
          </p:nvPr>
        </p:nvSpPr>
        <p:spPr>
          <a:xfrm>
            <a:off x="6391275" y="26733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655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6524625" y="2535584"/>
            <a:ext cx="133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纸条</a:t>
            </a:r>
            <a:r>
              <a:rPr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无法转动</a:t>
            </a:r>
            <a:endParaRPr sz="150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6391275" y="30924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655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8"/>
            </p:custDataLst>
          </p:nvPr>
        </p:nvSpPr>
        <p:spPr>
          <a:xfrm>
            <a:off x="6524625" y="2954684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过</a:t>
            </a:r>
            <a:r>
              <a:rPr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两个点</a:t>
            </a:r>
            <a:r>
              <a:rPr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只能画出</a:t>
            </a:r>
            <a:r>
              <a:rPr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唯一一条</a:t>
            </a:r>
            <a:r>
              <a:rPr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直线</a:t>
            </a:r>
            <a:endParaRPr sz="150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391275" y="4080510"/>
            <a:ext cx="5029200" cy="408940"/>
            <a:chOff x="10065" y="6426"/>
            <a:chExt cx="7920" cy="644"/>
          </a:xfrm>
        </p:grpSpPr>
        <p:sp>
          <p:nvSpPr>
            <p:cNvPr id="20" name="任意多边形 19"/>
            <p:cNvSpPr/>
            <p:nvPr>
              <p:custDataLst>
                <p:tags r:id="rId19"/>
              </p:custDataLst>
            </p:nvPr>
          </p:nvSpPr>
          <p:spPr>
            <a:xfrm>
              <a:off x="10065" y="6426"/>
              <a:ext cx="7920" cy="645"/>
            </a:xfrm>
            <a:custGeom>
              <a:avLst/>
              <a:gdLst>
                <a:gd name="sw" fmla="*/ 1 w 7920"/>
                <a:gd name="sh" fmla="*/ 1 h 645"/>
                <a:gd name="mins" fmla="min sw sh"/>
                <a:gd name="dsw" fmla="+- 0 sw mins"/>
                <a:gd name="dsh" fmla="+- 0 sh mins"/>
                <a:gd name="p0x0" fmla="*/ 0 w 7920"/>
                <a:gd name="p0y0" fmla="*/ 0 h 645"/>
                <a:gd name="p0x1" fmla="*/ 7920 w 7920"/>
                <a:gd name="p0y1" fmla="*/ 0 h 645"/>
                <a:gd name="p0x2" fmla="*/ 7920 w 7920"/>
                <a:gd name="p0y2" fmla="*/ 645 h 645"/>
                <a:gd name="p0x3" fmla="*/ 0 w 7920"/>
                <a:gd name="p0y3" fmla="*/ 645 h 645"/>
                <a:gd name="p0x4" fmla="*/ 0 w 792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0"/>
              </p:custDataLst>
            </p:nvPr>
          </p:nvSpPr>
          <p:spPr>
            <a:xfrm>
              <a:off x="10065" y="6426"/>
              <a:ext cx="7920" cy="15"/>
            </a:xfrm>
            <a:custGeom>
              <a:avLst/>
              <a:gdLst>
                <a:gd name="sw" fmla="*/ 1 w 7920"/>
                <a:gd name="sh" fmla="*/ 1 h 15"/>
                <a:gd name="mins" fmla="min sw sh"/>
                <a:gd name="dsw" fmla="+- 0 sw mins"/>
                <a:gd name="dsh" fmla="+- 0 sh mins"/>
                <a:gd name="p0x0" fmla="*/ 0 w 7920"/>
                <a:gd name="p0y0" fmla="*/ 0 h 15"/>
                <a:gd name="p0x1" fmla="*/ 7920 w 7920"/>
                <a:gd name="p0y1" fmla="*/ 0 h 15"/>
                <a:gd name="p0x2" fmla="*/ 7920 w 7920"/>
                <a:gd name="p0y2" fmla="*/ 15 h 15"/>
                <a:gd name="p0x3" fmla="*/ 0 w 7920"/>
                <a:gd name="p0y3" fmla="*/ 15 h 15"/>
                <a:gd name="p0x4" fmla="*/ 0 w 792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8E0D4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7877099" y="4189152"/>
            <a:ext cx="2057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两点确定一条直线</a:t>
            </a:r>
            <a:endParaRPr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22"/>
            </p:custDataLst>
          </p:nvPr>
        </p:nvSpPr>
        <p:spPr>
          <a:xfrm>
            <a:off x="6200775" y="1114425"/>
            <a:ext cx="38100" cy="3565525"/>
          </a:xfrm>
          <a:custGeom>
            <a:avLst/>
            <a:gdLst>
              <a:gd name="sw" fmla="*/ 1 w 60"/>
              <a:gd name="sh" fmla="*/ 1 h 5615"/>
              <a:gd name="mins" fmla="min sw sh"/>
              <a:gd name="dsw" fmla="+- 0 sw mins"/>
              <a:gd name="dsh" fmla="+- 0 sh mins"/>
              <a:gd name="p0x0" fmla="*/ 60 w 60"/>
              <a:gd name="p0y0" fmla="*/ 0 h 5615"/>
              <a:gd name="p0x1" fmla="*/ 60 w 60"/>
              <a:gd name="p0y1" fmla="*/ 5615 h 5615"/>
              <a:gd name="p0x2" fmla="*/ 26 w 60"/>
              <a:gd name="p0y2" fmla="*/ 5615 h 5615"/>
              <a:gd name="p0x3" fmla="*/ 0 w 60"/>
              <a:gd name="p0y3" fmla="*/ 5589 h 5615"/>
              <a:gd name="p0x4" fmla="*/ 0 w 60"/>
              <a:gd name="p0y4" fmla="*/ 5555 h 5615"/>
              <a:gd name="p0x5" fmla="*/ 0 w 60"/>
              <a:gd name="p0y5" fmla="*/ 60 h 5615"/>
              <a:gd name="p0x6" fmla="*/ 0 w 60"/>
              <a:gd name="p0y6" fmla="*/ 26 h 5615"/>
              <a:gd name="p0x7" fmla="*/ 26 w 60"/>
              <a:gd name="p0y7" fmla="*/ 0 h 5615"/>
              <a:gd name="p0x8" fmla="*/ 60 w 60"/>
              <a:gd name="p0y8" fmla="*/ 0 h 56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571500" y="534543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E2B26"/>
          </a:solidFill>
          <a:ln>
            <a:noFill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762000" y="5520718"/>
            <a:ext cx="7315495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连接两点的所有线中，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线段</a:t>
            </a:r>
            <a:r>
              <a:rPr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</a:rPr>
              <a:t>最短，这条线段的长度就是</a:t>
            </a:r>
            <a:r>
              <a:rPr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两点间的距离</a:t>
            </a:r>
            <a:endParaRPr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571500" y="5345430"/>
            <a:ext cx="38100" cy="666750"/>
          </a:xfrm>
          <a:custGeom>
            <a:avLst/>
            <a:gdLst>
              <a:gd name="sw" fmla="*/ 1 w 60"/>
              <a:gd name="sh" fmla="*/ 1 h 1050"/>
              <a:gd name="mins" fmla="min sw sh"/>
              <a:gd name="dsw" fmla="+- 0 sw mins"/>
              <a:gd name="dsh" fmla="+- 0 sh mins"/>
              <a:gd name="p0x0" fmla="*/ 60 w 60"/>
              <a:gd name="p0y0" fmla="*/ 0 h 1050"/>
              <a:gd name="p0x1" fmla="*/ 60 w 60"/>
              <a:gd name="p0y1" fmla="*/ 1050 h 1050"/>
              <a:gd name="p0x2" fmla="*/ 26 w 60"/>
              <a:gd name="p0y2" fmla="*/ 1050 h 1050"/>
              <a:gd name="p0x3" fmla="*/ 0 w 60"/>
              <a:gd name="p0y3" fmla="*/ 1023 h 1050"/>
              <a:gd name="p0x4" fmla="*/ 0 w 60"/>
              <a:gd name="p0y4" fmla="*/ 990 h 1050"/>
              <a:gd name="p0x5" fmla="*/ 0 w 60"/>
              <a:gd name="p0y5" fmla="*/ 60 h 1050"/>
              <a:gd name="p0x6" fmla="*/ 0 w 60"/>
              <a:gd name="p0y6" fmla="*/ 26 h 1050"/>
              <a:gd name="p0x7" fmla="*/ 26 w 60"/>
              <a:gd name="p0y7" fmla="*/ 0 h 1050"/>
              <a:gd name="p0x8" fmla="*/ 60 w 60"/>
              <a:gd name="p0y8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2906077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</a:rPr>
              <a:t>规矩方圆</a:t>
            </a:r>
            <a:endParaRPr sz="4200" b="1" spc="84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4019550"/>
            <a:ext cx="19393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没有规矩，不成方圆</a:t>
            </a:r>
            <a:endParaRPr sz="1500" spc="3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324350"/>
            <a:ext cx="543311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spc="3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相交成角，垂直立正，平行致远</a:t>
            </a:r>
            <a:r>
              <a:rPr lang="en-US" altLang="zh-CN" sz="1500" spc="3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 spc="3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古人造物的几何法则。</a:t>
            </a:r>
            <a:endParaRPr lang="zh-CN" altLang="en-US" sz="1500" spc="3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5043488"/>
            <a:ext cx="98933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spc="27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贰</a:t>
            </a:r>
            <a:r>
              <a:rPr lang="en-US" altLang="zh-CN" sz="1350" spc="27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 spc="27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法度</a:t>
            </a:r>
            <a:endParaRPr lang="zh-CN" altLang="en-US" sz="1350" spc="27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66750" y="1495425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D4AF37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02</a:t>
            </a:r>
            <a:endParaRPr sz="9000" b="1">
              <a:solidFill>
                <a:srgbClr val="D4AF37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66750" y="3833495"/>
            <a:ext cx="381000" cy="9525"/>
          </a:xfrm>
          <a:prstGeom prst="rect">
            <a:avLst/>
          </a:prstGeom>
          <a:solidFill>
            <a:srgbClr val="D4AF37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598930" y="4947920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1734820" y="5067300"/>
            <a:ext cx="28067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规</a:t>
            </a:r>
            <a:endParaRPr sz="1050" b="1" spc="105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当两条线相遇</a:t>
            </a:r>
            <a:r>
              <a:rPr lang="en-US" altLang="zh-CN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——</a:t>
            </a: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相交与垂直</a:t>
            </a:r>
            <a:endParaRPr lang="zh-CN" altLang="en-US" sz="3000" b="1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pic>
        <p:nvPicPr>
          <p:cNvPr id="4" name="图片 3" descr="35d860fa-8a35-11f1-98e2-8eda1bdfcc70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8220" y="1014095"/>
            <a:ext cx="8077200" cy="1977390"/>
          </a:xfrm>
          <a:custGeom>
            <a:avLst/>
            <a:gdLst>
              <a:gd name="sw" fmla="*/ 1 w 12720"/>
              <a:gd name="sh" fmla="*/ 1 h 3113"/>
              <a:gd name="mins" fmla="min sw sh"/>
              <a:gd name="dsw" fmla="+- 0 sw mins"/>
              <a:gd name="dsh" fmla="+- 0 sh mins"/>
              <a:gd name="p0x0" fmla="*/ 120 w 12720"/>
              <a:gd name="p0y0" fmla="*/ 0 h 3113"/>
              <a:gd name="p0x1" fmla="*/ 12600 w 12720"/>
              <a:gd name="p0y1" fmla="*/ 0 h 3113"/>
              <a:gd name="p0x2" fmla="*/ 12666 w 12720"/>
              <a:gd name="p0y2" fmla="*/ 0 h 3113"/>
              <a:gd name="p0x3" fmla="*/ 12720 w 12720"/>
              <a:gd name="p0y3" fmla="*/ 53 h 3113"/>
              <a:gd name="p0x4" fmla="*/ 12720 w 12720"/>
              <a:gd name="p0y4" fmla="*/ 120 h 3113"/>
              <a:gd name="p0x5" fmla="*/ 12720 w 12720"/>
              <a:gd name="p0y5" fmla="*/ 2993 h 3113"/>
              <a:gd name="p0x6" fmla="*/ 12720 w 12720"/>
              <a:gd name="p0y6" fmla="*/ 3060 h 3113"/>
              <a:gd name="p0x7" fmla="*/ 12666 w 12720"/>
              <a:gd name="p0y7" fmla="*/ 3113 h 3113"/>
              <a:gd name="p0x8" fmla="*/ 12600 w 12720"/>
              <a:gd name="p0y8" fmla="*/ 3113 h 3113"/>
              <a:gd name="p0x9" fmla="*/ 120 w 12720"/>
              <a:gd name="p0y9" fmla="*/ 3113 h 3113"/>
              <a:gd name="p0x10" fmla="*/ 53 w 12720"/>
              <a:gd name="p0y10" fmla="*/ 3113 h 3113"/>
              <a:gd name="p0x11" fmla="*/ 0 w 12720"/>
              <a:gd name="p0y11" fmla="*/ 3060 h 3113"/>
              <a:gd name="p0x12" fmla="*/ 0 w 12720"/>
              <a:gd name="p0y12" fmla="*/ 2993 h 3113"/>
              <a:gd name="p0x13" fmla="*/ 0 w 12720"/>
              <a:gd name="p0y13" fmla="*/ 120 h 3113"/>
              <a:gd name="p0x14" fmla="*/ 0 w 12720"/>
              <a:gd name="p0y14" fmla="*/ 53 h 3113"/>
              <a:gd name="p0x15" fmla="*/ 53 w 12720"/>
              <a:gd name="p0y15" fmla="*/ 0 h 3113"/>
              <a:gd name="p0x16" fmla="*/ 120 w 12720"/>
              <a:gd name="p0y16" fmla="*/ 0 h 311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733800" y="1193559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相交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3733800" y="16846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848100" y="1798955"/>
            <a:ext cx="190500" cy="1905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267200" y="1605039"/>
            <a:ext cx="22289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定义</a:t>
            </a:r>
            <a:endParaRPr sz="1500" b="1" spc="30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267200" y="1880311"/>
            <a:ext cx="24003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两条直线碰到一起，就是相交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3733800" y="23114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3848100" y="2425700"/>
            <a:ext cx="190500" cy="19050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4267200" y="2231755"/>
            <a:ext cx="24003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交点</a:t>
            </a:r>
            <a:endParaRPr sz="1500" b="1" spc="30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4267200" y="2507028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交叉的那一点；延长后终会相遇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8"/>
            </p:custDataLst>
          </p:nvPr>
        </p:nvSpPr>
        <p:spPr>
          <a:xfrm>
            <a:off x="3543300" y="1019175"/>
            <a:ext cx="38100" cy="1967865"/>
          </a:xfrm>
          <a:custGeom>
            <a:avLst/>
            <a:gdLst>
              <a:gd name="sw" fmla="*/ 1 w 60"/>
              <a:gd name="sh" fmla="*/ 1 h 3098"/>
              <a:gd name="mins" fmla="min sw sh"/>
              <a:gd name="dsw" fmla="+- 0 sw mins"/>
              <a:gd name="dsh" fmla="+- 0 sh mins"/>
              <a:gd name="p0x0" fmla="*/ 60 w 60"/>
              <a:gd name="p0y0" fmla="*/ 0 h 3098"/>
              <a:gd name="p0x1" fmla="*/ 60 w 60"/>
              <a:gd name="p0y1" fmla="*/ 3098 h 3098"/>
              <a:gd name="p0x2" fmla="*/ 26 w 60"/>
              <a:gd name="p0y2" fmla="*/ 3098 h 3098"/>
              <a:gd name="p0x3" fmla="*/ 0 w 60"/>
              <a:gd name="p0y3" fmla="*/ 3072 h 3098"/>
              <a:gd name="p0x4" fmla="*/ 0 w 60"/>
              <a:gd name="p0y4" fmla="*/ 3038 h 3098"/>
              <a:gd name="p0x5" fmla="*/ 0 w 60"/>
              <a:gd name="p0y5" fmla="*/ 60 h 3098"/>
              <a:gd name="p0x6" fmla="*/ 0 w 60"/>
              <a:gd name="p0y6" fmla="*/ 26 h 3098"/>
              <a:gd name="p0x7" fmla="*/ 26 w 60"/>
              <a:gd name="p0y7" fmla="*/ 0 h 3098"/>
              <a:gd name="p0x8" fmla="*/ 60 w 60"/>
              <a:gd name="p0y8" fmla="*/ 0 h 30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9"/>
            </p:custDataLst>
          </p:nvPr>
        </p:nvSpPr>
        <p:spPr>
          <a:xfrm>
            <a:off x="3538220" y="3115310"/>
            <a:ext cx="8077200" cy="1977390"/>
          </a:xfrm>
          <a:custGeom>
            <a:avLst/>
            <a:gdLst>
              <a:gd name="sw" fmla="*/ 1 w 12720"/>
              <a:gd name="sh" fmla="*/ 1 h 3113"/>
              <a:gd name="mins" fmla="min sw sh"/>
              <a:gd name="dsw" fmla="+- 0 sw mins"/>
              <a:gd name="dsh" fmla="+- 0 sh mins"/>
              <a:gd name="p0x0" fmla="*/ 120 w 12720"/>
              <a:gd name="p0y0" fmla="*/ 0 h 3113"/>
              <a:gd name="p0x1" fmla="*/ 12600 w 12720"/>
              <a:gd name="p0y1" fmla="*/ 0 h 3113"/>
              <a:gd name="p0x2" fmla="*/ 12666 w 12720"/>
              <a:gd name="p0y2" fmla="*/ 0 h 3113"/>
              <a:gd name="p0x3" fmla="*/ 12720 w 12720"/>
              <a:gd name="p0y3" fmla="*/ 53 h 3113"/>
              <a:gd name="p0x4" fmla="*/ 12720 w 12720"/>
              <a:gd name="p0y4" fmla="*/ 120 h 3113"/>
              <a:gd name="p0x5" fmla="*/ 12720 w 12720"/>
              <a:gd name="p0y5" fmla="*/ 2993 h 3113"/>
              <a:gd name="p0x6" fmla="*/ 12720 w 12720"/>
              <a:gd name="p0y6" fmla="*/ 3060 h 3113"/>
              <a:gd name="p0x7" fmla="*/ 12666 w 12720"/>
              <a:gd name="p0y7" fmla="*/ 3113 h 3113"/>
              <a:gd name="p0x8" fmla="*/ 12600 w 12720"/>
              <a:gd name="p0y8" fmla="*/ 3113 h 3113"/>
              <a:gd name="p0x9" fmla="*/ 120 w 12720"/>
              <a:gd name="p0y9" fmla="*/ 3113 h 3113"/>
              <a:gd name="p0x10" fmla="*/ 53 w 12720"/>
              <a:gd name="p0y10" fmla="*/ 3113 h 3113"/>
              <a:gd name="p0x11" fmla="*/ 0 w 12720"/>
              <a:gd name="p0y11" fmla="*/ 3060 h 3113"/>
              <a:gd name="p0x12" fmla="*/ 0 w 12720"/>
              <a:gd name="p0y12" fmla="*/ 2993 h 3113"/>
              <a:gd name="p0x13" fmla="*/ 0 w 12720"/>
              <a:gd name="p0y13" fmla="*/ 120 h 3113"/>
              <a:gd name="p0x14" fmla="*/ 0 w 12720"/>
              <a:gd name="p0y14" fmla="*/ 53 h 3113"/>
              <a:gd name="p0x15" fmla="*/ 53 w 12720"/>
              <a:gd name="p0y15" fmla="*/ 0 h 3113"/>
              <a:gd name="p0x16" fmla="*/ 120 w 12720"/>
              <a:gd name="p0y16" fmla="*/ 0 h 311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3733800" y="3294717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垂直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3733800" y="37858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1569" t="-8824" r="-1569" b="-8824"/>
          <a:stretch>
            <a:fillRect/>
          </a:stretch>
        </p:blipFill>
        <p:spPr>
          <a:xfrm>
            <a:off x="3859530" y="3900170"/>
            <a:ext cx="167005" cy="1905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4267200" y="3706197"/>
            <a:ext cx="36005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直角判定</a:t>
            </a:r>
            <a:endParaRPr sz="1500" b="1" spc="30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4267200" y="3981469"/>
            <a:ext cx="39434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相交形成的角恰好是直角时，两条直线互相垂直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7"/>
            </p:custDataLst>
          </p:nvPr>
        </p:nvSpPr>
        <p:spPr>
          <a:xfrm>
            <a:off x="3733800" y="44126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p:blipFill>
        <p:spPr>
          <a:xfrm>
            <a:off x="3848100" y="4526915"/>
            <a:ext cx="190500" cy="1905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4267200" y="4332913"/>
            <a:ext cx="3429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古建筑实例</a:t>
            </a:r>
            <a:endParaRPr sz="1500" b="1" spc="30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4267200" y="4608185"/>
            <a:ext cx="36005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古人造房讲究柱正梁平，正是追求垂直的精度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33"/>
            </p:custDataLst>
          </p:nvPr>
        </p:nvSpPr>
        <p:spPr>
          <a:xfrm>
            <a:off x="3543300" y="3120390"/>
            <a:ext cx="38100" cy="1967230"/>
          </a:xfrm>
          <a:custGeom>
            <a:avLst/>
            <a:gdLst>
              <a:gd name="sw" fmla="*/ 1 w 60"/>
              <a:gd name="sh" fmla="*/ 1 h 3098"/>
              <a:gd name="mins" fmla="min sw sh"/>
              <a:gd name="dsw" fmla="+- 0 sw mins"/>
              <a:gd name="dsh" fmla="+- 0 sh mins"/>
              <a:gd name="p0x0" fmla="*/ 60 w 60"/>
              <a:gd name="p0y0" fmla="*/ 0 h 3098"/>
              <a:gd name="p0x1" fmla="*/ 60 w 60"/>
              <a:gd name="p0y1" fmla="*/ 3098 h 3098"/>
              <a:gd name="p0x2" fmla="*/ 26 w 60"/>
              <a:gd name="p0y2" fmla="*/ 3098 h 3098"/>
              <a:gd name="p0x3" fmla="*/ 0 w 60"/>
              <a:gd name="p0y3" fmla="*/ 3072 h 3098"/>
              <a:gd name="p0x4" fmla="*/ 0 w 60"/>
              <a:gd name="p0y4" fmla="*/ 3038 h 3098"/>
              <a:gd name="p0x5" fmla="*/ 0 w 60"/>
              <a:gd name="p0y5" fmla="*/ 60 h 3098"/>
              <a:gd name="p0x6" fmla="*/ 0 w 60"/>
              <a:gd name="p0y6" fmla="*/ 26 h 3098"/>
              <a:gd name="p0x7" fmla="*/ 26 w 60"/>
              <a:gd name="p0y7" fmla="*/ 0 h 3098"/>
              <a:gd name="p0x8" fmla="*/ 60 w 60"/>
              <a:gd name="p0y8" fmla="*/ 0 h 309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4"/>
            </p:custDataLst>
          </p:nvPr>
        </p:nvSpPr>
        <p:spPr>
          <a:xfrm>
            <a:off x="3538220" y="5216525"/>
            <a:ext cx="8077200" cy="1350645"/>
          </a:xfrm>
          <a:custGeom>
            <a:avLst/>
            <a:gdLst>
              <a:gd name="sw" fmla="*/ 1 w 12720"/>
              <a:gd name="sh" fmla="*/ 1 h 2126"/>
              <a:gd name="mins" fmla="min sw sh"/>
              <a:gd name="dsw" fmla="+- 0 sw mins"/>
              <a:gd name="dsh" fmla="+- 0 sh mins"/>
              <a:gd name="p0x0" fmla="*/ 120 w 12720"/>
              <a:gd name="p0y0" fmla="*/ 0 h 2126"/>
              <a:gd name="p0x1" fmla="*/ 12600 w 12720"/>
              <a:gd name="p0y1" fmla="*/ 0 h 2126"/>
              <a:gd name="p0x2" fmla="*/ 12666 w 12720"/>
              <a:gd name="p0y2" fmla="*/ 0 h 2126"/>
              <a:gd name="p0x3" fmla="*/ 12720 w 12720"/>
              <a:gd name="p0y3" fmla="*/ 53 h 2126"/>
              <a:gd name="p0x4" fmla="*/ 12720 w 12720"/>
              <a:gd name="p0y4" fmla="*/ 120 h 2126"/>
              <a:gd name="p0x5" fmla="*/ 12720 w 12720"/>
              <a:gd name="p0y5" fmla="*/ 2006 h 2126"/>
              <a:gd name="p0x6" fmla="*/ 12720 w 12720"/>
              <a:gd name="p0y6" fmla="*/ 2073 h 2126"/>
              <a:gd name="p0x7" fmla="*/ 12666 w 12720"/>
              <a:gd name="p0y7" fmla="*/ 2126 h 2126"/>
              <a:gd name="p0x8" fmla="*/ 12600 w 12720"/>
              <a:gd name="p0y8" fmla="*/ 2126 h 2126"/>
              <a:gd name="p0x9" fmla="*/ 120 w 12720"/>
              <a:gd name="p0y9" fmla="*/ 2126 h 2126"/>
              <a:gd name="p0x10" fmla="*/ 53 w 12720"/>
              <a:gd name="p0y10" fmla="*/ 2126 h 2126"/>
              <a:gd name="p0x11" fmla="*/ 0 w 12720"/>
              <a:gd name="p0y11" fmla="*/ 2073 h 2126"/>
              <a:gd name="p0x12" fmla="*/ 0 w 12720"/>
              <a:gd name="p0y12" fmla="*/ 2006 h 2126"/>
              <a:gd name="p0x13" fmla="*/ 0 w 12720"/>
              <a:gd name="p0y13" fmla="*/ 120 h 2126"/>
              <a:gd name="p0x14" fmla="*/ 0 w 12720"/>
              <a:gd name="p0y14" fmla="*/ 53 h 2126"/>
              <a:gd name="p0x15" fmla="*/ 53 w 12720"/>
              <a:gd name="p0y15" fmla="*/ 0 h 2126"/>
              <a:gd name="p0x16" fmla="*/ 120 w 12720"/>
              <a:gd name="p0y16" fmla="*/ 0 h 21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3733800" y="5395865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快速判断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3733800" y="59251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3800475" y="5986780"/>
            <a:ext cx="209550" cy="21463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0"/>
            </p:custDataLst>
          </p:nvPr>
        </p:nvSpPr>
        <p:spPr>
          <a:xfrm>
            <a:off x="4191000" y="5807345"/>
            <a:ext cx="497212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操作口诀</a:t>
            </a:r>
            <a:endParaRPr sz="1500" b="1" spc="30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4191000" y="6082617"/>
            <a:ext cx="5315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用三角尺的直角去比一比</a:t>
            </a:r>
            <a:r>
              <a:rPr lang="en-US" altLang="zh-CN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两边与直角边完全贴合，即互相垂直</a:t>
            </a:r>
            <a:endParaRPr lang="zh-CN" altLang="en-US"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42"/>
            </p:custDataLst>
          </p:nvPr>
        </p:nvSpPr>
        <p:spPr>
          <a:xfrm>
            <a:off x="3543300" y="5220970"/>
            <a:ext cx="38100" cy="1341120"/>
          </a:xfrm>
          <a:custGeom>
            <a:avLst/>
            <a:gdLst>
              <a:gd name="sw" fmla="*/ 1 w 60"/>
              <a:gd name="sh" fmla="*/ 1 h 2111"/>
              <a:gd name="mins" fmla="min sw sh"/>
              <a:gd name="dsw" fmla="+- 0 sw mins"/>
              <a:gd name="dsh" fmla="+- 0 sh mins"/>
              <a:gd name="p0x0" fmla="*/ 60 w 60"/>
              <a:gd name="p0y0" fmla="*/ 0 h 2111"/>
              <a:gd name="p0x1" fmla="*/ 60 w 60"/>
              <a:gd name="p0y1" fmla="*/ 2111 h 2111"/>
              <a:gd name="p0x2" fmla="*/ 26 w 60"/>
              <a:gd name="p0y2" fmla="*/ 2111 h 2111"/>
              <a:gd name="p0x3" fmla="*/ 0 w 60"/>
              <a:gd name="p0y3" fmla="*/ 2085 h 2111"/>
              <a:gd name="p0x4" fmla="*/ 0 w 60"/>
              <a:gd name="p0y4" fmla="*/ 2051 h 2111"/>
              <a:gd name="p0x5" fmla="*/ 0 w 60"/>
              <a:gd name="p0y5" fmla="*/ 60 h 2111"/>
              <a:gd name="p0x6" fmla="*/ 0 w 60"/>
              <a:gd name="p0y6" fmla="*/ 26 h 2111"/>
              <a:gd name="p0x7" fmla="*/ 26 w 60"/>
              <a:gd name="p0y7" fmla="*/ 0 h 2111"/>
              <a:gd name="p0x8" fmla="*/ 60 w 60"/>
              <a:gd name="p0y8" fmla="*/ 0 h 211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永不相交的默契</a:t>
            </a:r>
            <a:r>
              <a:rPr lang="en-US" altLang="zh-CN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——</a:t>
            </a: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平移与平行</a:t>
            </a:r>
            <a:endParaRPr lang="zh-CN" altLang="en-US" sz="3000" b="1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pic>
        <p:nvPicPr>
          <p:cNvPr id="4" name="图片 3" descr="4688bfec-8a35-11f1-9dc1-1a80edaa651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412" r="412" b="2"/>
          <a:stretch>
            <a:fillRect/>
          </a:stretch>
        </p:blipFill>
        <p:spPr>
          <a:xfrm>
            <a:off x="571502" y="1104900"/>
            <a:ext cx="11048997" cy="1440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400" h="2268">
                <a:moveTo>
                  <a:pt x="120" y="0"/>
                </a:moveTo>
                <a:lnTo>
                  <a:pt x="17280" y="0"/>
                </a:lnTo>
                <a:cubicBezTo>
                  <a:pt x="17346" y="0"/>
                  <a:pt x="17400" y="54"/>
                  <a:pt x="17400" y="120"/>
                </a:cubicBezTo>
                <a:lnTo>
                  <a:pt x="17400" y="2148"/>
                </a:lnTo>
                <a:cubicBezTo>
                  <a:pt x="17400" y="2214"/>
                  <a:pt x="17346" y="2268"/>
                  <a:pt x="17280" y="2268"/>
                </a:cubicBezTo>
                <a:lnTo>
                  <a:pt x="120" y="2268"/>
                </a:lnTo>
                <a:cubicBezTo>
                  <a:pt x="54" y="2268"/>
                  <a:pt x="0" y="2214"/>
                  <a:pt x="0" y="2148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778125"/>
            <a:ext cx="2047875" cy="3693795"/>
          </a:xfrm>
          <a:custGeom>
            <a:avLst/>
            <a:gdLst>
              <a:gd name="sw" fmla="*/ 1 w 3225"/>
              <a:gd name="sh" fmla="*/ 1 h 5816"/>
              <a:gd name="mins" fmla="min sw sh"/>
              <a:gd name="dsw" fmla="+- 0 sw mins"/>
              <a:gd name="dsh" fmla="+- 0 sh mins"/>
              <a:gd name="p0x0" fmla="*/ 120 w 3225"/>
              <a:gd name="p0y0" fmla="*/ 0 h 5816"/>
              <a:gd name="p0x1" fmla="*/ 3105 w 3225"/>
              <a:gd name="p0y1" fmla="*/ 0 h 5816"/>
              <a:gd name="p0x2" fmla="*/ 3171 w 3225"/>
              <a:gd name="p0y2" fmla="*/ 0 h 5816"/>
              <a:gd name="p0x3" fmla="*/ 3225 w 3225"/>
              <a:gd name="p0y3" fmla="*/ 53 h 5816"/>
              <a:gd name="p0x4" fmla="*/ 3225 w 3225"/>
              <a:gd name="p0y4" fmla="*/ 120 h 5816"/>
              <a:gd name="p0x5" fmla="*/ 3225 w 3225"/>
              <a:gd name="p0y5" fmla="*/ 5696 h 5816"/>
              <a:gd name="p0x6" fmla="*/ 3225 w 3225"/>
              <a:gd name="p0y6" fmla="*/ 5763 h 5816"/>
              <a:gd name="p0x7" fmla="*/ 3171 w 3225"/>
              <a:gd name="p0y7" fmla="*/ 5816 h 5816"/>
              <a:gd name="p0x8" fmla="*/ 3105 w 3225"/>
              <a:gd name="p0y8" fmla="*/ 5816 h 5816"/>
              <a:gd name="p0x9" fmla="*/ 120 w 3225"/>
              <a:gd name="p0y9" fmla="*/ 5816 h 5816"/>
              <a:gd name="p0x10" fmla="*/ 53 w 3225"/>
              <a:gd name="p0y10" fmla="*/ 5816 h 5816"/>
              <a:gd name="p0x11" fmla="*/ 0 w 3225"/>
              <a:gd name="p0y11" fmla="*/ 5763 h 5816"/>
              <a:gd name="p0x12" fmla="*/ 0 w 3225"/>
              <a:gd name="p0y12" fmla="*/ 5696 h 5816"/>
              <a:gd name="p0x13" fmla="*/ 0 w 3225"/>
              <a:gd name="p0y13" fmla="*/ 120 h 5816"/>
              <a:gd name="p0x14" fmla="*/ 0 w 3225"/>
              <a:gd name="p0y14" fmla="*/ 53 h 5816"/>
              <a:gd name="p0x15" fmla="*/ 53 w 3225"/>
              <a:gd name="p0y15" fmla="*/ 0 h 5816"/>
              <a:gd name="p0x16" fmla="*/ 120 w 3225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771525" y="313436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4688c105-8a35-11f1-9dc1-1a80edaa651c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107" b="107"/>
          <a:stretch>
            <a:fillRect/>
          </a:stretch>
        </p:blipFill>
        <p:spPr>
          <a:xfrm>
            <a:off x="866775" y="3229610"/>
            <a:ext cx="304800" cy="3048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381125" y="3032770"/>
            <a:ext cx="104775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平移感知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771525" y="4148147"/>
            <a:ext cx="1543126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把铅笔放在方格纸上推一推</a:t>
            </a:r>
            <a:r>
              <a:rPr lang="en-US" altLang="zh-CN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方向始终不变，这就是</a:t>
            </a:r>
            <a:r>
              <a:rPr sz="135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平移</a:t>
            </a:r>
            <a:endParaRPr sz="135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1"/>
            </p:custDataLst>
          </p:nvPr>
        </p:nvSpPr>
        <p:spPr>
          <a:xfrm>
            <a:off x="581025" y="2783205"/>
            <a:ext cx="38100" cy="3683635"/>
          </a:xfrm>
          <a:custGeom>
            <a:avLst/>
            <a:gdLst>
              <a:gd name="sw" fmla="*/ 1 w 60"/>
              <a:gd name="sh" fmla="*/ 1 h 5801"/>
              <a:gd name="mins" fmla="min sw sh"/>
              <a:gd name="dsw" fmla="+- 0 sw mins"/>
              <a:gd name="dsh" fmla="+- 0 sh mins"/>
              <a:gd name="p0x0" fmla="*/ 60 w 60"/>
              <a:gd name="p0y0" fmla="*/ 0 h 5801"/>
              <a:gd name="p0x1" fmla="*/ 60 w 60"/>
              <a:gd name="p0y1" fmla="*/ 5801 h 5801"/>
              <a:gd name="p0x2" fmla="*/ 26 w 60"/>
              <a:gd name="p0y2" fmla="*/ 5801 h 5801"/>
              <a:gd name="p0x3" fmla="*/ 0 w 60"/>
              <a:gd name="p0y3" fmla="*/ 5775 h 5801"/>
              <a:gd name="p0x4" fmla="*/ 0 w 60"/>
              <a:gd name="p0y4" fmla="*/ 5741 h 5801"/>
              <a:gd name="p0x5" fmla="*/ 0 w 60"/>
              <a:gd name="p0y5" fmla="*/ 60 h 5801"/>
              <a:gd name="p0x6" fmla="*/ 0 w 60"/>
              <a:gd name="p0y6" fmla="*/ 26 h 5801"/>
              <a:gd name="p0x7" fmla="*/ 26 w 60"/>
              <a:gd name="p0y7" fmla="*/ 0 h 5801"/>
              <a:gd name="p0x8" fmla="*/ 60 w 60"/>
              <a:gd name="p0y8" fmla="*/ 0 h 58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2823845" y="2778125"/>
            <a:ext cx="2047875" cy="3693795"/>
          </a:xfrm>
          <a:custGeom>
            <a:avLst/>
            <a:gdLst>
              <a:gd name="sw" fmla="*/ 1 w 3225"/>
              <a:gd name="sh" fmla="*/ 1 h 5816"/>
              <a:gd name="mins" fmla="min sw sh"/>
              <a:gd name="dsw" fmla="+- 0 sw mins"/>
              <a:gd name="dsh" fmla="+- 0 sh mins"/>
              <a:gd name="p0x0" fmla="*/ 120 w 3225"/>
              <a:gd name="p0y0" fmla="*/ 0 h 5816"/>
              <a:gd name="p0x1" fmla="*/ 3105 w 3225"/>
              <a:gd name="p0y1" fmla="*/ 0 h 5816"/>
              <a:gd name="p0x2" fmla="*/ 3171 w 3225"/>
              <a:gd name="p0y2" fmla="*/ 0 h 5816"/>
              <a:gd name="p0x3" fmla="*/ 3225 w 3225"/>
              <a:gd name="p0y3" fmla="*/ 53 h 5816"/>
              <a:gd name="p0x4" fmla="*/ 3225 w 3225"/>
              <a:gd name="p0y4" fmla="*/ 120 h 5816"/>
              <a:gd name="p0x5" fmla="*/ 3225 w 3225"/>
              <a:gd name="p0y5" fmla="*/ 5696 h 5816"/>
              <a:gd name="p0x6" fmla="*/ 3225 w 3225"/>
              <a:gd name="p0y6" fmla="*/ 5763 h 5816"/>
              <a:gd name="p0x7" fmla="*/ 3171 w 3225"/>
              <a:gd name="p0y7" fmla="*/ 5816 h 5816"/>
              <a:gd name="p0x8" fmla="*/ 3105 w 3225"/>
              <a:gd name="p0y8" fmla="*/ 5816 h 5816"/>
              <a:gd name="p0x9" fmla="*/ 120 w 3225"/>
              <a:gd name="p0y9" fmla="*/ 5816 h 5816"/>
              <a:gd name="p0x10" fmla="*/ 53 w 3225"/>
              <a:gd name="p0y10" fmla="*/ 5816 h 5816"/>
              <a:gd name="p0x11" fmla="*/ 0 w 3225"/>
              <a:gd name="p0y11" fmla="*/ 5763 h 5816"/>
              <a:gd name="p0x12" fmla="*/ 0 w 3225"/>
              <a:gd name="p0y12" fmla="*/ 5696 h 5816"/>
              <a:gd name="p0x13" fmla="*/ 0 w 3225"/>
              <a:gd name="p0y13" fmla="*/ 120 h 5816"/>
              <a:gd name="p0x14" fmla="*/ 0 w 3225"/>
              <a:gd name="p0y14" fmla="*/ 53 h 5816"/>
              <a:gd name="p0x15" fmla="*/ 53 w 3225"/>
              <a:gd name="p0y15" fmla="*/ 0 h 5816"/>
              <a:gd name="p0x16" fmla="*/ 120 w 3225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3019425" y="313436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4688c09b-8a35-11f1-9dc1-1a80edaa651c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107" b="107"/>
          <a:stretch>
            <a:fillRect/>
          </a:stretch>
        </p:blipFill>
        <p:spPr>
          <a:xfrm>
            <a:off x="3114675" y="3229610"/>
            <a:ext cx="304800" cy="304800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3629025" y="3032770"/>
            <a:ext cx="104775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平行定义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3019425" y="4148147"/>
            <a:ext cx="1628927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在同一平面内</a:t>
            </a:r>
            <a:r>
              <a:rPr sz="135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永不相交</a:t>
            </a: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的两条直线，就是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r>
              <a:rPr sz="135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平行线</a:t>
            </a:r>
            <a:endParaRPr sz="135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2828925" y="2783205"/>
            <a:ext cx="38100" cy="3683635"/>
          </a:xfrm>
          <a:custGeom>
            <a:avLst/>
            <a:gdLst>
              <a:gd name="sw" fmla="*/ 1 w 60"/>
              <a:gd name="sh" fmla="*/ 1 h 5801"/>
              <a:gd name="mins" fmla="min sw sh"/>
              <a:gd name="dsw" fmla="+- 0 sw mins"/>
              <a:gd name="dsh" fmla="+- 0 sh mins"/>
              <a:gd name="p0x0" fmla="*/ 60 w 60"/>
              <a:gd name="p0y0" fmla="*/ 0 h 5801"/>
              <a:gd name="p0x1" fmla="*/ 60 w 60"/>
              <a:gd name="p0y1" fmla="*/ 5801 h 5801"/>
              <a:gd name="p0x2" fmla="*/ 26 w 60"/>
              <a:gd name="p0y2" fmla="*/ 5801 h 5801"/>
              <a:gd name="p0x3" fmla="*/ 0 w 60"/>
              <a:gd name="p0y3" fmla="*/ 5775 h 5801"/>
              <a:gd name="p0x4" fmla="*/ 0 w 60"/>
              <a:gd name="p0y4" fmla="*/ 5741 h 5801"/>
              <a:gd name="p0x5" fmla="*/ 0 w 60"/>
              <a:gd name="p0y5" fmla="*/ 60 h 5801"/>
              <a:gd name="p0x6" fmla="*/ 0 w 60"/>
              <a:gd name="p0y6" fmla="*/ 26 h 5801"/>
              <a:gd name="p0x7" fmla="*/ 26 w 60"/>
              <a:gd name="p0y7" fmla="*/ 0 h 5801"/>
              <a:gd name="p0x8" fmla="*/ 60 w 60"/>
              <a:gd name="p0y8" fmla="*/ 0 h 58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5071745" y="2778125"/>
            <a:ext cx="2047875" cy="3693795"/>
          </a:xfrm>
          <a:custGeom>
            <a:avLst/>
            <a:gdLst>
              <a:gd name="sw" fmla="*/ 1 w 3225"/>
              <a:gd name="sh" fmla="*/ 1 h 5816"/>
              <a:gd name="mins" fmla="min sw sh"/>
              <a:gd name="dsw" fmla="+- 0 sw mins"/>
              <a:gd name="dsh" fmla="+- 0 sh mins"/>
              <a:gd name="p0x0" fmla="*/ 120 w 3225"/>
              <a:gd name="p0y0" fmla="*/ 0 h 5816"/>
              <a:gd name="p0x1" fmla="*/ 3105 w 3225"/>
              <a:gd name="p0y1" fmla="*/ 0 h 5816"/>
              <a:gd name="p0x2" fmla="*/ 3171 w 3225"/>
              <a:gd name="p0y2" fmla="*/ 0 h 5816"/>
              <a:gd name="p0x3" fmla="*/ 3225 w 3225"/>
              <a:gd name="p0y3" fmla="*/ 53 h 5816"/>
              <a:gd name="p0x4" fmla="*/ 3225 w 3225"/>
              <a:gd name="p0y4" fmla="*/ 120 h 5816"/>
              <a:gd name="p0x5" fmla="*/ 3225 w 3225"/>
              <a:gd name="p0y5" fmla="*/ 5696 h 5816"/>
              <a:gd name="p0x6" fmla="*/ 3225 w 3225"/>
              <a:gd name="p0y6" fmla="*/ 5763 h 5816"/>
              <a:gd name="p0x7" fmla="*/ 3171 w 3225"/>
              <a:gd name="p0y7" fmla="*/ 5816 h 5816"/>
              <a:gd name="p0x8" fmla="*/ 3105 w 3225"/>
              <a:gd name="p0y8" fmla="*/ 5816 h 5816"/>
              <a:gd name="p0x9" fmla="*/ 120 w 3225"/>
              <a:gd name="p0y9" fmla="*/ 5816 h 5816"/>
              <a:gd name="p0x10" fmla="*/ 53 w 3225"/>
              <a:gd name="p0y10" fmla="*/ 5816 h 5816"/>
              <a:gd name="p0x11" fmla="*/ 0 w 3225"/>
              <a:gd name="p0y11" fmla="*/ 5763 h 5816"/>
              <a:gd name="p0x12" fmla="*/ 0 w 3225"/>
              <a:gd name="p0y12" fmla="*/ 5696 h 5816"/>
              <a:gd name="p0x13" fmla="*/ 0 w 3225"/>
              <a:gd name="p0y13" fmla="*/ 120 h 5816"/>
              <a:gd name="p0x14" fmla="*/ 0 w 3225"/>
              <a:gd name="p0y14" fmla="*/ 53 h 5816"/>
              <a:gd name="p0x15" fmla="*/ 53 w 3225"/>
              <a:gd name="p0y15" fmla="*/ 0 h 5816"/>
              <a:gd name="p0x16" fmla="*/ 120 w 3225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1"/>
            </p:custDataLst>
          </p:nvPr>
        </p:nvSpPr>
        <p:spPr>
          <a:xfrm>
            <a:off x="5267325" y="312991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4688c12c-8a35-11f1-9dc1-1a80edaa651c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3" b="3"/>
          <a:stretch>
            <a:fillRect/>
          </a:stretch>
        </p:blipFill>
        <p:spPr>
          <a:xfrm>
            <a:off x="5362575" y="3225165"/>
            <a:ext cx="304800" cy="3048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5876925" y="3028007"/>
            <a:ext cx="104775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生活中的平行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5267325" y="42716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655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5353050" y="4143385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铁轨的两条钢轨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8"/>
            </p:custDataLst>
          </p:nvPr>
        </p:nvSpPr>
        <p:spPr>
          <a:xfrm>
            <a:off x="5267325" y="45859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655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5353050" y="4457710"/>
            <a:ext cx="10287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书本的对边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0"/>
            </p:custDataLst>
          </p:nvPr>
        </p:nvSpPr>
        <p:spPr>
          <a:xfrm>
            <a:off x="5267325" y="517652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655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5353050" y="5048260"/>
            <a:ext cx="10287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琴弦的排列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2"/>
            </p:custDataLst>
          </p:nvPr>
        </p:nvSpPr>
        <p:spPr>
          <a:xfrm>
            <a:off x="5267325" y="57670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655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5353050" y="5638810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古城墙上整齐的垛口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34"/>
            </p:custDataLst>
          </p:nvPr>
        </p:nvSpPr>
        <p:spPr>
          <a:xfrm>
            <a:off x="5076825" y="2783205"/>
            <a:ext cx="38100" cy="3683635"/>
          </a:xfrm>
          <a:custGeom>
            <a:avLst/>
            <a:gdLst>
              <a:gd name="sw" fmla="*/ 1 w 60"/>
              <a:gd name="sh" fmla="*/ 1 h 5801"/>
              <a:gd name="mins" fmla="min sw sh"/>
              <a:gd name="dsw" fmla="+- 0 sw mins"/>
              <a:gd name="dsh" fmla="+- 0 sh mins"/>
              <a:gd name="p0x0" fmla="*/ 60 w 60"/>
              <a:gd name="p0y0" fmla="*/ 0 h 5801"/>
              <a:gd name="p0x1" fmla="*/ 60 w 60"/>
              <a:gd name="p0y1" fmla="*/ 5801 h 5801"/>
              <a:gd name="p0x2" fmla="*/ 26 w 60"/>
              <a:gd name="p0y2" fmla="*/ 5801 h 5801"/>
              <a:gd name="p0x3" fmla="*/ 0 w 60"/>
              <a:gd name="p0y3" fmla="*/ 5775 h 5801"/>
              <a:gd name="p0x4" fmla="*/ 0 w 60"/>
              <a:gd name="p0y4" fmla="*/ 5741 h 5801"/>
              <a:gd name="p0x5" fmla="*/ 0 w 60"/>
              <a:gd name="p0y5" fmla="*/ 60 h 5801"/>
              <a:gd name="p0x6" fmla="*/ 0 w 60"/>
              <a:gd name="p0y6" fmla="*/ 26 h 5801"/>
              <a:gd name="p0x7" fmla="*/ 26 w 60"/>
              <a:gd name="p0y7" fmla="*/ 0 h 5801"/>
              <a:gd name="p0x8" fmla="*/ 60 w 60"/>
              <a:gd name="p0y8" fmla="*/ 0 h 58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5"/>
            </p:custDataLst>
          </p:nvPr>
        </p:nvSpPr>
        <p:spPr>
          <a:xfrm>
            <a:off x="7319645" y="2778125"/>
            <a:ext cx="2047875" cy="3693795"/>
          </a:xfrm>
          <a:custGeom>
            <a:avLst/>
            <a:gdLst>
              <a:gd name="sw" fmla="*/ 1 w 3225"/>
              <a:gd name="sh" fmla="*/ 1 h 5816"/>
              <a:gd name="mins" fmla="min sw sh"/>
              <a:gd name="dsw" fmla="+- 0 sw mins"/>
              <a:gd name="dsh" fmla="+- 0 sh mins"/>
              <a:gd name="p0x0" fmla="*/ 120 w 3225"/>
              <a:gd name="p0y0" fmla="*/ 0 h 5816"/>
              <a:gd name="p0x1" fmla="*/ 3105 w 3225"/>
              <a:gd name="p0y1" fmla="*/ 0 h 5816"/>
              <a:gd name="p0x2" fmla="*/ 3171 w 3225"/>
              <a:gd name="p0y2" fmla="*/ 0 h 5816"/>
              <a:gd name="p0x3" fmla="*/ 3225 w 3225"/>
              <a:gd name="p0y3" fmla="*/ 53 h 5816"/>
              <a:gd name="p0x4" fmla="*/ 3225 w 3225"/>
              <a:gd name="p0y4" fmla="*/ 120 h 5816"/>
              <a:gd name="p0x5" fmla="*/ 3225 w 3225"/>
              <a:gd name="p0y5" fmla="*/ 5696 h 5816"/>
              <a:gd name="p0x6" fmla="*/ 3225 w 3225"/>
              <a:gd name="p0y6" fmla="*/ 5763 h 5816"/>
              <a:gd name="p0x7" fmla="*/ 3171 w 3225"/>
              <a:gd name="p0y7" fmla="*/ 5816 h 5816"/>
              <a:gd name="p0x8" fmla="*/ 3105 w 3225"/>
              <a:gd name="p0y8" fmla="*/ 5816 h 5816"/>
              <a:gd name="p0x9" fmla="*/ 120 w 3225"/>
              <a:gd name="p0y9" fmla="*/ 5816 h 5816"/>
              <a:gd name="p0x10" fmla="*/ 53 w 3225"/>
              <a:gd name="p0y10" fmla="*/ 5816 h 5816"/>
              <a:gd name="p0x11" fmla="*/ 0 w 3225"/>
              <a:gd name="p0y11" fmla="*/ 5763 h 5816"/>
              <a:gd name="p0x12" fmla="*/ 0 w 3225"/>
              <a:gd name="p0y12" fmla="*/ 5696 h 5816"/>
              <a:gd name="p0x13" fmla="*/ 0 w 3225"/>
              <a:gd name="p0y13" fmla="*/ 120 h 5816"/>
              <a:gd name="p0x14" fmla="*/ 0 w 3225"/>
              <a:gd name="p0y14" fmla="*/ 53 h 5816"/>
              <a:gd name="p0x15" fmla="*/ 53 w 3225"/>
              <a:gd name="p0y15" fmla="*/ 0 h 5816"/>
              <a:gd name="p0x16" fmla="*/ 120 w 3225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36"/>
            </p:custDataLst>
          </p:nvPr>
        </p:nvSpPr>
        <p:spPr>
          <a:xfrm>
            <a:off x="7515225" y="32962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8" name="图片 37" descr="4688c3f8-8a35-11f1-9dc1-1a80edaa651c"/>
          <p:cNvPicPr/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t="-107" b="107"/>
          <a:stretch>
            <a:fillRect/>
          </a:stretch>
        </p:blipFill>
        <p:spPr>
          <a:xfrm>
            <a:off x="7610475" y="3391535"/>
            <a:ext cx="304800" cy="304800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40"/>
            </p:custDataLst>
          </p:nvPr>
        </p:nvSpPr>
        <p:spPr>
          <a:xfrm>
            <a:off x="8124825" y="3028007"/>
            <a:ext cx="1047750" cy="1032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得到平行线的方法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41"/>
            </p:custDataLst>
          </p:nvPr>
        </p:nvSpPr>
        <p:spPr>
          <a:xfrm>
            <a:off x="7515225" y="42716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655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2"/>
            </p:custDataLst>
          </p:nvPr>
        </p:nvSpPr>
        <p:spPr>
          <a:xfrm>
            <a:off x="7600950" y="4143385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方格纸上照着格子描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3" name="任意多边形 42"/>
          <p:cNvSpPr/>
          <p:nvPr>
            <p:custDataLst>
              <p:tags r:id="rId43"/>
            </p:custDataLst>
          </p:nvPr>
        </p:nvSpPr>
        <p:spPr>
          <a:xfrm>
            <a:off x="7515225" y="45859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6559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4"/>
            </p:custDataLst>
          </p:nvPr>
        </p:nvSpPr>
        <p:spPr>
          <a:xfrm>
            <a:off x="7600950" y="4457710"/>
            <a:ext cx="15716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直尺与三角尺配合推移</a:t>
            </a:r>
            <a:endParaRPr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45"/>
            </p:custDataLst>
          </p:nvPr>
        </p:nvSpPr>
        <p:spPr>
          <a:xfrm>
            <a:off x="7324725" y="2783205"/>
            <a:ext cx="38100" cy="3683635"/>
          </a:xfrm>
          <a:custGeom>
            <a:avLst/>
            <a:gdLst>
              <a:gd name="sw" fmla="*/ 1 w 60"/>
              <a:gd name="sh" fmla="*/ 1 h 5801"/>
              <a:gd name="mins" fmla="min sw sh"/>
              <a:gd name="dsw" fmla="+- 0 sw mins"/>
              <a:gd name="dsh" fmla="+- 0 sh mins"/>
              <a:gd name="p0x0" fmla="*/ 60 w 60"/>
              <a:gd name="p0y0" fmla="*/ 0 h 5801"/>
              <a:gd name="p0x1" fmla="*/ 60 w 60"/>
              <a:gd name="p0y1" fmla="*/ 5801 h 5801"/>
              <a:gd name="p0x2" fmla="*/ 26 w 60"/>
              <a:gd name="p0y2" fmla="*/ 5801 h 5801"/>
              <a:gd name="p0x3" fmla="*/ 0 w 60"/>
              <a:gd name="p0y3" fmla="*/ 5775 h 5801"/>
              <a:gd name="p0x4" fmla="*/ 0 w 60"/>
              <a:gd name="p0y4" fmla="*/ 5741 h 5801"/>
              <a:gd name="p0x5" fmla="*/ 0 w 60"/>
              <a:gd name="p0y5" fmla="*/ 60 h 5801"/>
              <a:gd name="p0x6" fmla="*/ 0 w 60"/>
              <a:gd name="p0y6" fmla="*/ 26 h 5801"/>
              <a:gd name="p0x7" fmla="*/ 26 w 60"/>
              <a:gd name="p0y7" fmla="*/ 0 h 5801"/>
              <a:gd name="p0x8" fmla="*/ 60 w 60"/>
              <a:gd name="p0y8" fmla="*/ 0 h 58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46"/>
            </p:custDataLst>
          </p:nvPr>
        </p:nvSpPr>
        <p:spPr>
          <a:xfrm>
            <a:off x="9567545" y="2778125"/>
            <a:ext cx="2047875" cy="3693795"/>
          </a:xfrm>
          <a:custGeom>
            <a:avLst/>
            <a:gdLst>
              <a:gd name="sw" fmla="*/ 1 w 3225"/>
              <a:gd name="sh" fmla="*/ 1 h 5816"/>
              <a:gd name="mins" fmla="min sw sh"/>
              <a:gd name="dsw" fmla="+- 0 sw mins"/>
              <a:gd name="dsh" fmla="+- 0 sh mins"/>
              <a:gd name="p0x0" fmla="*/ 120 w 3225"/>
              <a:gd name="p0y0" fmla="*/ 0 h 5816"/>
              <a:gd name="p0x1" fmla="*/ 3105 w 3225"/>
              <a:gd name="p0y1" fmla="*/ 0 h 5816"/>
              <a:gd name="p0x2" fmla="*/ 3171 w 3225"/>
              <a:gd name="p0y2" fmla="*/ 0 h 5816"/>
              <a:gd name="p0x3" fmla="*/ 3225 w 3225"/>
              <a:gd name="p0y3" fmla="*/ 53 h 5816"/>
              <a:gd name="p0x4" fmla="*/ 3225 w 3225"/>
              <a:gd name="p0y4" fmla="*/ 120 h 5816"/>
              <a:gd name="p0x5" fmla="*/ 3225 w 3225"/>
              <a:gd name="p0y5" fmla="*/ 5696 h 5816"/>
              <a:gd name="p0x6" fmla="*/ 3225 w 3225"/>
              <a:gd name="p0y6" fmla="*/ 5763 h 5816"/>
              <a:gd name="p0x7" fmla="*/ 3171 w 3225"/>
              <a:gd name="p0y7" fmla="*/ 5816 h 5816"/>
              <a:gd name="p0x8" fmla="*/ 3105 w 3225"/>
              <a:gd name="p0y8" fmla="*/ 5816 h 5816"/>
              <a:gd name="p0x9" fmla="*/ 120 w 3225"/>
              <a:gd name="p0y9" fmla="*/ 5816 h 5816"/>
              <a:gd name="p0x10" fmla="*/ 53 w 3225"/>
              <a:gd name="p0y10" fmla="*/ 5816 h 5816"/>
              <a:gd name="p0x11" fmla="*/ 0 w 3225"/>
              <a:gd name="p0y11" fmla="*/ 5763 h 5816"/>
              <a:gd name="p0x12" fmla="*/ 0 w 3225"/>
              <a:gd name="p0y12" fmla="*/ 5696 h 5816"/>
              <a:gd name="p0x13" fmla="*/ 0 w 3225"/>
              <a:gd name="p0y13" fmla="*/ 120 h 5816"/>
              <a:gd name="p0x14" fmla="*/ 0 w 3225"/>
              <a:gd name="p0y14" fmla="*/ 53 h 5816"/>
              <a:gd name="p0x15" fmla="*/ 53 w 3225"/>
              <a:gd name="p0y15" fmla="*/ 0 h 5816"/>
              <a:gd name="p0x16" fmla="*/ 120 w 3225"/>
              <a:gd name="p0y16" fmla="*/ 0 h 581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47"/>
            </p:custDataLst>
          </p:nvPr>
        </p:nvSpPr>
        <p:spPr>
          <a:xfrm>
            <a:off x="9763125" y="313436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8" name="图片 47" descr="4688c3ef-8a35-11f1-9dc1-1a80edaa651c"/>
          <p:cNvPicPr/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t="-107" b="107"/>
          <a:stretch>
            <a:fillRect/>
          </a:stretch>
        </p:blipFill>
        <p:spPr>
          <a:xfrm>
            <a:off x="9858375" y="3229610"/>
            <a:ext cx="304800" cy="30480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51"/>
            </p:custDataLst>
          </p:nvPr>
        </p:nvSpPr>
        <p:spPr>
          <a:xfrm>
            <a:off x="10372725" y="3032770"/>
            <a:ext cx="104775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古人智慧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51" name="文本框 50"/>
          <p:cNvSpPr txBox="1"/>
          <p:nvPr>
            <p:custDataLst>
              <p:tags r:id="rId52"/>
            </p:custDataLst>
          </p:nvPr>
        </p:nvSpPr>
        <p:spPr>
          <a:xfrm>
            <a:off x="9763125" y="4148147"/>
            <a:ext cx="16573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 spc="-48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拉紧经线，梭子穿梭</a:t>
            </a:r>
            <a:r>
              <a:rPr lang="en-US" altLang="zh-CN" sz="1350" spc="-48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 spc="-48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古人织布的智慧</a:t>
            </a:r>
            <a:endParaRPr lang="zh-CN" altLang="en-US" sz="1350" spc="-48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53"/>
            </p:custDataLst>
          </p:nvPr>
        </p:nvSpPr>
        <p:spPr>
          <a:xfrm>
            <a:off x="9572625" y="2783205"/>
            <a:ext cx="38100" cy="3683635"/>
          </a:xfrm>
          <a:custGeom>
            <a:avLst/>
            <a:gdLst>
              <a:gd name="sw" fmla="*/ 1 w 60"/>
              <a:gd name="sh" fmla="*/ 1 h 5801"/>
              <a:gd name="mins" fmla="min sw sh"/>
              <a:gd name="dsw" fmla="+- 0 sw mins"/>
              <a:gd name="dsh" fmla="+- 0 sh mins"/>
              <a:gd name="p0x0" fmla="*/ 60 w 60"/>
              <a:gd name="p0y0" fmla="*/ 0 h 5801"/>
              <a:gd name="p0x1" fmla="*/ 60 w 60"/>
              <a:gd name="p0y1" fmla="*/ 5801 h 5801"/>
              <a:gd name="p0x2" fmla="*/ 26 w 60"/>
              <a:gd name="p0y2" fmla="*/ 5801 h 5801"/>
              <a:gd name="p0x3" fmla="*/ 0 w 60"/>
              <a:gd name="p0y3" fmla="*/ 5775 h 5801"/>
              <a:gd name="p0x4" fmla="*/ 0 w 60"/>
              <a:gd name="p0y4" fmla="*/ 5741 h 5801"/>
              <a:gd name="p0x5" fmla="*/ 0 w 60"/>
              <a:gd name="p0y5" fmla="*/ 60 h 5801"/>
              <a:gd name="p0x6" fmla="*/ 0 w 60"/>
              <a:gd name="p0y6" fmla="*/ 26 h 5801"/>
              <a:gd name="p0x7" fmla="*/ 26 w 60"/>
              <a:gd name="p0y7" fmla="*/ 0 h 5801"/>
              <a:gd name="p0x8" fmla="*/ 60 w 60"/>
              <a:gd name="p0y8" fmla="*/ 0 h 58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2906077"/>
            <a:ext cx="270971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84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</a:rPr>
              <a:t>天工开角</a:t>
            </a:r>
            <a:endParaRPr sz="4200" b="1" spc="84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2"/>
            </p:custDataLst>
          </p:nvPr>
        </p:nvSpPr>
        <p:spPr>
          <a:xfrm>
            <a:off x="666750" y="4019550"/>
            <a:ext cx="19393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观天测地，分毫析角</a:t>
            </a:r>
            <a:endParaRPr sz="1500" spc="3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324350"/>
            <a:ext cx="38824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从日晷到量角器，用度数丈量世界的角度。</a:t>
            </a:r>
            <a:endParaRPr sz="1500" spc="3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666750" y="5043488"/>
            <a:ext cx="989333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 spc="27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叁</a:t>
            </a:r>
            <a:r>
              <a:rPr lang="en-US" altLang="zh-CN" sz="1350" spc="27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· </a:t>
            </a:r>
            <a:r>
              <a:rPr lang="zh-CN" altLang="en-US" sz="1350" spc="27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角度</a:t>
            </a:r>
            <a:endParaRPr lang="zh-CN" altLang="en-US" sz="1350" spc="27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666750" y="1495425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D4AF37">
                    <a:alpha val="15000"/>
                  </a:srgbClr>
                </a:solidFill>
                <a:latin typeface="汉仪中宋简" panose="02010600000101010101" charset="-122"/>
                <a:ea typeface="汉仪中宋简" panose="02010600000101010101" charset="-122"/>
              </a:rPr>
              <a:t>03</a:t>
            </a:r>
            <a:endParaRPr sz="9000" b="1">
              <a:solidFill>
                <a:srgbClr val="D4AF37">
                  <a:alpha val="15000"/>
                </a:srgbClr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66750" y="3833495"/>
            <a:ext cx="381000" cy="9525"/>
          </a:xfrm>
          <a:prstGeom prst="rect">
            <a:avLst/>
          </a:prstGeom>
          <a:solidFill>
            <a:srgbClr val="D4AF37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480000">
            <a:off x="1598930" y="4947920"/>
            <a:ext cx="419100" cy="419100"/>
          </a:xfrm>
          <a:prstGeom prst="rect">
            <a:avLst/>
          </a:prstGeom>
          <a:noFill/>
        </p:spPr>
      </p:pic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 rot="21480000">
            <a:off x="1734820" y="5067300"/>
            <a:ext cx="280670" cy="1765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角</a:t>
            </a:r>
            <a:endParaRPr sz="1050" b="1" spc="105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旋转的奥秘</a:t>
            </a:r>
            <a:r>
              <a:rPr lang="en-US" altLang="zh-CN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——</a:t>
            </a: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认识五类角</a:t>
            </a:r>
            <a:endParaRPr lang="zh-CN" altLang="en-US" sz="3000" b="1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pic>
        <p:nvPicPr>
          <p:cNvPr id="4" name="图片 3" descr="3b6695d4-8a35-11f1-9dc1-1a80edaa651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231" r="1231"/>
          <a:stretch>
            <a:fillRect/>
          </a:stretch>
        </p:blipFill>
        <p:spPr>
          <a:xfrm>
            <a:off x="571500" y="1104900"/>
            <a:ext cx="2695575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245" h="8460">
                <a:moveTo>
                  <a:pt x="120" y="0"/>
                </a:moveTo>
                <a:lnTo>
                  <a:pt x="4125" y="0"/>
                </a:lnTo>
                <a:cubicBezTo>
                  <a:pt x="4191" y="0"/>
                  <a:pt x="4245" y="54"/>
                  <a:pt x="4245" y="120"/>
                </a:cubicBezTo>
                <a:lnTo>
                  <a:pt x="4245" y="8340"/>
                </a:lnTo>
                <a:cubicBezTo>
                  <a:pt x="4245" y="8406"/>
                  <a:pt x="4191" y="8460"/>
                  <a:pt x="4125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3538220" y="1109345"/>
            <a:ext cx="8077200" cy="1257300"/>
          </a:xfrm>
          <a:custGeom>
            <a:avLst/>
            <a:gdLst>
              <a:gd name="sw" fmla="*/ 1 w 12720"/>
              <a:gd name="sh" fmla="*/ 1 h 1980"/>
              <a:gd name="mins" fmla="min sw sh"/>
              <a:gd name="dsw" fmla="+- 0 sw mins"/>
              <a:gd name="dsh" fmla="+- 0 sh mins"/>
              <a:gd name="p0x0" fmla="*/ 120 w 12720"/>
              <a:gd name="p0y0" fmla="*/ 0 h 1980"/>
              <a:gd name="p0x1" fmla="*/ 12600 w 12720"/>
              <a:gd name="p0y1" fmla="*/ 0 h 1980"/>
              <a:gd name="p0x2" fmla="*/ 12666 w 12720"/>
              <a:gd name="p0y2" fmla="*/ 0 h 1980"/>
              <a:gd name="p0x3" fmla="*/ 12720 w 12720"/>
              <a:gd name="p0y3" fmla="*/ 53 h 1980"/>
              <a:gd name="p0x4" fmla="*/ 12720 w 12720"/>
              <a:gd name="p0y4" fmla="*/ 120 h 1980"/>
              <a:gd name="p0x5" fmla="*/ 12720 w 12720"/>
              <a:gd name="p0y5" fmla="*/ 1860 h 1980"/>
              <a:gd name="p0x6" fmla="*/ 12720 w 12720"/>
              <a:gd name="p0y6" fmla="*/ 1926 h 1980"/>
              <a:gd name="p0x7" fmla="*/ 12666 w 12720"/>
              <a:gd name="p0y7" fmla="*/ 1980 h 1980"/>
              <a:gd name="p0x8" fmla="*/ 12600 w 12720"/>
              <a:gd name="p0y8" fmla="*/ 1980 h 1980"/>
              <a:gd name="p0x9" fmla="*/ 120 w 12720"/>
              <a:gd name="p0y9" fmla="*/ 1980 h 1980"/>
              <a:gd name="p0x10" fmla="*/ 53 w 12720"/>
              <a:gd name="p0y10" fmla="*/ 1980 h 1980"/>
              <a:gd name="p0x11" fmla="*/ 0 w 12720"/>
              <a:gd name="p0y11" fmla="*/ 1926 h 1980"/>
              <a:gd name="p0x12" fmla="*/ 0 w 12720"/>
              <a:gd name="p0y12" fmla="*/ 1860 h 1980"/>
              <a:gd name="p0x13" fmla="*/ 0 w 12720"/>
              <a:gd name="p0y13" fmla="*/ 120 h 1980"/>
              <a:gd name="p0x14" fmla="*/ 0 w 12720"/>
              <a:gd name="p0y14" fmla="*/ 53 h 1980"/>
              <a:gd name="p0x15" fmla="*/ 53 w 12720"/>
              <a:gd name="p0y15" fmla="*/ 0 h 1980"/>
              <a:gd name="p0x16" fmla="*/ 120 w 12720"/>
              <a:gd name="p0y16" fmla="*/ 0 h 19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3733800" y="1288732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活动角操作说明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3733800" y="17526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 descr="3b66993a-8a35-11f1-9dc1-1a80edaa651c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819525" y="1838325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4267200" y="1737360"/>
            <a:ext cx="61399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两根硬纸条，一端用图钉固定，旋转其中一根纸条</a:t>
            </a:r>
            <a:r>
              <a:rPr lang="en-US" altLang="zh-CN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角在</a:t>
            </a:r>
            <a:r>
              <a:rPr lang="en-US" altLang="zh-CN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呼吸</a:t>
            </a:r>
            <a:r>
              <a:rPr lang="en-US" altLang="zh-CN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zh-CN" altLang="en-US" sz="135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，从小到大</a:t>
            </a:r>
            <a:endParaRPr lang="zh-CN" altLang="en-US" sz="135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11"/>
            </p:custDataLst>
          </p:nvPr>
        </p:nvSpPr>
        <p:spPr>
          <a:xfrm>
            <a:off x="3543300" y="1114425"/>
            <a:ext cx="38100" cy="1247775"/>
          </a:xfrm>
          <a:custGeom>
            <a:avLst/>
            <a:gdLst>
              <a:gd name="sw" fmla="*/ 1 w 60"/>
              <a:gd name="sh" fmla="*/ 1 h 1965"/>
              <a:gd name="mins" fmla="min sw sh"/>
              <a:gd name="dsw" fmla="+- 0 sw mins"/>
              <a:gd name="dsh" fmla="+- 0 sh mins"/>
              <a:gd name="p0x0" fmla="*/ 60 w 60"/>
              <a:gd name="p0y0" fmla="*/ 0 h 1965"/>
              <a:gd name="p0x1" fmla="*/ 60 w 60"/>
              <a:gd name="p0y1" fmla="*/ 1965 h 1965"/>
              <a:gd name="p0x2" fmla="*/ 26 w 60"/>
              <a:gd name="p0y2" fmla="*/ 1965 h 1965"/>
              <a:gd name="p0x3" fmla="*/ 0 w 60"/>
              <a:gd name="p0y3" fmla="*/ 1938 h 1965"/>
              <a:gd name="p0x4" fmla="*/ 0 w 60"/>
              <a:gd name="p0y4" fmla="*/ 1905 h 1965"/>
              <a:gd name="p0x5" fmla="*/ 0 w 60"/>
              <a:gd name="p0y5" fmla="*/ 60 h 1965"/>
              <a:gd name="p0x6" fmla="*/ 0 w 60"/>
              <a:gd name="p0y6" fmla="*/ 26 h 1965"/>
              <a:gd name="p0x7" fmla="*/ 26 w 60"/>
              <a:gd name="p0y7" fmla="*/ 0 h 1965"/>
              <a:gd name="p0x8" fmla="*/ 60 w 60"/>
              <a:gd name="p0y8" fmla="*/ 0 h 19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3538220" y="2490470"/>
            <a:ext cx="8077200" cy="3981450"/>
          </a:xfrm>
          <a:custGeom>
            <a:avLst/>
            <a:gdLst>
              <a:gd name="sw" fmla="*/ 1 w 12720"/>
              <a:gd name="sh" fmla="*/ 1 h 6270"/>
              <a:gd name="mins" fmla="min sw sh"/>
              <a:gd name="dsw" fmla="+- 0 sw mins"/>
              <a:gd name="dsh" fmla="+- 0 sh mins"/>
              <a:gd name="p0x0" fmla="*/ 120 w 12720"/>
              <a:gd name="p0y0" fmla="*/ 0 h 6270"/>
              <a:gd name="p0x1" fmla="*/ 12600 w 12720"/>
              <a:gd name="p0y1" fmla="*/ 0 h 6270"/>
              <a:gd name="p0x2" fmla="*/ 12666 w 12720"/>
              <a:gd name="p0y2" fmla="*/ 0 h 6270"/>
              <a:gd name="p0x3" fmla="*/ 12720 w 12720"/>
              <a:gd name="p0y3" fmla="*/ 53 h 6270"/>
              <a:gd name="p0x4" fmla="*/ 12720 w 12720"/>
              <a:gd name="p0y4" fmla="*/ 120 h 6270"/>
              <a:gd name="p0x5" fmla="*/ 12720 w 12720"/>
              <a:gd name="p0y5" fmla="*/ 6150 h 6270"/>
              <a:gd name="p0x6" fmla="*/ 12720 w 12720"/>
              <a:gd name="p0y6" fmla="*/ 6216 h 6270"/>
              <a:gd name="p0x7" fmla="*/ 12666 w 12720"/>
              <a:gd name="p0y7" fmla="*/ 6270 h 6270"/>
              <a:gd name="p0x8" fmla="*/ 12600 w 12720"/>
              <a:gd name="p0y8" fmla="*/ 6270 h 6270"/>
              <a:gd name="p0x9" fmla="*/ 120 w 12720"/>
              <a:gd name="p0y9" fmla="*/ 6270 h 6270"/>
              <a:gd name="p0x10" fmla="*/ 53 w 12720"/>
              <a:gd name="p0y10" fmla="*/ 6270 h 6270"/>
              <a:gd name="p0x11" fmla="*/ 0 w 12720"/>
              <a:gd name="p0y11" fmla="*/ 6216 h 6270"/>
              <a:gd name="p0x12" fmla="*/ 0 w 12720"/>
              <a:gd name="p0y12" fmla="*/ 6150 h 6270"/>
              <a:gd name="p0x13" fmla="*/ 0 w 12720"/>
              <a:gd name="p0y13" fmla="*/ 120 h 6270"/>
              <a:gd name="p0x14" fmla="*/ 0 w 12720"/>
              <a:gd name="p0y14" fmla="*/ 53 h 6270"/>
              <a:gd name="p0x15" fmla="*/ 53 w 12720"/>
              <a:gd name="p0y15" fmla="*/ 0 h 6270"/>
              <a:gd name="p0x16" fmla="*/ 120 w 12720"/>
              <a:gd name="p0y16" fmla="*/ 0 h 62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3733800" y="2669858"/>
            <a:ext cx="76866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五类角对照表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17" name="表格 16"/>
          <p:cNvGraphicFramePr/>
          <p:nvPr>
            <p:custDataLst>
              <p:tags r:id="rId14"/>
            </p:custDataLst>
          </p:nvPr>
        </p:nvGraphicFramePr>
        <p:xfrm>
          <a:off x="3733800" y="3133725"/>
          <a:ext cx="7686675" cy="3143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4773"/>
                <a:gridCol w="2642215"/>
                <a:gridCol w="3659685"/>
              </a:tblGrid>
              <a:tr h="441944"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5F0EB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角的类型</a:t>
                      </a:r>
                      <a:endParaRPr sz="1800" b="1">
                        <a:solidFill>
                          <a:srgbClr val="F5F0EB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E2B26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sz="1800" b="1">
                          <a:solidFill>
                            <a:srgbClr val="F5F0EB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度数范围</a:t>
                      </a:r>
                      <a:endParaRPr sz="1800" b="1">
                        <a:solidFill>
                          <a:srgbClr val="F5F0EB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E2B26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5F0EB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特征描述</a:t>
                      </a:r>
                      <a:endParaRPr sz="1800" b="1">
                        <a:solidFill>
                          <a:srgbClr val="F5F0EB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2E2B26"/>
                    </a:solidFill>
                  </a:tcPr>
                </a:tc>
              </a:tr>
              <a:tr h="540246"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锐角</a:t>
                      </a:r>
                      <a:endParaRPr sz="15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小于</a:t>
                      </a:r>
                      <a:r>
                        <a:rPr lang="en-US" altLang="zh-CN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90</a:t>
                      </a:r>
                      <a:r>
                        <a:rPr lang="zh-CN" altLang="en-US"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°</a:t>
                      </a:r>
                      <a:endParaRPr lang="zh-CN" altLang="en-US" sz="15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尖而窄，像剪刀微张</a:t>
                      </a:r>
                      <a:endParaRPr sz="1500" b="0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A"/>
                    </a:solidFill>
                  </a:tcPr>
                </a:tc>
              </a:tr>
              <a:tr h="540246"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直角</a:t>
                      </a:r>
                      <a:endParaRPr sz="15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等于</a:t>
                      </a:r>
                      <a:r>
                        <a:rPr lang="en-US" altLang="zh-CN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90</a:t>
                      </a:r>
                      <a:r>
                        <a:rPr lang="zh-CN" altLang="en-US"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°</a:t>
                      </a:r>
                      <a:endParaRPr lang="zh-CN" altLang="en-US" sz="15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方正端庄，如古建筑的柱梁夹角</a:t>
                      </a:r>
                      <a:endParaRPr sz="1500" b="0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40246"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钝角</a:t>
                      </a:r>
                      <a:endParaRPr sz="15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大于</a:t>
                      </a:r>
                      <a:r>
                        <a:rPr lang="en-US" altLang="zh-CN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90</a:t>
                      </a:r>
                      <a:r>
                        <a:rPr lang="zh-CN" altLang="en-US"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°</a:t>
                      </a:r>
                      <a:r>
                        <a:rPr lang="en-US" altLang="en-US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zh-CN" altLang="en-US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且小于</a:t>
                      </a:r>
                      <a:r>
                        <a:rPr lang="en-US" altLang="zh-CN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180</a:t>
                      </a:r>
                      <a:r>
                        <a:rPr lang="zh-CN" altLang="en-US"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°</a:t>
                      </a:r>
                      <a:endParaRPr lang="zh-CN" altLang="en-US" sz="15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宽而展，像折扇半开</a:t>
                      </a:r>
                      <a:endParaRPr sz="1500" b="0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A"/>
                    </a:solidFill>
                  </a:tcPr>
                </a:tc>
              </a:tr>
              <a:tr h="540246"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平角</a:t>
                      </a:r>
                      <a:endParaRPr sz="15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等于</a:t>
                      </a:r>
                      <a:r>
                        <a:rPr lang="en-US" altLang="zh-CN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180</a:t>
                      </a:r>
                      <a:r>
                        <a:rPr lang="zh-CN" altLang="en-US"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°</a:t>
                      </a:r>
                      <a:endParaRPr lang="zh-CN" altLang="en-US" sz="15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一条直线上转身回望</a:t>
                      </a:r>
                      <a:endParaRPr sz="1500" b="0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540320">
                <a:tc>
                  <a:txBody>
                    <a:bodyPr wrap="square"/>
                    <a:p>
                      <a:pPr algn="ctr"/>
                      <a:r>
                        <a:rPr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周角</a:t>
                      </a:r>
                      <a:endParaRPr sz="15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 wrap="square"/>
                    <a:p>
                      <a:pPr algn="ctr"/>
                      <a:r>
                        <a:rPr lang="zh-CN" altLang="en-US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等于</a:t>
                      </a:r>
                      <a:r>
                        <a:rPr lang="en-US" altLang="zh-CN"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 </a:t>
                      </a:r>
                      <a:r>
                        <a:rPr lang="en-US" altLang="zh-CN"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360</a:t>
                      </a:r>
                      <a:r>
                        <a:rPr lang="zh-CN" altLang="en-US"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  <a:cs typeface="汉仪书宋二简" panose="02010600000101010101" charset="-122"/>
                        </a:rPr>
                        <a:t>°</a:t>
                      </a:r>
                      <a:endParaRPr lang="zh-CN" altLang="en-US" sz="15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  <a:cs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旋转一周，回到起点</a:t>
                      </a:r>
                      <a:endParaRPr sz="1500" b="0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DFCFA"/>
                    </a:solidFill>
                  </a:tcPr>
                </a:tc>
              </a:tr>
            </a:tbl>
          </a:graphicData>
        </a:graphic>
      </p:graphicFrame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3543300" y="2505749"/>
            <a:ext cx="38100" cy="3951527"/>
          </a:xfrm>
          <a:custGeom>
            <a:avLst/>
            <a:gdLst>
              <a:gd name="sw" fmla="*/ 1 w 60"/>
              <a:gd name="sh" fmla="*/ 1 h 6255"/>
              <a:gd name="mins" fmla="min sw sh"/>
              <a:gd name="dsw" fmla="+- 0 sw mins"/>
              <a:gd name="dsh" fmla="+- 0 sh mins"/>
              <a:gd name="p0x0" fmla="*/ 60 w 60"/>
              <a:gd name="p0y0" fmla="*/ 0 h 6255"/>
              <a:gd name="p0x1" fmla="*/ 60 w 60"/>
              <a:gd name="p0y1" fmla="*/ 6255 h 6255"/>
              <a:gd name="p0x2" fmla="*/ 26 w 60"/>
              <a:gd name="p0y2" fmla="*/ 6255 h 6255"/>
              <a:gd name="p0x3" fmla="*/ 0 w 60"/>
              <a:gd name="p0y3" fmla="*/ 6228 h 6255"/>
              <a:gd name="p0x4" fmla="*/ 0 w 60"/>
              <a:gd name="p0y4" fmla="*/ 6195 h 6255"/>
              <a:gd name="p0x5" fmla="*/ 0 w 60"/>
              <a:gd name="p0y5" fmla="*/ 60 h 6255"/>
              <a:gd name="p0x6" fmla="*/ 0 w 60"/>
              <a:gd name="p0y6" fmla="*/ 26 h 6255"/>
              <a:gd name="p0x7" fmla="*/ 26 w 60"/>
              <a:gd name="p0y7" fmla="*/ 0 h 6255"/>
              <a:gd name="p0x8" fmla="*/ 60 w 60"/>
              <a:gd name="p0y8" fmla="*/ 0 h 6255"/>
            </a:gdLst>
            <a:ahLst/>
            <a:cxnLst/>
            <a:pathLst>
              <a:path w="60" h="6223">
                <a:moveTo>
                  <a:pt x="60" y="0"/>
                </a:moveTo>
                <a:lnTo>
                  <a:pt x="60" y="6223"/>
                </a:lnTo>
                <a:cubicBezTo>
                  <a:pt x="27" y="6207"/>
                  <a:pt x="-2" y="6157"/>
                  <a:pt x="0" y="6119"/>
                </a:cubicBezTo>
                <a:lnTo>
                  <a:pt x="0" y="104"/>
                </a:lnTo>
                <a:cubicBezTo>
                  <a:pt x="-3" y="59"/>
                  <a:pt x="32" y="14"/>
                  <a:pt x="60" y="0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度量角</a:t>
            </a:r>
            <a:r>
              <a:rPr lang="en-US" altLang="zh-CN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——</a:t>
            </a: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从二分二至说起</a:t>
            </a:r>
            <a:endParaRPr lang="zh-CN" altLang="en-US" sz="3000" b="1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022985"/>
            <a:ext cx="11049000" cy="1047750"/>
          </a:xfrm>
          <a:custGeom>
            <a:avLst/>
            <a:gdLst>
              <a:gd name="sw" fmla="*/ 1 w 17400"/>
              <a:gd name="sh" fmla="*/ 1 h 1650"/>
              <a:gd name="mins" fmla="min sw sh"/>
              <a:gd name="dsw" fmla="+- 0 sw mins"/>
              <a:gd name="dsh" fmla="+- 0 sh mins"/>
              <a:gd name="p0x0" fmla="*/ 120 w 17400"/>
              <a:gd name="p0y0" fmla="*/ 0 h 1650"/>
              <a:gd name="p0x1" fmla="*/ 17280 w 17400"/>
              <a:gd name="p0y1" fmla="*/ 0 h 1650"/>
              <a:gd name="p0x2" fmla="*/ 17346 w 17400"/>
              <a:gd name="p0y2" fmla="*/ 0 h 1650"/>
              <a:gd name="p0x3" fmla="*/ 17400 w 17400"/>
              <a:gd name="p0y3" fmla="*/ 53 h 1650"/>
              <a:gd name="p0x4" fmla="*/ 17400 w 17400"/>
              <a:gd name="p0y4" fmla="*/ 120 h 1650"/>
              <a:gd name="p0x5" fmla="*/ 17400 w 17400"/>
              <a:gd name="p0y5" fmla="*/ 1530 h 1650"/>
              <a:gd name="p0x6" fmla="*/ 17400 w 17400"/>
              <a:gd name="p0y6" fmla="*/ 1596 h 1650"/>
              <a:gd name="p0x7" fmla="*/ 17346 w 17400"/>
              <a:gd name="p0y7" fmla="*/ 1650 h 1650"/>
              <a:gd name="p0x8" fmla="*/ 17280 w 17400"/>
              <a:gd name="p0y8" fmla="*/ 1650 h 1650"/>
              <a:gd name="p0x9" fmla="*/ 120 w 17400"/>
              <a:gd name="p0y9" fmla="*/ 1650 h 1650"/>
              <a:gd name="p0x10" fmla="*/ 53 w 17400"/>
              <a:gd name="p0y10" fmla="*/ 1650 h 1650"/>
              <a:gd name="p0x11" fmla="*/ 0 w 17400"/>
              <a:gd name="p0y11" fmla="*/ 1596 h 1650"/>
              <a:gd name="p0x12" fmla="*/ 0 w 17400"/>
              <a:gd name="p0y12" fmla="*/ 1530 h 1650"/>
              <a:gd name="p0x13" fmla="*/ 0 w 17400"/>
              <a:gd name="p0y13" fmla="*/ 120 h 1650"/>
              <a:gd name="p0x14" fmla="*/ 0 w 17400"/>
              <a:gd name="p0y14" fmla="*/ 53 h 1650"/>
              <a:gd name="p0x15" fmla="*/ 53 w 17400"/>
              <a:gd name="p0y15" fmla="*/ 0 h 1650"/>
              <a:gd name="p0x16" fmla="*/ 120 w 17400"/>
              <a:gd name="p0y16" fmla="*/ 0 h 16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2E2B26"/>
          </a:solidFill>
          <a:ln>
            <a:noFill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197721"/>
            <a:ext cx="1036722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</a:rPr>
              <a:t>古人观天测时，将太阳一年的运行轨迹等分为二十四节气。数学家将</a:t>
            </a:r>
            <a:r>
              <a:rPr lang="zh-CN" sz="21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一个圆平均分成</a:t>
            </a:r>
            <a:r>
              <a:rPr lang="en-US" altLang="zh-CN" sz="21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360</a:t>
            </a:r>
            <a:r>
              <a:rPr lang="zh-CN" altLang="en-US" sz="21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份</a:t>
            </a:r>
            <a:r>
              <a:rPr lang="zh-CN" altLang="en-US" sz="210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，其中</a:t>
            </a:r>
            <a:r>
              <a:rPr lang="en-US" altLang="zh-CN" sz="210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</a:t>
            </a:r>
            <a:r>
              <a:rPr lang="zh-CN" altLang="en-US" sz="210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份所对的角就是</a:t>
            </a:r>
            <a:r>
              <a:rPr lang="en-US" sz="21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</a:t>
            </a:r>
            <a:r>
              <a:rPr lang="zh-CN" sz="21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度</a:t>
            </a:r>
            <a:r>
              <a:rPr sz="210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，记作</a:t>
            </a:r>
            <a:r>
              <a:rPr lang="en-US" sz="21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</a:t>
            </a:r>
            <a:r>
              <a:rPr lang="zh-CN" altLang="en-US" sz="21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°</a:t>
            </a:r>
            <a:endParaRPr lang="zh-CN" altLang="en-US" sz="210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571500" y="1022985"/>
            <a:ext cx="38100" cy="1047750"/>
          </a:xfrm>
          <a:custGeom>
            <a:avLst/>
            <a:gdLst>
              <a:gd name="sw" fmla="*/ 1 w 60"/>
              <a:gd name="sh" fmla="*/ 1 h 1650"/>
              <a:gd name="mins" fmla="min sw sh"/>
              <a:gd name="dsw" fmla="+- 0 sw mins"/>
              <a:gd name="dsh" fmla="+- 0 sh mins"/>
              <a:gd name="p0x0" fmla="*/ 60 w 60"/>
              <a:gd name="p0y0" fmla="*/ 0 h 1650"/>
              <a:gd name="p0x1" fmla="*/ 60 w 60"/>
              <a:gd name="p0y1" fmla="*/ 1650 h 1650"/>
              <a:gd name="p0x2" fmla="*/ 26 w 60"/>
              <a:gd name="p0y2" fmla="*/ 1650 h 1650"/>
              <a:gd name="p0x3" fmla="*/ 0 w 60"/>
              <a:gd name="p0y3" fmla="*/ 1623 h 1650"/>
              <a:gd name="p0x4" fmla="*/ 0 w 60"/>
              <a:gd name="p0y4" fmla="*/ 1590 h 1650"/>
              <a:gd name="p0x5" fmla="*/ 0 w 60"/>
              <a:gd name="p0y5" fmla="*/ 60 h 1650"/>
              <a:gd name="p0x6" fmla="*/ 0 w 60"/>
              <a:gd name="p0y6" fmla="*/ 26 h 1650"/>
              <a:gd name="p0x7" fmla="*/ 26 w 60"/>
              <a:gd name="p0y7" fmla="*/ 0 h 1650"/>
              <a:gd name="p0x8" fmla="*/ 60 w 60"/>
              <a:gd name="p0y8" fmla="*/ 0 h 16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20 w 5585"/>
              <a:gd name="p0y0" fmla="*/ 0 h 4938"/>
              <a:gd name="p0x1" fmla="*/ 5465 w 5585"/>
              <a:gd name="p0y1" fmla="*/ 0 h 4938"/>
              <a:gd name="p0x2" fmla="*/ 5531 w 5585"/>
              <a:gd name="p0y2" fmla="*/ 0 h 4938"/>
              <a:gd name="p0x3" fmla="*/ 5585 w 5585"/>
              <a:gd name="p0y3" fmla="*/ 53 h 4938"/>
              <a:gd name="p0x4" fmla="*/ 5585 w 5585"/>
              <a:gd name="p0y4" fmla="*/ 120 h 4938"/>
              <a:gd name="p0x5" fmla="*/ 5585 w 5585"/>
              <a:gd name="p0y5" fmla="*/ 4818 h 4938"/>
              <a:gd name="p0x6" fmla="*/ 5585 w 5585"/>
              <a:gd name="p0y6" fmla="*/ 4884 h 4938"/>
              <a:gd name="p0x7" fmla="*/ 5531 w 5585"/>
              <a:gd name="p0y7" fmla="*/ 4938 h 4938"/>
              <a:gd name="p0x8" fmla="*/ 5465 w 5585"/>
              <a:gd name="p0y8" fmla="*/ 4938 h 4938"/>
              <a:gd name="p0x9" fmla="*/ 120 w 5585"/>
              <a:gd name="p0y9" fmla="*/ 4938 h 4938"/>
              <a:gd name="p0x10" fmla="*/ 53 w 5585"/>
              <a:gd name="p0y10" fmla="*/ 4938 h 4938"/>
              <a:gd name="p0x11" fmla="*/ 0 w 5585"/>
              <a:gd name="p0y11" fmla="*/ 4884 h 4938"/>
              <a:gd name="p0x12" fmla="*/ 0 w 5585"/>
              <a:gd name="p0y12" fmla="*/ 4818 h 4938"/>
              <a:gd name="p0x13" fmla="*/ 0 w 5585"/>
              <a:gd name="p0y13" fmla="*/ 120 h 4938"/>
              <a:gd name="p0x14" fmla="*/ 0 w 5585"/>
              <a:gd name="p0y14" fmla="*/ 53 h 4938"/>
              <a:gd name="p0x15" fmla="*/ 53 w 5585"/>
              <a:gd name="p0y15" fmla="*/ 0 h 4938"/>
              <a:gd name="p0x16" fmla="*/ 12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2006575" y="28479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角的类型</a:t>
            </a:r>
            <a:endParaRPr sz="1350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2077422" y="3174683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周角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718672" y="3597592"/>
            <a:ext cx="1871224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360</a:t>
            </a:r>
            <a:r>
              <a:rPr sz="24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°</a:t>
            </a:r>
            <a:endParaRPr sz="240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432770" y="4414838"/>
            <a:ext cx="18334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最大，包含</a:t>
            </a:r>
            <a:r>
              <a:rPr lang="en-US" altLang="zh-CN"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</a:t>
            </a:r>
            <a:r>
              <a:rPr lang="zh-CN" altLang="en-US"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个平角</a:t>
            </a:r>
            <a:endParaRPr lang="zh-CN" altLang="en-US" sz="150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>
            <a:off x="581025" y="2227580"/>
            <a:ext cx="38100" cy="3126105"/>
          </a:xfrm>
          <a:custGeom>
            <a:avLst/>
            <a:gdLst>
              <a:gd name="sw" fmla="*/ 1 w 60"/>
              <a:gd name="sh" fmla="*/ 1 h 4923"/>
              <a:gd name="mins" fmla="min sw sh"/>
              <a:gd name="dsw" fmla="+- 0 sw mins"/>
              <a:gd name="dsh" fmla="+- 0 sh mins"/>
              <a:gd name="p0x0" fmla="*/ 60 w 60"/>
              <a:gd name="p0y0" fmla="*/ 0 h 4923"/>
              <a:gd name="p0x1" fmla="*/ 60 w 60"/>
              <a:gd name="p0y1" fmla="*/ 4923 h 4923"/>
              <a:gd name="p0x2" fmla="*/ 26 w 60"/>
              <a:gd name="p0y2" fmla="*/ 4923 h 4923"/>
              <a:gd name="p0x3" fmla="*/ 0 w 60"/>
              <a:gd name="p0y3" fmla="*/ 4896 h 4923"/>
              <a:gd name="p0x4" fmla="*/ 0 w 60"/>
              <a:gd name="p0y4" fmla="*/ 4863 h 4923"/>
              <a:gd name="p0x5" fmla="*/ 0 w 60"/>
              <a:gd name="p0y5" fmla="*/ 60 h 4923"/>
              <a:gd name="p0x6" fmla="*/ 0 w 60"/>
              <a:gd name="p0y6" fmla="*/ 26 h 4923"/>
              <a:gd name="p0x7" fmla="*/ 26 w 60"/>
              <a:gd name="p0y7" fmla="*/ 0 h 4923"/>
              <a:gd name="p0x8" fmla="*/ 60 w 60"/>
              <a:gd name="p0y8" fmla="*/ 0 h 49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43224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20 w 5585"/>
              <a:gd name="p0y0" fmla="*/ 0 h 4938"/>
              <a:gd name="p0x1" fmla="*/ 5465 w 5585"/>
              <a:gd name="p0y1" fmla="*/ 0 h 4938"/>
              <a:gd name="p0x2" fmla="*/ 5531 w 5585"/>
              <a:gd name="p0y2" fmla="*/ 0 h 4938"/>
              <a:gd name="p0x3" fmla="*/ 5585 w 5585"/>
              <a:gd name="p0y3" fmla="*/ 53 h 4938"/>
              <a:gd name="p0x4" fmla="*/ 5585 w 5585"/>
              <a:gd name="p0y4" fmla="*/ 120 h 4938"/>
              <a:gd name="p0x5" fmla="*/ 5585 w 5585"/>
              <a:gd name="p0y5" fmla="*/ 4818 h 4938"/>
              <a:gd name="p0x6" fmla="*/ 5585 w 5585"/>
              <a:gd name="p0y6" fmla="*/ 4884 h 4938"/>
              <a:gd name="p0x7" fmla="*/ 5531 w 5585"/>
              <a:gd name="p0y7" fmla="*/ 4938 h 4938"/>
              <a:gd name="p0x8" fmla="*/ 5465 w 5585"/>
              <a:gd name="p0y8" fmla="*/ 4938 h 4938"/>
              <a:gd name="p0x9" fmla="*/ 120 w 5585"/>
              <a:gd name="p0y9" fmla="*/ 4938 h 4938"/>
              <a:gd name="p0x10" fmla="*/ 53 w 5585"/>
              <a:gd name="p0y10" fmla="*/ 4938 h 4938"/>
              <a:gd name="p0x11" fmla="*/ 0 w 5585"/>
              <a:gd name="p0y11" fmla="*/ 4884 h 4938"/>
              <a:gd name="p0x12" fmla="*/ 0 w 5585"/>
              <a:gd name="p0y12" fmla="*/ 4818 h 4938"/>
              <a:gd name="p0x13" fmla="*/ 0 w 5585"/>
              <a:gd name="p0y13" fmla="*/ 120 h 4938"/>
              <a:gd name="p0x14" fmla="*/ 0 w 5585"/>
              <a:gd name="p0y14" fmla="*/ 53 h 4938"/>
              <a:gd name="p0x15" fmla="*/ 53 w 5585"/>
              <a:gd name="p0y15" fmla="*/ 0 h 4938"/>
              <a:gd name="p0x16" fmla="*/ 12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5753100" y="28479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角的类型</a:t>
            </a:r>
            <a:endParaRPr sz="1350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5823947" y="3174683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平角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5465197" y="3597592"/>
            <a:ext cx="1871224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180</a:t>
            </a:r>
            <a:r>
              <a:rPr sz="24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°</a:t>
            </a:r>
            <a:endParaRPr sz="240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5524500" y="4414838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周角的</a:t>
            </a:r>
            <a:r>
              <a:rPr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一半</a:t>
            </a:r>
            <a:endParaRPr sz="150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4327525" y="2227580"/>
            <a:ext cx="38100" cy="3126105"/>
          </a:xfrm>
          <a:custGeom>
            <a:avLst/>
            <a:gdLst>
              <a:gd name="sw" fmla="*/ 1 w 60"/>
              <a:gd name="sh" fmla="*/ 1 h 4923"/>
              <a:gd name="mins" fmla="min sw sh"/>
              <a:gd name="dsw" fmla="+- 0 sw mins"/>
              <a:gd name="dsh" fmla="+- 0 sh mins"/>
              <a:gd name="p0x0" fmla="*/ 60 w 60"/>
              <a:gd name="p0y0" fmla="*/ 0 h 4923"/>
              <a:gd name="p0x1" fmla="*/ 60 w 60"/>
              <a:gd name="p0y1" fmla="*/ 4923 h 4923"/>
              <a:gd name="p0x2" fmla="*/ 26 w 60"/>
              <a:gd name="p0y2" fmla="*/ 4923 h 4923"/>
              <a:gd name="p0x3" fmla="*/ 0 w 60"/>
              <a:gd name="p0y3" fmla="*/ 4896 h 4923"/>
              <a:gd name="p0x4" fmla="*/ 0 w 60"/>
              <a:gd name="p0y4" fmla="*/ 4863 h 4923"/>
              <a:gd name="p0x5" fmla="*/ 0 w 60"/>
              <a:gd name="p0y5" fmla="*/ 60 h 4923"/>
              <a:gd name="p0x6" fmla="*/ 0 w 60"/>
              <a:gd name="p0y6" fmla="*/ 26 h 4923"/>
              <a:gd name="p0x7" fmla="*/ 26 w 60"/>
              <a:gd name="p0y7" fmla="*/ 0 h 4923"/>
              <a:gd name="p0x8" fmla="*/ 60 w 60"/>
              <a:gd name="p0y8" fmla="*/ 0 h 49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80689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20 w 5585"/>
              <a:gd name="p0y0" fmla="*/ 0 h 4938"/>
              <a:gd name="p0x1" fmla="*/ 5465 w 5585"/>
              <a:gd name="p0y1" fmla="*/ 0 h 4938"/>
              <a:gd name="p0x2" fmla="*/ 5531 w 5585"/>
              <a:gd name="p0y2" fmla="*/ 0 h 4938"/>
              <a:gd name="p0x3" fmla="*/ 5585 w 5585"/>
              <a:gd name="p0y3" fmla="*/ 53 h 4938"/>
              <a:gd name="p0x4" fmla="*/ 5585 w 5585"/>
              <a:gd name="p0y4" fmla="*/ 120 h 4938"/>
              <a:gd name="p0x5" fmla="*/ 5585 w 5585"/>
              <a:gd name="p0y5" fmla="*/ 4818 h 4938"/>
              <a:gd name="p0x6" fmla="*/ 5585 w 5585"/>
              <a:gd name="p0y6" fmla="*/ 4884 h 4938"/>
              <a:gd name="p0x7" fmla="*/ 5531 w 5585"/>
              <a:gd name="p0y7" fmla="*/ 4938 h 4938"/>
              <a:gd name="p0x8" fmla="*/ 5465 w 5585"/>
              <a:gd name="p0y8" fmla="*/ 4938 h 4938"/>
              <a:gd name="p0x9" fmla="*/ 120 w 5585"/>
              <a:gd name="p0y9" fmla="*/ 4938 h 4938"/>
              <a:gd name="p0x10" fmla="*/ 53 w 5585"/>
              <a:gd name="p0y10" fmla="*/ 4938 h 4938"/>
              <a:gd name="p0x11" fmla="*/ 0 w 5585"/>
              <a:gd name="p0y11" fmla="*/ 4884 h 4938"/>
              <a:gd name="p0x12" fmla="*/ 0 w 5585"/>
              <a:gd name="p0y12" fmla="*/ 4818 h 4938"/>
              <a:gd name="p0x13" fmla="*/ 0 w 5585"/>
              <a:gd name="p0y13" fmla="*/ 120 h 4938"/>
              <a:gd name="p0x14" fmla="*/ 0 w 5585"/>
              <a:gd name="p0y14" fmla="*/ 53 h 4938"/>
              <a:gd name="p0x15" fmla="*/ 53 w 5585"/>
              <a:gd name="p0y15" fmla="*/ 0 h 4938"/>
              <a:gd name="p0x16" fmla="*/ 12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9499626" y="284797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角的类型</a:t>
            </a:r>
            <a:endParaRPr sz="1350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9570472" y="3174683"/>
            <a:ext cx="81081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直角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9401918" y="3597592"/>
            <a:ext cx="1490815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90</a:t>
            </a:r>
            <a:r>
              <a:rPr sz="24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°</a:t>
            </a:r>
            <a:endParaRPr sz="240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8509026" y="4414838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平角的</a:t>
            </a:r>
            <a:r>
              <a:rPr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一半</a:t>
            </a:r>
            <a:r>
              <a:rPr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，周角的四分之一</a:t>
            </a:r>
            <a:endParaRPr sz="150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2"/>
            </p:custDataLst>
          </p:nvPr>
        </p:nvSpPr>
        <p:spPr>
          <a:xfrm>
            <a:off x="8074025" y="2227580"/>
            <a:ext cx="38100" cy="3126105"/>
          </a:xfrm>
          <a:custGeom>
            <a:avLst/>
            <a:gdLst>
              <a:gd name="sw" fmla="*/ 1 w 60"/>
              <a:gd name="sh" fmla="*/ 1 h 4923"/>
              <a:gd name="mins" fmla="min sw sh"/>
              <a:gd name="dsw" fmla="+- 0 sw mins"/>
              <a:gd name="dsh" fmla="+- 0 sh mins"/>
              <a:gd name="p0x0" fmla="*/ 60 w 60"/>
              <a:gd name="p0y0" fmla="*/ 0 h 4923"/>
              <a:gd name="p0x1" fmla="*/ 60 w 60"/>
              <a:gd name="p0y1" fmla="*/ 4923 h 4923"/>
              <a:gd name="p0x2" fmla="*/ 26 w 60"/>
              <a:gd name="p0y2" fmla="*/ 4923 h 4923"/>
              <a:gd name="p0x3" fmla="*/ 0 w 60"/>
              <a:gd name="p0y3" fmla="*/ 4896 h 4923"/>
              <a:gd name="p0x4" fmla="*/ 0 w 60"/>
              <a:gd name="p0y4" fmla="*/ 4863 h 4923"/>
              <a:gd name="p0x5" fmla="*/ 0 w 60"/>
              <a:gd name="p0y5" fmla="*/ 60 h 4923"/>
              <a:gd name="p0x6" fmla="*/ 0 w 60"/>
              <a:gd name="p0y6" fmla="*/ 26 h 4923"/>
              <a:gd name="p0x7" fmla="*/ 26 w 60"/>
              <a:gd name="p0y7" fmla="*/ 0 h 4923"/>
              <a:gd name="p0x8" fmla="*/ 60 w 60"/>
              <a:gd name="p0y8" fmla="*/ 0 h 49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575945" y="5300980"/>
            <a:ext cx="11039475" cy="1466850"/>
          </a:xfrm>
          <a:custGeom>
            <a:avLst/>
            <a:gdLst>
              <a:gd name="sw" fmla="*/ 1 w 17385"/>
              <a:gd name="sh" fmla="*/ 1 h 2310"/>
              <a:gd name="mins" fmla="min sw sh"/>
              <a:gd name="dsw" fmla="+- 0 sw mins"/>
              <a:gd name="dsh" fmla="+- 0 sh mins"/>
              <a:gd name="p0x0" fmla="*/ 120 w 17385"/>
              <a:gd name="p0y0" fmla="*/ 0 h 2310"/>
              <a:gd name="p0x1" fmla="*/ 17265 w 17385"/>
              <a:gd name="p0y1" fmla="*/ 0 h 2310"/>
              <a:gd name="p0x2" fmla="*/ 17331 w 17385"/>
              <a:gd name="p0y2" fmla="*/ 0 h 2310"/>
              <a:gd name="p0x3" fmla="*/ 17385 w 17385"/>
              <a:gd name="p0y3" fmla="*/ 53 h 2310"/>
              <a:gd name="p0x4" fmla="*/ 17385 w 17385"/>
              <a:gd name="p0y4" fmla="*/ 120 h 2310"/>
              <a:gd name="p0x5" fmla="*/ 17385 w 17385"/>
              <a:gd name="p0y5" fmla="*/ 2190 h 2310"/>
              <a:gd name="p0x6" fmla="*/ 17385 w 17385"/>
              <a:gd name="p0y6" fmla="*/ 2256 h 2310"/>
              <a:gd name="p0x7" fmla="*/ 17331 w 17385"/>
              <a:gd name="p0y7" fmla="*/ 2310 h 2310"/>
              <a:gd name="p0x8" fmla="*/ 17265 w 17385"/>
              <a:gd name="p0y8" fmla="*/ 2310 h 2310"/>
              <a:gd name="p0x9" fmla="*/ 120 w 17385"/>
              <a:gd name="p0y9" fmla="*/ 2310 h 2310"/>
              <a:gd name="p0x10" fmla="*/ 53 w 17385"/>
              <a:gd name="p0y10" fmla="*/ 2310 h 2310"/>
              <a:gd name="p0x11" fmla="*/ 0 w 17385"/>
              <a:gd name="p0y11" fmla="*/ 2256 h 2310"/>
              <a:gd name="p0x12" fmla="*/ 0 w 17385"/>
              <a:gd name="p0y12" fmla="*/ 2190 h 2310"/>
              <a:gd name="p0x13" fmla="*/ 0 w 17385"/>
              <a:gd name="p0y13" fmla="*/ 120 h 2310"/>
              <a:gd name="p0x14" fmla="*/ 0 w 17385"/>
              <a:gd name="p0y14" fmla="*/ 53 h 2310"/>
              <a:gd name="p0x15" fmla="*/ 53 w 17385"/>
              <a:gd name="p0y15" fmla="*/ 0 h 2310"/>
              <a:gd name="p0x16" fmla="*/ 120 w 17385"/>
              <a:gd name="p0y16" fmla="*/ 0 h 23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4"/>
            </p:custDataLst>
          </p:nvPr>
        </p:nvSpPr>
        <p:spPr>
          <a:xfrm>
            <a:off x="771525" y="5480399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折叠实验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771525" y="59442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2eb16de8-8a35-11f1-98e2-8eda1bdfcc70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13" b="13"/>
          <a:stretch>
            <a:fillRect/>
          </a:stretch>
        </p:blipFill>
        <p:spPr>
          <a:xfrm>
            <a:off x="857250" y="6029960"/>
            <a:ext cx="247650" cy="24765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1343025" y="5929027"/>
            <a:ext cx="982094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操作与发现</a:t>
            </a:r>
            <a:endParaRPr b="1" spc="36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1343025" y="6253829"/>
            <a:ext cx="1020194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把圆形纸对折一次，得到平角（</a:t>
            </a:r>
            <a:r>
              <a:rPr lang="en-US" altLang="zh-CN"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180</a:t>
            </a:r>
            <a:r>
              <a:rPr lang="zh-CN" altLang="en-US"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°）；对折两次，得到直角（</a:t>
            </a:r>
            <a:r>
              <a:rPr lang="en-US" altLang="zh-CN"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90</a:t>
            </a:r>
            <a:r>
              <a:rPr lang="zh-CN" altLang="en-US"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°）；对折三次，得到</a:t>
            </a:r>
            <a:r>
              <a:rPr lang="en-US"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45</a:t>
            </a:r>
            <a:r>
              <a:rPr lang="zh-CN"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°</a:t>
            </a:r>
            <a:r>
              <a:rPr lang="en-US"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——</a:t>
            </a:r>
            <a:r>
              <a:rPr lang="zh-CN" altLang="en-US" sz="15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每次折叠，角度减半</a:t>
            </a:r>
            <a:endParaRPr lang="zh-CN" altLang="en-US" sz="150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581025" y="5306060"/>
            <a:ext cx="38100" cy="1457325"/>
          </a:xfrm>
          <a:custGeom>
            <a:avLst/>
            <a:gdLst>
              <a:gd name="sw" fmla="*/ 1 w 60"/>
              <a:gd name="sh" fmla="*/ 1 h 2295"/>
              <a:gd name="mins" fmla="min sw sh"/>
              <a:gd name="dsw" fmla="+- 0 sw mins"/>
              <a:gd name="dsh" fmla="+- 0 sh mins"/>
              <a:gd name="p0x0" fmla="*/ 60 w 60"/>
              <a:gd name="p0y0" fmla="*/ 0 h 2295"/>
              <a:gd name="p0x1" fmla="*/ 60 w 60"/>
              <a:gd name="p0y1" fmla="*/ 2295 h 2295"/>
              <a:gd name="p0x2" fmla="*/ 26 w 60"/>
              <a:gd name="p0y2" fmla="*/ 2295 h 2295"/>
              <a:gd name="p0x3" fmla="*/ 0 w 60"/>
              <a:gd name="p0y3" fmla="*/ 2268 h 2295"/>
              <a:gd name="p0x4" fmla="*/ 0 w 60"/>
              <a:gd name="p0y4" fmla="*/ 2235 h 2295"/>
              <a:gd name="p0x5" fmla="*/ 0 w 60"/>
              <a:gd name="p0y5" fmla="*/ 60 h 2295"/>
              <a:gd name="p0x6" fmla="*/ 0 w 60"/>
              <a:gd name="p0y6" fmla="*/ 26 h 2295"/>
              <a:gd name="p0x7" fmla="*/ 26 w 60"/>
              <a:gd name="p0y7" fmla="*/ 0 h 2295"/>
              <a:gd name="p0x8" fmla="*/ 60 w 60"/>
              <a:gd name="p0y8" fmla="*/ 0 h 22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量角器</a:t>
            </a:r>
            <a:r>
              <a:rPr lang="en-US" altLang="zh-CN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——</a:t>
            </a:r>
            <a:r>
              <a:rPr lang="zh-CN" altLang="en-US" sz="3000" b="1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  <a:cs typeface="汉仪中宋简" panose="02010600000101010101" charset="-122"/>
              </a:rPr>
              <a:t>古为今用的测量利器</a:t>
            </a:r>
            <a:endParaRPr lang="zh-CN" altLang="en-US" sz="3000" b="1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  <a:cs typeface="汉仪中宋简" panose="02010600000101010101" charset="-122"/>
            </a:endParaRPr>
          </a:p>
        </p:txBody>
      </p:sp>
      <p:pic>
        <p:nvPicPr>
          <p:cNvPr id="4" name="图片 3" descr="d2a85d5f-8a35-11f1-9d4f-22453c8590b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58" r="1159"/>
          <a:stretch>
            <a:fillRect/>
          </a:stretch>
        </p:blipFill>
        <p:spPr>
          <a:xfrm>
            <a:off x="571500" y="1104900"/>
            <a:ext cx="3234690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4" h="8460">
                <a:moveTo>
                  <a:pt x="120" y="0"/>
                </a:moveTo>
                <a:lnTo>
                  <a:pt x="4974" y="0"/>
                </a:lnTo>
                <a:cubicBezTo>
                  <a:pt x="5040" y="0"/>
                  <a:pt x="5094" y="54"/>
                  <a:pt x="5094" y="120"/>
                </a:cubicBezTo>
                <a:lnTo>
                  <a:pt x="5094" y="8340"/>
                </a:lnTo>
                <a:cubicBezTo>
                  <a:pt x="5094" y="8406"/>
                  <a:pt x="5040" y="8460"/>
                  <a:pt x="497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41" name="文本框 40"/>
          <p:cNvSpPr txBox="1"/>
          <p:nvPr>
            <p:custDataLst>
              <p:tags r:id="rId4"/>
            </p:custDataLst>
          </p:nvPr>
        </p:nvSpPr>
        <p:spPr>
          <a:xfrm>
            <a:off x="5697817" y="6110288"/>
            <a:ext cx="429778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en-US"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50</a:t>
            </a:r>
            <a:r>
              <a:rPr lang="zh-CN" altLang="en-US"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°</a:t>
            </a:r>
            <a:r>
              <a:rPr lang="en-US" altLang="zh-CN"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zh-CN" altLang="en-US"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还是</a:t>
            </a:r>
            <a:r>
              <a:rPr lang="en-US" altLang="zh-CN"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 </a:t>
            </a:r>
            <a:r>
              <a:rPr lang="en-US" altLang="zh-CN" sz="15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130</a:t>
            </a:r>
            <a:r>
              <a:rPr lang="zh-CN" altLang="en-US" sz="15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°</a:t>
            </a:r>
            <a:r>
              <a:rPr sz="15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？内外之分，端看角开向哪方。</a:t>
            </a:r>
            <a:endParaRPr sz="150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4077335" y="1109345"/>
            <a:ext cx="7538085" cy="4705350"/>
          </a:xfrm>
          <a:custGeom>
            <a:avLst/>
            <a:gdLst>
              <a:gd name="sw" fmla="*/ 1 w 11870"/>
              <a:gd name="sh" fmla="*/ 1 h 7410"/>
              <a:gd name="mins" fmla="min sw sh"/>
              <a:gd name="dsw" fmla="+- 0 sw mins"/>
              <a:gd name="dsh" fmla="+- 0 sh mins"/>
              <a:gd name="p0x0" fmla="*/ 120 w 11870"/>
              <a:gd name="p0y0" fmla="*/ 0 h 7410"/>
              <a:gd name="p0x1" fmla="*/ 11750 w 11870"/>
              <a:gd name="p0y1" fmla="*/ 0 h 7410"/>
              <a:gd name="p0x2" fmla="*/ 11817 w 11870"/>
              <a:gd name="p0y2" fmla="*/ 0 h 7410"/>
              <a:gd name="p0x3" fmla="*/ 11870 w 11870"/>
              <a:gd name="p0y3" fmla="*/ 53 h 7410"/>
              <a:gd name="p0x4" fmla="*/ 11870 w 11870"/>
              <a:gd name="p0y4" fmla="*/ 120 h 7410"/>
              <a:gd name="p0x5" fmla="*/ 11870 w 11870"/>
              <a:gd name="p0y5" fmla="*/ 7290 h 7410"/>
              <a:gd name="p0x6" fmla="*/ 11870 w 11870"/>
              <a:gd name="p0y6" fmla="*/ 7356 h 7410"/>
              <a:gd name="p0x7" fmla="*/ 11817 w 11870"/>
              <a:gd name="p0y7" fmla="*/ 7410 h 7410"/>
              <a:gd name="p0x8" fmla="*/ 11750 w 11870"/>
              <a:gd name="p0y8" fmla="*/ 7410 h 7410"/>
              <a:gd name="p0x9" fmla="*/ 120 w 11870"/>
              <a:gd name="p0y9" fmla="*/ 7410 h 7410"/>
              <a:gd name="p0x10" fmla="*/ 53 w 11870"/>
              <a:gd name="p0y10" fmla="*/ 7410 h 7410"/>
              <a:gd name="p0x11" fmla="*/ 0 w 11870"/>
              <a:gd name="p0y11" fmla="*/ 7356 h 7410"/>
              <a:gd name="p0x12" fmla="*/ 0 w 11870"/>
              <a:gd name="p0y12" fmla="*/ 7290 h 7410"/>
              <a:gd name="p0x13" fmla="*/ 0 w 11870"/>
              <a:gd name="p0y13" fmla="*/ 120 h 7410"/>
              <a:gd name="p0x14" fmla="*/ 0 w 11870"/>
              <a:gd name="p0y14" fmla="*/ 53 h 7410"/>
              <a:gd name="p0x15" fmla="*/ 53 w 11870"/>
              <a:gd name="p0y15" fmla="*/ 0 h 7410"/>
              <a:gd name="p0x16" fmla="*/ 120 w 11870"/>
              <a:gd name="p0y16" fmla="*/ 0 h 74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DFCFA"/>
          </a:solidFill>
          <a:ln w="9525" cmpd="sng">
            <a:solidFill>
              <a:srgbClr val="E8E0D4"/>
            </a:solidFill>
            <a:prstDash val="solid"/>
          </a:ln>
          <a:effectLst>
            <a:outerShdw blurRad="42863" dist="9525" dir="5399999" algn="ctr" rotWithShape="0">
              <a:srgbClr val="D4AF37">
                <a:alpha val="7843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4272934" y="1288732"/>
            <a:ext cx="71475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两条关键线</a:t>
            </a:r>
            <a:endParaRPr sz="2100" b="1" spc="42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graphicFrame>
        <p:nvGraphicFramePr>
          <p:cNvPr id="10" name="表格 9"/>
          <p:cNvGraphicFramePr/>
          <p:nvPr>
            <p:custDataLst>
              <p:tags r:id="rId7"/>
            </p:custDataLst>
          </p:nvPr>
        </p:nvGraphicFramePr>
        <p:xfrm>
          <a:off x="4272915" y="1752600"/>
          <a:ext cx="7147550" cy="1231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2639"/>
                <a:gridCol w="4624911"/>
              </a:tblGrid>
              <a:tr h="4514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结构</a:t>
                      </a:r>
                      <a:endParaRPr sz="18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E8E2D8"/>
                      </a:solidFill>
                      <a:prstDash val="solid"/>
                    </a:lnB>
                    <a:solidFill>
                      <a:srgbClr val="F3E5C0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作用</a:t>
                      </a:r>
                      <a:endParaRPr sz="18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E8E2D8"/>
                      </a:solidFill>
                      <a:prstDash val="solid"/>
                    </a:lnB>
                    <a:solidFill>
                      <a:srgbClr val="F3E5C0"/>
                    </a:solidFill>
                  </a:tcPr>
                </a:tc>
              </a:tr>
              <a:tr h="385762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中心点</a:t>
                      </a:r>
                      <a:endParaRPr sz="15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8E2D8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对准角的顶点</a:t>
                      </a:r>
                      <a:endParaRPr sz="1500" b="0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8E2D8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DFCFA"/>
                    </a:solidFill>
                  </a:tcPr>
                </a:tc>
              </a:tr>
              <a:tr h="385762">
                <a:tc>
                  <a:txBody>
                    <a:bodyPr wrap="square"/>
                    <a:p>
                      <a:pPr algn="l"/>
                      <a:r>
                        <a:rPr sz="1500" b="1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零刻度线</a:t>
                      </a:r>
                      <a:endParaRPr sz="1500" b="1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DFCF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2E2B26"/>
                          </a:solidFill>
                          <a:latin typeface="汉仪书宋二简" panose="02010600000101010101" charset="-122"/>
                          <a:ea typeface="汉仪书宋二简" panose="02010600000101010101" charset="-122"/>
                        </a:rPr>
                        <a:t>与角的一条边重合</a:t>
                      </a:r>
                      <a:endParaRPr sz="1500" b="0">
                        <a:solidFill>
                          <a:srgbClr val="2E2B26"/>
                        </a:solidFill>
                        <a:latin typeface="汉仪书宋二简" panose="02010600000101010101" charset="-122"/>
                        <a:ea typeface="汉仪书宋二简" panose="02010600000101010101" charset="-122"/>
                      </a:endParaRPr>
                    </a:p>
                  </a:txBody>
                  <a:tcPr marL="76200" marR="762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DFCFA"/>
                    </a:solidFill>
                  </a:tcPr>
                </a:tc>
              </a:tr>
            </a:tbl>
          </a:graphicData>
        </a:graphic>
      </p:graphicFrame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4272934" y="3084176"/>
            <a:ext cx="34785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量角三步走</a:t>
            </a:r>
            <a:endParaRPr b="1" spc="36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4272915" y="34607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4425486" y="3534708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1</a:t>
            </a:r>
            <a:endParaRPr sz="240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4882534" y="3447555"/>
            <a:ext cx="13716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对中心</a:t>
            </a:r>
            <a:endParaRPr sz="135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882534" y="3664248"/>
            <a:ext cx="1524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中心点对准角的顶点</a:t>
            </a:r>
            <a:endParaRPr sz="120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272915" y="40322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425486" y="4106208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2</a:t>
            </a:r>
            <a:endParaRPr sz="240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882534" y="4019055"/>
            <a:ext cx="18288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重合边</a:t>
            </a:r>
            <a:endParaRPr sz="135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4882534" y="4235748"/>
            <a:ext cx="1981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零刻度线与角的一条边重合</a:t>
            </a:r>
            <a:endParaRPr sz="120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4272915" y="46037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4425486" y="4677708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3</a:t>
            </a:r>
            <a:endParaRPr sz="2400" b="1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4882534" y="4590555"/>
            <a:ext cx="259109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读刻度</a:t>
            </a:r>
            <a:endParaRPr sz="135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4882534" y="4807248"/>
            <a:ext cx="274349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看另一条边所对刻度，分清</a:t>
            </a:r>
            <a:r>
              <a:rPr sz="12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内圈</a:t>
            </a:r>
            <a:r>
              <a:rPr sz="12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与</a:t>
            </a:r>
            <a:r>
              <a:rPr sz="12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外圈</a:t>
            </a:r>
            <a:endParaRPr sz="120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7941993" y="3084176"/>
            <a:ext cx="347855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画角四步成</a:t>
            </a:r>
            <a:endParaRPr b="1" spc="36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7941945" y="3460750"/>
            <a:ext cx="485775" cy="485775"/>
          </a:xfrm>
          <a:custGeom>
            <a:avLst/>
            <a:gdLst>
              <a:gd name="sw" fmla="*/ 1 w 765"/>
              <a:gd name="sh" fmla="*/ 1 h 765"/>
              <a:gd name="mins" fmla="min sw sh"/>
              <a:gd name="dsw" fmla="+- 0 sw mins"/>
              <a:gd name="dsh" fmla="+- 0 sh mins"/>
              <a:gd name="p0x0" fmla="*/ 120 w 765"/>
              <a:gd name="p0y0" fmla="*/ 0 h 765"/>
              <a:gd name="p0x1" fmla="*/ 645 w 765"/>
              <a:gd name="p0y1" fmla="*/ 0 h 765"/>
              <a:gd name="p0x2" fmla="*/ 711 w 765"/>
              <a:gd name="p0y2" fmla="*/ 0 h 765"/>
              <a:gd name="p0x3" fmla="*/ 765 w 765"/>
              <a:gd name="p0y3" fmla="*/ 53 h 765"/>
              <a:gd name="p0x4" fmla="*/ 765 w 765"/>
              <a:gd name="p0y4" fmla="*/ 120 h 765"/>
              <a:gd name="p0x5" fmla="*/ 765 w 765"/>
              <a:gd name="p0y5" fmla="*/ 645 h 765"/>
              <a:gd name="p0x6" fmla="*/ 765 w 765"/>
              <a:gd name="p0y6" fmla="*/ 711 h 765"/>
              <a:gd name="p0x7" fmla="*/ 711 w 765"/>
              <a:gd name="p0y7" fmla="*/ 765 h 765"/>
              <a:gd name="p0x8" fmla="*/ 645 w 765"/>
              <a:gd name="p0y8" fmla="*/ 765 h 765"/>
              <a:gd name="p0x9" fmla="*/ 120 w 765"/>
              <a:gd name="p0y9" fmla="*/ 765 h 765"/>
              <a:gd name="p0x10" fmla="*/ 53 w 765"/>
              <a:gd name="p0y10" fmla="*/ 765 h 765"/>
              <a:gd name="p0x11" fmla="*/ 0 w 765"/>
              <a:gd name="p0y11" fmla="*/ 711 h 765"/>
              <a:gd name="p0x12" fmla="*/ 0 w 765"/>
              <a:gd name="p0y12" fmla="*/ 645 h 765"/>
              <a:gd name="p0x13" fmla="*/ 0 w 765"/>
              <a:gd name="p0y13" fmla="*/ 120 h 765"/>
              <a:gd name="p0x14" fmla="*/ 0 w 765"/>
              <a:gd name="p0y14" fmla="*/ 53 h 765"/>
              <a:gd name="p0x15" fmla="*/ 53 w 765"/>
              <a:gd name="p0y15" fmla="*/ 0 h 765"/>
              <a:gd name="p0x16" fmla="*/ 120 w 765"/>
              <a:gd name="p0y16" fmla="*/ 0 h 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8092678" y="3508991"/>
            <a:ext cx="479603" cy="3905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325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1</a:t>
            </a:r>
            <a:endParaRPr sz="2325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8542068" y="3447555"/>
            <a:ext cx="91447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画边</a:t>
            </a:r>
            <a:endParaRPr sz="135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8542068" y="3664248"/>
            <a:ext cx="10668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先画一条射线</a:t>
            </a:r>
            <a:endParaRPr sz="120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7941945" y="4019550"/>
            <a:ext cx="485775" cy="485775"/>
          </a:xfrm>
          <a:custGeom>
            <a:avLst/>
            <a:gdLst>
              <a:gd name="sw" fmla="*/ 1 w 765"/>
              <a:gd name="sh" fmla="*/ 1 h 765"/>
              <a:gd name="mins" fmla="min sw sh"/>
              <a:gd name="dsw" fmla="+- 0 sw mins"/>
              <a:gd name="dsh" fmla="+- 0 sh mins"/>
              <a:gd name="p0x0" fmla="*/ 120 w 765"/>
              <a:gd name="p0y0" fmla="*/ 0 h 765"/>
              <a:gd name="p0x1" fmla="*/ 645 w 765"/>
              <a:gd name="p0y1" fmla="*/ 0 h 765"/>
              <a:gd name="p0x2" fmla="*/ 711 w 765"/>
              <a:gd name="p0y2" fmla="*/ 0 h 765"/>
              <a:gd name="p0x3" fmla="*/ 765 w 765"/>
              <a:gd name="p0y3" fmla="*/ 53 h 765"/>
              <a:gd name="p0x4" fmla="*/ 765 w 765"/>
              <a:gd name="p0y4" fmla="*/ 120 h 765"/>
              <a:gd name="p0x5" fmla="*/ 765 w 765"/>
              <a:gd name="p0y5" fmla="*/ 645 h 765"/>
              <a:gd name="p0x6" fmla="*/ 765 w 765"/>
              <a:gd name="p0y6" fmla="*/ 711 h 765"/>
              <a:gd name="p0x7" fmla="*/ 711 w 765"/>
              <a:gd name="p0y7" fmla="*/ 765 h 765"/>
              <a:gd name="p0x8" fmla="*/ 645 w 765"/>
              <a:gd name="p0y8" fmla="*/ 765 h 765"/>
              <a:gd name="p0x9" fmla="*/ 120 w 765"/>
              <a:gd name="p0y9" fmla="*/ 765 h 765"/>
              <a:gd name="p0x10" fmla="*/ 53 w 765"/>
              <a:gd name="p0y10" fmla="*/ 765 h 765"/>
              <a:gd name="p0x11" fmla="*/ 0 w 765"/>
              <a:gd name="p0y11" fmla="*/ 711 h 765"/>
              <a:gd name="p0x12" fmla="*/ 0 w 765"/>
              <a:gd name="p0y12" fmla="*/ 645 h 765"/>
              <a:gd name="p0x13" fmla="*/ 0 w 765"/>
              <a:gd name="p0y13" fmla="*/ 120 h 765"/>
              <a:gd name="p0x14" fmla="*/ 0 w 765"/>
              <a:gd name="p0y14" fmla="*/ 53 h 765"/>
              <a:gd name="p0x15" fmla="*/ 53 w 765"/>
              <a:gd name="p0y15" fmla="*/ 0 h 765"/>
              <a:gd name="p0x16" fmla="*/ 120 w 765"/>
              <a:gd name="p0y16" fmla="*/ 0 h 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7"/>
            </p:custDataLst>
          </p:nvPr>
        </p:nvSpPr>
        <p:spPr>
          <a:xfrm>
            <a:off x="8092678" y="4067613"/>
            <a:ext cx="479603" cy="3905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325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2</a:t>
            </a:r>
            <a:endParaRPr sz="2325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8542068" y="4006177"/>
            <a:ext cx="10668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对点</a:t>
            </a:r>
            <a:endParaRPr sz="135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8542068" y="4222871"/>
            <a:ext cx="12192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中心点对准端点</a:t>
            </a:r>
            <a:endParaRPr sz="120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7941945" y="4578350"/>
            <a:ext cx="485775" cy="485775"/>
          </a:xfrm>
          <a:custGeom>
            <a:avLst/>
            <a:gdLst>
              <a:gd name="sw" fmla="*/ 1 w 765"/>
              <a:gd name="sh" fmla="*/ 1 h 765"/>
              <a:gd name="mins" fmla="min sw sh"/>
              <a:gd name="dsw" fmla="+- 0 sw mins"/>
              <a:gd name="dsh" fmla="+- 0 sh mins"/>
              <a:gd name="p0x0" fmla="*/ 120 w 765"/>
              <a:gd name="p0y0" fmla="*/ 0 h 765"/>
              <a:gd name="p0x1" fmla="*/ 645 w 765"/>
              <a:gd name="p0y1" fmla="*/ 0 h 765"/>
              <a:gd name="p0x2" fmla="*/ 711 w 765"/>
              <a:gd name="p0y2" fmla="*/ 0 h 765"/>
              <a:gd name="p0x3" fmla="*/ 765 w 765"/>
              <a:gd name="p0y3" fmla="*/ 53 h 765"/>
              <a:gd name="p0x4" fmla="*/ 765 w 765"/>
              <a:gd name="p0y4" fmla="*/ 120 h 765"/>
              <a:gd name="p0x5" fmla="*/ 765 w 765"/>
              <a:gd name="p0y5" fmla="*/ 645 h 765"/>
              <a:gd name="p0x6" fmla="*/ 765 w 765"/>
              <a:gd name="p0y6" fmla="*/ 711 h 765"/>
              <a:gd name="p0x7" fmla="*/ 711 w 765"/>
              <a:gd name="p0y7" fmla="*/ 765 h 765"/>
              <a:gd name="p0x8" fmla="*/ 645 w 765"/>
              <a:gd name="p0y8" fmla="*/ 765 h 765"/>
              <a:gd name="p0x9" fmla="*/ 120 w 765"/>
              <a:gd name="p0y9" fmla="*/ 765 h 765"/>
              <a:gd name="p0x10" fmla="*/ 53 w 765"/>
              <a:gd name="p0y10" fmla="*/ 765 h 765"/>
              <a:gd name="p0x11" fmla="*/ 0 w 765"/>
              <a:gd name="p0y11" fmla="*/ 711 h 765"/>
              <a:gd name="p0x12" fmla="*/ 0 w 765"/>
              <a:gd name="p0y12" fmla="*/ 645 h 765"/>
              <a:gd name="p0x13" fmla="*/ 0 w 765"/>
              <a:gd name="p0y13" fmla="*/ 120 h 765"/>
              <a:gd name="p0x14" fmla="*/ 0 w 765"/>
              <a:gd name="p0y14" fmla="*/ 53 h 765"/>
              <a:gd name="p0x15" fmla="*/ 53 w 765"/>
              <a:gd name="p0y15" fmla="*/ 0 h 765"/>
              <a:gd name="p0x16" fmla="*/ 120 w 765"/>
              <a:gd name="p0y16" fmla="*/ 0 h 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8092678" y="4626245"/>
            <a:ext cx="479603" cy="3905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325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3</a:t>
            </a:r>
            <a:endParaRPr sz="2325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8542068" y="4564809"/>
            <a:ext cx="146975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找度</a:t>
            </a:r>
            <a:endParaRPr sz="135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8542068" y="4781502"/>
            <a:ext cx="162215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在</a:t>
            </a:r>
            <a:r>
              <a:rPr lang="en-US" sz="12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60</a:t>
            </a:r>
            <a:r>
              <a:rPr lang="zh-CN" altLang="en-US" sz="120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°</a:t>
            </a:r>
            <a:r>
              <a:rPr sz="12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刻度处点一个点</a:t>
            </a:r>
            <a:endParaRPr sz="120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7941945" y="5137150"/>
            <a:ext cx="485775" cy="485775"/>
          </a:xfrm>
          <a:custGeom>
            <a:avLst/>
            <a:gdLst>
              <a:gd name="sw" fmla="*/ 1 w 765"/>
              <a:gd name="sh" fmla="*/ 1 h 765"/>
              <a:gd name="mins" fmla="min sw sh"/>
              <a:gd name="dsw" fmla="+- 0 sw mins"/>
              <a:gd name="dsh" fmla="+- 0 sh mins"/>
              <a:gd name="p0x0" fmla="*/ 120 w 765"/>
              <a:gd name="p0y0" fmla="*/ 0 h 765"/>
              <a:gd name="p0x1" fmla="*/ 645 w 765"/>
              <a:gd name="p0y1" fmla="*/ 0 h 765"/>
              <a:gd name="p0x2" fmla="*/ 711 w 765"/>
              <a:gd name="p0y2" fmla="*/ 0 h 765"/>
              <a:gd name="p0x3" fmla="*/ 765 w 765"/>
              <a:gd name="p0y3" fmla="*/ 53 h 765"/>
              <a:gd name="p0x4" fmla="*/ 765 w 765"/>
              <a:gd name="p0y4" fmla="*/ 120 h 765"/>
              <a:gd name="p0x5" fmla="*/ 765 w 765"/>
              <a:gd name="p0y5" fmla="*/ 645 h 765"/>
              <a:gd name="p0x6" fmla="*/ 765 w 765"/>
              <a:gd name="p0y6" fmla="*/ 711 h 765"/>
              <a:gd name="p0x7" fmla="*/ 711 w 765"/>
              <a:gd name="p0y7" fmla="*/ 765 h 765"/>
              <a:gd name="p0x8" fmla="*/ 645 w 765"/>
              <a:gd name="p0y8" fmla="*/ 765 h 765"/>
              <a:gd name="p0x9" fmla="*/ 120 w 765"/>
              <a:gd name="p0y9" fmla="*/ 765 h 765"/>
              <a:gd name="p0x10" fmla="*/ 53 w 765"/>
              <a:gd name="p0y10" fmla="*/ 765 h 765"/>
              <a:gd name="p0x11" fmla="*/ 0 w 765"/>
              <a:gd name="p0y11" fmla="*/ 711 h 765"/>
              <a:gd name="p0x12" fmla="*/ 0 w 765"/>
              <a:gd name="p0y12" fmla="*/ 645 h 765"/>
              <a:gd name="p0x13" fmla="*/ 0 w 765"/>
              <a:gd name="p0y13" fmla="*/ 120 h 765"/>
              <a:gd name="p0x14" fmla="*/ 0 w 765"/>
              <a:gd name="p0y14" fmla="*/ 53 h 765"/>
              <a:gd name="p0x15" fmla="*/ 53 w 765"/>
              <a:gd name="p0y15" fmla="*/ 0 h 765"/>
              <a:gd name="p0x16" fmla="*/ 120 w 765"/>
              <a:gd name="p0y16" fmla="*/ 0 h 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E5C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8092678" y="5184867"/>
            <a:ext cx="479603" cy="3905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325">
                <a:solidFill>
                  <a:srgbClr val="D4AF37"/>
                </a:solidFill>
                <a:latin typeface="汉仪书宋二简" panose="02010600000101010101" charset="-122"/>
                <a:ea typeface="汉仪书宋二简" panose="02010600000101010101" charset="-122"/>
              </a:rPr>
              <a:t>4</a:t>
            </a:r>
            <a:endParaRPr sz="2325">
              <a:solidFill>
                <a:srgbClr val="D4AF37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8542068" y="5123431"/>
            <a:ext cx="1219276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 b="1">
                <a:solidFill>
                  <a:srgbClr val="2E2B26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连成</a:t>
            </a:r>
            <a:endParaRPr sz="1350" b="1">
              <a:solidFill>
                <a:srgbClr val="2E2B26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8542068" y="5340124"/>
            <a:ext cx="13716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连接端点与刻度点</a:t>
            </a:r>
            <a:endParaRPr sz="120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38"/>
            </p:custDataLst>
          </p:nvPr>
        </p:nvSpPr>
        <p:spPr>
          <a:xfrm>
            <a:off x="4082415" y="1114425"/>
            <a:ext cx="38100" cy="4695825"/>
          </a:xfrm>
          <a:custGeom>
            <a:avLst/>
            <a:gdLst>
              <a:gd name="sw" fmla="*/ 1 w 60"/>
              <a:gd name="sh" fmla="*/ 1 h 7395"/>
              <a:gd name="mins" fmla="min sw sh"/>
              <a:gd name="dsw" fmla="+- 0 sw mins"/>
              <a:gd name="dsh" fmla="+- 0 sh mins"/>
              <a:gd name="p0x0" fmla="*/ 60 w 60"/>
              <a:gd name="p0y0" fmla="*/ 0 h 7395"/>
              <a:gd name="p0x1" fmla="*/ 60 w 60"/>
              <a:gd name="p0y1" fmla="*/ 7395 h 7395"/>
              <a:gd name="p0x2" fmla="*/ 26 w 60"/>
              <a:gd name="p0y2" fmla="*/ 7395 h 7395"/>
              <a:gd name="p0x3" fmla="*/ 0 w 60"/>
              <a:gd name="p0y3" fmla="*/ 7368 h 7395"/>
              <a:gd name="p0x4" fmla="*/ 0 w 60"/>
              <a:gd name="p0y4" fmla="*/ 7335 h 7395"/>
              <a:gd name="p0x5" fmla="*/ 0 w 60"/>
              <a:gd name="p0y5" fmla="*/ 60 h 7395"/>
              <a:gd name="p0x6" fmla="*/ 0 w 60"/>
              <a:gd name="p0y6" fmla="*/ 26 h 7395"/>
              <a:gd name="p0x7" fmla="*/ 26 w 60"/>
              <a:gd name="p0y7" fmla="*/ 0 h 7395"/>
              <a:gd name="p0x8" fmla="*/ 60 w 60"/>
              <a:gd name="p0y8" fmla="*/ 0 h 73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close/>
              </a:path>
            </a:pathLst>
          </a:custGeom>
          <a:gradFill>
            <a:gsLst>
              <a:gs pos="0">
                <a:srgbClr val="D4AF37"/>
              </a:gs>
              <a:gs pos="100000">
                <a:srgbClr val="F5F0EB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666750" y="2087899"/>
            <a:ext cx="562205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 spc="252">
                <a:solidFill>
                  <a:srgbClr val="2E2B26"/>
                </a:solidFill>
                <a:latin typeface="汉仪中宋简" panose="02010600000101010101" charset="-122"/>
                <a:ea typeface="汉仪中宋简" panose="02010600000101010101" charset="-122"/>
              </a:rPr>
              <a:t>数理传承，匠心永续</a:t>
            </a:r>
            <a:endParaRPr sz="4200" b="1" spc="252">
              <a:solidFill>
                <a:srgbClr val="2E2B26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2995631"/>
            <a:ext cx="4619254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100" spc="42">
                <a:solidFill>
                  <a:srgbClr val="6B6559"/>
                </a:solidFill>
                <a:latin typeface="汉仪中宋简" panose="02010600000101010101" charset="-122"/>
                <a:ea typeface="汉仪中宋简" panose="02010600000101010101" charset="-122"/>
              </a:rPr>
              <a:t>一线一角皆文化，规矩方圆见精神。</a:t>
            </a:r>
            <a:endParaRPr sz="2100" spc="42">
              <a:solidFill>
                <a:srgbClr val="6B6559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66750" y="3656628"/>
            <a:ext cx="485015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6B6559"/>
                </a:solidFill>
                <a:latin typeface="汉仪书宋二简" panose="02010600000101010101" charset="-122"/>
                <a:ea typeface="汉仪书宋二简" panose="02010600000101010101" charset="-122"/>
              </a:rPr>
              <a:t>数学不仅是公式与计算，更是千年匠心的智慧传承。</a:t>
            </a:r>
            <a:endParaRPr sz="1500" spc="30">
              <a:solidFill>
                <a:srgbClr val="6B6559"/>
              </a:solidFill>
              <a:latin typeface="汉仪书宋二简" panose="02010600000101010101" charset="-122"/>
              <a:ea typeface="汉仪书宋二简" panose="02010600000101010101" charset="-122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666750" y="1920240"/>
            <a:ext cx="457200" cy="9525"/>
          </a:xfrm>
          <a:prstGeom prst="rect">
            <a:avLst/>
          </a:prstGeom>
          <a:solidFill>
            <a:srgbClr val="D4AF37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666750" y="4203700"/>
            <a:ext cx="381000" cy="9525"/>
          </a:xfrm>
          <a:prstGeom prst="rect">
            <a:avLst/>
          </a:prstGeom>
          <a:solidFill>
            <a:srgbClr val="D4AF37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781050" y="4518025"/>
            <a:ext cx="419100" cy="419100"/>
          </a:xfrm>
          <a:prstGeom prst="rect">
            <a:avLst/>
          </a:prstGeom>
          <a:noFill/>
        </p:spPr>
      </p:pic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 rot="21480000">
            <a:off x="916940" y="4606925"/>
            <a:ext cx="280035" cy="2292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050" b="1" spc="105">
                <a:solidFill>
                  <a:srgbClr val="D4AF37"/>
                </a:solidFill>
                <a:latin typeface="汉仪中宋简" panose="02010600000101010101" charset="-122"/>
                <a:ea typeface="汉仪中宋简" panose="02010600000101010101" charset="-122"/>
              </a:rPr>
              <a:t>印</a:t>
            </a:r>
            <a:endParaRPr sz="1050" b="1" spc="105">
              <a:solidFill>
                <a:srgbClr val="D4AF37"/>
              </a:solidFill>
              <a:latin typeface="汉仪中宋简" panose="02010600000101010101" charset="-122"/>
              <a:ea typeface="汉仪中宋简" panose="0201060000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中宋简"/>
        <a:ea typeface="汉仪中宋简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1370</Words>
  <Application>WPS 演示</Application>
  <PresentationFormat>宽屏</PresentationFormat>
  <Paragraphs>311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9" baseType="lpstr">
      <vt:lpstr>Arial</vt:lpstr>
      <vt:lpstr>宋体</vt:lpstr>
      <vt:lpstr>Wingdings</vt:lpstr>
      <vt:lpstr>汉仪中宋简</vt:lpstr>
      <vt:lpstr>汉仪书宋二简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2026-07-28T03:38:40Z</dcterms:created>
  <dcterms:modified xsi:type="dcterms:W3CDTF">2026-07-28T03:38:40Z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94D004C139170A684024686A5C11A7E7_41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qUZkvRDDw1bgn7G9HkVWgbWb76VKyf7cE6v90L+O3bXvkisz4GN233aKls4lrzn32x0gwHxwVzfOQgrI55JQyKcUJZtgva1n9Gk317+2DF3Fu1TK8MW4DWrrWHf1QrEHUOgQ+dZUxw6TkJW7z8+4RUFmXxCwke+kNYr1FZDb15iLgKzgaINVct+a7z1pZFzMlQIrxYiNZs+nJkuZZT1HJD9KyC7mCt/ufoiw+lCy5cPKkt3V4ByYbn2cgMRwLH1OHWxbxynC/UMXKWwiIx97ceV3/pO7d9+/w671I4DxaCgu3SwmAVmE/v305ex/jy3EPjKh/m14k8yG95P17nyLcg==</vt:lpwstr>
  </property>
</Properties>
</file>