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面积</c:v>
                </c:pt>
              </c:strCache>
            </c:strRef>
          </c:tx>
          <c:spPr>
            <a:solidFill>
              <a:scrgbClr r="91310" g="23455" b="2217">
                <a:alpha val="100000"/>
              </a:scrgbClr>
            </a:solidFill>
            <a:ln>
              <a:solidFill>
                <a:scrgbClr r="91310" g="23455" b="2217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91310" g="23455" b="2217">
                      <a:alpha val="100000"/>
                    </a:scrgbClr>
                  </a:gs>
                  <a:gs pos="100000">
                    <a:scrgbClr r="91310" g="23455" b="2217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0702" g="34191" b="41789">
                      <a:alpha val="100000"/>
                    </a:scrgbClr>
                  </a:gs>
                  <a:gs pos="100000">
                    <a:scrgbClr r="10702" g="34191" b="41789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65837" g="24620" b="10224">
                      <a:alpha val="100000"/>
                    </a:scrgbClr>
                  </a:gs>
                  <a:gs pos="100000">
                    <a:scrgbClr r="65837" g="24620" b="1022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52712" g="35153" b="8022">
                      <a:alpha val="100000"/>
                    </a:scrgbClr>
                  </a:gs>
                  <a:gs pos="100000">
                    <a:scrgbClr r="52712" g="35153" b="802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rgbClr r="74540" g="19462" b="11444">
                      <a:alpha val="100000"/>
                    </a:scrgbClr>
                  </a:gs>
                  <a:gs pos="100000">
                    <a:scrgbClr r="74540" g="19462" b="11444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519" g="4817" b="8022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新疆</c:v>
                </c:pt>
                <c:pt idx="1">
                  <c:v>西藏</c:v>
                </c:pt>
                <c:pt idx="2">
                  <c:v>内蒙古</c:v>
                </c:pt>
                <c:pt idx="3">
                  <c:v>青海</c:v>
                </c:pt>
                <c:pt idx="4">
                  <c:v>四川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1660000</c:v>
                </c:pt>
                <c:pt idx="1">
                  <c:v>1228400</c:v>
                </c:pt>
                <c:pt idx="2">
                  <c:v>1183000</c:v>
                </c:pt>
                <c:pt idx="3">
                  <c:v>720000</c:v>
                </c:pt>
                <c:pt idx="4">
                  <c:v>485000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972482600"/>
        <c:axId val="459361712"/>
      </c:barChart>
      <c:catAx>
        <c:axId val="9724826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80695" g="66539" b="47932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6848" g="10462" b="1470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459361712"/>
        <c:crosses val="autoZero"/>
        <c:auto val="1"/>
        <c:lblAlgn val="ctr"/>
        <c:lblOffset val="100"/>
        <c:noMultiLvlLbl val="0"/>
      </c:catAx>
      <c:valAx>
        <c:axId val="459361712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rgbClr r="98225" g="97345" b="93869">
                  <a:alpha val="100000"/>
                </a:scrgbClr>
              </a:solidFill>
              <a:prstDash val="solid"/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6848" g="10462" b="1470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972482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c921815-7597-4361-a82b-5b56a1d1e218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5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45.xml"/><Relationship Id="rId39" Type="http://schemas.openxmlformats.org/officeDocument/2006/relationships/tags" Target="../tags/tag80.xml"/><Relationship Id="rId38" Type="http://schemas.openxmlformats.org/officeDocument/2006/relationships/tags" Target="../tags/tag79.xml"/><Relationship Id="rId37" Type="http://schemas.openxmlformats.org/officeDocument/2006/relationships/tags" Target="../tags/tag78.xml"/><Relationship Id="rId36" Type="http://schemas.openxmlformats.org/officeDocument/2006/relationships/tags" Target="../tags/tag77.xml"/><Relationship Id="rId35" Type="http://schemas.openxmlformats.org/officeDocument/2006/relationships/tags" Target="../tags/tag76.xml"/><Relationship Id="rId34" Type="http://schemas.openxmlformats.org/officeDocument/2006/relationships/tags" Target="../tags/tag75.xml"/><Relationship Id="rId33" Type="http://schemas.openxmlformats.org/officeDocument/2006/relationships/tags" Target="../tags/tag74.xml"/><Relationship Id="rId32" Type="http://schemas.openxmlformats.org/officeDocument/2006/relationships/tags" Target="../tags/tag73.xml"/><Relationship Id="rId31" Type="http://schemas.openxmlformats.org/officeDocument/2006/relationships/tags" Target="../tags/tag72.xml"/><Relationship Id="rId30" Type="http://schemas.openxmlformats.org/officeDocument/2006/relationships/tags" Target="../tags/tag71.xml"/><Relationship Id="rId3" Type="http://schemas.openxmlformats.org/officeDocument/2006/relationships/tags" Target="../tags/tag44.xml"/><Relationship Id="rId29" Type="http://schemas.openxmlformats.org/officeDocument/2006/relationships/tags" Target="../tags/tag70.xml"/><Relationship Id="rId28" Type="http://schemas.openxmlformats.org/officeDocument/2006/relationships/tags" Target="../tags/tag69.xml"/><Relationship Id="rId27" Type="http://schemas.openxmlformats.org/officeDocument/2006/relationships/tags" Target="../tags/tag68.xml"/><Relationship Id="rId26" Type="http://schemas.openxmlformats.org/officeDocument/2006/relationships/tags" Target="../tags/tag67.xml"/><Relationship Id="rId25" Type="http://schemas.openxmlformats.org/officeDocument/2006/relationships/tags" Target="../tags/tag66.xml"/><Relationship Id="rId24" Type="http://schemas.openxmlformats.org/officeDocument/2006/relationships/tags" Target="../tags/tag65.xml"/><Relationship Id="rId23" Type="http://schemas.openxmlformats.org/officeDocument/2006/relationships/tags" Target="../tags/tag64.xml"/><Relationship Id="rId22" Type="http://schemas.openxmlformats.org/officeDocument/2006/relationships/tags" Target="../tags/tag63.xml"/><Relationship Id="rId21" Type="http://schemas.openxmlformats.org/officeDocument/2006/relationships/tags" Target="../tags/tag62.xml"/><Relationship Id="rId20" Type="http://schemas.openxmlformats.org/officeDocument/2006/relationships/tags" Target="../tags/tag61.xml"/><Relationship Id="rId2" Type="http://schemas.openxmlformats.org/officeDocument/2006/relationships/tags" Target="../tags/tag43.xml"/><Relationship Id="rId19" Type="http://schemas.openxmlformats.org/officeDocument/2006/relationships/tags" Target="../tags/tag60.xml"/><Relationship Id="rId18" Type="http://schemas.openxmlformats.org/officeDocument/2006/relationships/tags" Target="../tags/tag59.xml"/><Relationship Id="rId17" Type="http://schemas.openxmlformats.org/officeDocument/2006/relationships/tags" Target="../tags/tag58.xml"/><Relationship Id="rId16" Type="http://schemas.openxmlformats.org/officeDocument/2006/relationships/tags" Target="../tags/tag57.xml"/><Relationship Id="rId15" Type="http://schemas.openxmlformats.org/officeDocument/2006/relationships/tags" Target="../tags/tag56.xml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109.xml"/><Relationship Id="rId36" Type="http://schemas.openxmlformats.org/officeDocument/2006/relationships/tags" Target="../tags/tag108.xml"/><Relationship Id="rId35" Type="http://schemas.openxmlformats.org/officeDocument/2006/relationships/tags" Target="../tags/tag107.xml"/><Relationship Id="rId34" Type="http://schemas.openxmlformats.org/officeDocument/2006/relationships/tags" Target="../tags/tag106.xml"/><Relationship Id="rId33" Type="http://schemas.openxmlformats.org/officeDocument/2006/relationships/tags" Target="../tags/tag105.xml"/><Relationship Id="rId32" Type="http://schemas.openxmlformats.org/officeDocument/2006/relationships/image" Target="../media/image12.svg"/><Relationship Id="rId31" Type="http://schemas.openxmlformats.org/officeDocument/2006/relationships/image" Target="../media/image11.png"/><Relationship Id="rId30" Type="http://schemas.openxmlformats.org/officeDocument/2006/relationships/tags" Target="../tags/tag104.xml"/><Relationship Id="rId3" Type="http://schemas.openxmlformats.org/officeDocument/2006/relationships/tags" Target="../tags/tag83.xml"/><Relationship Id="rId29" Type="http://schemas.openxmlformats.org/officeDocument/2006/relationships/tags" Target="../tags/tag103.xml"/><Relationship Id="rId28" Type="http://schemas.openxmlformats.org/officeDocument/2006/relationships/tags" Target="../tags/tag102.xml"/><Relationship Id="rId27" Type="http://schemas.openxmlformats.org/officeDocument/2006/relationships/tags" Target="../tags/tag101.xml"/><Relationship Id="rId26" Type="http://schemas.openxmlformats.org/officeDocument/2006/relationships/tags" Target="../tags/tag100.xml"/><Relationship Id="rId25" Type="http://schemas.openxmlformats.org/officeDocument/2006/relationships/image" Target="../media/image10.svg"/><Relationship Id="rId24" Type="http://schemas.openxmlformats.org/officeDocument/2006/relationships/image" Target="../media/image9.png"/><Relationship Id="rId23" Type="http://schemas.openxmlformats.org/officeDocument/2006/relationships/tags" Target="../tags/tag99.xml"/><Relationship Id="rId22" Type="http://schemas.openxmlformats.org/officeDocument/2006/relationships/tags" Target="../tags/tag98.xml"/><Relationship Id="rId21" Type="http://schemas.openxmlformats.org/officeDocument/2006/relationships/tags" Target="../tags/tag97.xml"/><Relationship Id="rId20" Type="http://schemas.openxmlformats.org/officeDocument/2006/relationships/tags" Target="../tags/tag96.xml"/><Relationship Id="rId2" Type="http://schemas.openxmlformats.org/officeDocument/2006/relationships/tags" Target="../tags/tag82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image" Target="../media/image8.svg"/><Relationship Id="rId15" Type="http://schemas.openxmlformats.org/officeDocument/2006/relationships/image" Target="../media/image7.png"/><Relationship Id="rId14" Type="http://schemas.openxmlformats.org/officeDocument/2006/relationships/tags" Target="../tags/tag92.xml"/><Relationship Id="rId13" Type="http://schemas.openxmlformats.org/officeDocument/2006/relationships/tags" Target="../tags/tag91.xml"/><Relationship Id="rId12" Type="http://schemas.openxmlformats.org/officeDocument/2006/relationships/tags" Target="../tags/tag90.xml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8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112.xml"/><Relationship Id="rId29" Type="http://schemas.openxmlformats.org/officeDocument/2006/relationships/tags" Target="../tags/tag132.xml"/><Relationship Id="rId28" Type="http://schemas.openxmlformats.org/officeDocument/2006/relationships/tags" Target="../tags/tag131.xml"/><Relationship Id="rId27" Type="http://schemas.openxmlformats.org/officeDocument/2006/relationships/tags" Target="../tags/tag130.xml"/><Relationship Id="rId26" Type="http://schemas.openxmlformats.org/officeDocument/2006/relationships/tags" Target="../tags/tag129.xml"/><Relationship Id="rId25" Type="http://schemas.openxmlformats.org/officeDocument/2006/relationships/tags" Target="../tags/tag128.xml"/><Relationship Id="rId24" Type="http://schemas.openxmlformats.org/officeDocument/2006/relationships/tags" Target="../tags/tag127.xml"/><Relationship Id="rId23" Type="http://schemas.openxmlformats.org/officeDocument/2006/relationships/image" Target="../media/image18.svg"/><Relationship Id="rId22" Type="http://schemas.openxmlformats.org/officeDocument/2006/relationships/image" Target="../media/image17.png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11.xml"/><Relationship Id="rId19" Type="http://schemas.openxmlformats.org/officeDocument/2006/relationships/tags" Target="../tags/tag124.xml"/><Relationship Id="rId18" Type="http://schemas.openxmlformats.org/officeDocument/2006/relationships/tags" Target="../tags/tag123.xml"/><Relationship Id="rId17" Type="http://schemas.openxmlformats.org/officeDocument/2006/relationships/tags" Target="../tags/tag122.xml"/><Relationship Id="rId16" Type="http://schemas.openxmlformats.org/officeDocument/2006/relationships/image" Target="../media/image16.svg"/><Relationship Id="rId15" Type="http://schemas.openxmlformats.org/officeDocument/2006/relationships/image" Target="../media/image15.png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166.xml"/><Relationship Id="rId37" Type="http://schemas.openxmlformats.org/officeDocument/2006/relationships/tags" Target="../tags/tag165.xml"/><Relationship Id="rId36" Type="http://schemas.openxmlformats.org/officeDocument/2006/relationships/image" Target="../media/image20.svg"/><Relationship Id="rId35" Type="http://schemas.openxmlformats.org/officeDocument/2006/relationships/image" Target="../media/image19.png"/><Relationship Id="rId34" Type="http://schemas.openxmlformats.org/officeDocument/2006/relationships/tags" Target="../tags/tag164.xml"/><Relationship Id="rId33" Type="http://schemas.openxmlformats.org/officeDocument/2006/relationships/tags" Target="../tags/tag163.xml"/><Relationship Id="rId32" Type="http://schemas.openxmlformats.org/officeDocument/2006/relationships/tags" Target="../tags/tag162.xml"/><Relationship Id="rId31" Type="http://schemas.openxmlformats.org/officeDocument/2006/relationships/tags" Target="../tags/tag161.xml"/><Relationship Id="rId30" Type="http://schemas.openxmlformats.org/officeDocument/2006/relationships/image" Target="../media/image6.svg"/><Relationship Id="rId3" Type="http://schemas.openxmlformats.org/officeDocument/2006/relationships/tags" Target="../tags/tag135.xml"/><Relationship Id="rId29" Type="http://schemas.openxmlformats.org/officeDocument/2006/relationships/image" Target="../media/image5.png"/><Relationship Id="rId28" Type="http://schemas.openxmlformats.org/officeDocument/2006/relationships/tags" Target="../tags/tag160.xml"/><Relationship Id="rId27" Type="http://schemas.openxmlformats.org/officeDocument/2006/relationships/tags" Target="../tags/tag159.xml"/><Relationship Id="rId26" Type="http://schemas.openxmlformats.org/officeDocument/2006/relationships/tags" Target="../tags/tag158.xml"/><Relationship Id="rId25" Type="http://schemas.openxmlformats.org/officeDocument/2006/relationships/tags" Target="../tags/tag157.xml"/><Relationship Id="rId24" Type="http://schemas.openxmlformats.org/officeDocument/2006/relationships/tags" Target="../tags/tag156.xml"/><Relationship Id="rId23" Type="http://schemas.openxmlformats.org/officeDocument/2006/relationships/tags" Target="../tags/tag155.xml"/><Relationship Id="rId22" Type="http://schemas.openxmlformats.org/officeDocument/2006/relationships/tags" Target="../tags/tag154.xml"/><Relationship Id="rId21" Type="http://schemas.openxmlformats.org/officeDocument/2006/relationships/tags" Target="../tags/tag153.xml"/><Relationship Id="rId20" Type="http://schemas.openxmlformats.org/officeDocument/2006/relationships/tags" Target="../tags/tag152.xml"/><Relationship Id="rId2" Type="http://schemas.openxmlformats.org/officeDocument/2006/relationships/tags" Target="../tags/tag134.xml"/><Relationship Id="rId19" Type="http://schemas.openxmlformats.org/officeDocument/2006/relationships/tags" Target="../tags/tag151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tags" Target="../tags/tag148.xml"/><Relationship Id="rId15" Type="http://schemas.openxmlformats.org/officeDocument/2006/relationships/tags" Target="../tags/tag147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image" Target="../media/image22.svg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205.xml"/><Relationship Id="rId44" Type="http://schemas.openxmlformats.org/officeDocument/2006/relationships/tags" Target="../tags/tag204.xml"/><Relationship Id="rId43" Type="http://schemas.openxmlformats.org/officeDocument/2006/relationships/tags" Target="../tags/tag203.xml"/><Relationship Id="rId42" Type="http://schemas.openxmlformats.org/officeDocument/2006/relationships/tags" Target="../tags/tag202.xml"/><Relationship Id="rId41" Type="http://schemas.openxmlformats.org/officeDocument/2006/relationships/tags" Target="../tags/tag201.xml"/><Relationship Id="rId40" Type="http://schemas.openxmlformats.org/officeDocument/2006/relationships/tags" Target="../tags/tag200.xml"/><Relationship Id="rId4" Type="http://schemas.openxmlformats.org/officeDocument/2006/relationships/image" Target="../media/image21.png"/><Relationship Id="rId39" Type="http://schemas.openxmlformats.org/officeDocument/2006/relationships/tags" Target="../tags/tag199.xml"/><Relationship Id="rId38" Type="http://schemas.openxmlformats.org/officeDocument/2006/relationships/tags" Target="../tags/tag198.xml"/><Relationship Id="rId37" Type="http://schemas.openxmlformats.org/officeDocument/2006/relationships/image" Target="../media/image32.svg"/><Relationship Id="rId36" Type="http://schemas.openxmlformats.org/officeDocument/2006/relationships/image" Target="../media/image31.png"/><Relationship Id="rId35" Type="http://schemas.openxmlformats.org/officeDocument/2006/relationships/tags" Target="../tags/tag197.xml"/><Relationship Id="rId34" Type="http://schemas.openxmlformats.org/officeDocument/2006/relationships/tags" Target="../tags/tag196.xml"/><Relationship Id="rId33" Type="http://schemas.openxmlformats.org/officeDocument/2006/relationships/tags" Target="../tags/tag195.xml"/><Relationship Id="rId32" Type="http://schemas.openxmlformats.org/officeDocument/2006/relationships/tags" Target="../tags/tag194.xml"/><Relationship Id="rId31" Type="http://schemas.openxmlformats.org/officeDocument/2006/relationships/image" Target="../media/image30.svg"/><Relationship Id="rId30" Type="http://schemas.openxmlformats.org/officeDocument/2006/relationships/image" Target="../media/image29.png"/><Relationship Id="rId3" Type="http://schemas.openxmlformats.org/officeDocument/2006/relationships/tags" Target="../tags/tag175.xml"/><Relationship Id="rId29" Type="http://schemas.openxmlformats.org/officeDocument/2006/relationships/tags" Target="../tags/tag193.xml"/><Relationship Id="rId28" Type="http://schemas.openxmlformats.org/officeDocument/2006/relationships/tags" Target="../tags/tag192.xml"/><Relationship Id="rId27" Type="http://schemas.openxmlformats.org/officeDocument/2006/relationships/tags" Target="../tags/tag191.xml"/><Relationship Id="rId26" Type="http://schemas.openxmlformats.org/officeDocument/2006/relationships/tags" Target="../tags/tag190.xml"/><Relationship Id="rId25" Type="http://schemas.openxmlformats.org/officeDocument/2006/relationships/image" Target="../media/image28.svg"/><Relationship Id="rId24" Type="http://schemas.openxmlformats.org/officeDocument/2006/relationships/image" Target="../media/image27.png"/><Relationship Id="rId23" Type="http://schemas.openxmlformats.org/officeDocument/2006/relationships/tags" Target="../tags/tag189.xml"/><Relationship Id="rId22" Type="http://schemas.openxmlformats.org/officeDocument/2006/relationships/tags" Target="../tags/tag188.xml"/><Relationship Id="rId21" Type="http://schemas.openxmlformats.org/officeDocument/2006/relationships/tags" Target="../tags/tag187.xml"/><Relationship Id="rId20" Type="http://schemas.openxmlformats.org/officeDocument/2006/relationships/tags" Target="../tags/tag186.xml"/><Relationship Id="rId2" Type="http://schemas.openxmlformats.org/officeDocument/2006/relationships/tags" Target="../tags/tag174.xml"/><Relationship Id="rId19" Type="http://schemas.openxmlformats.org/officeDocument/2006/relationships/tags" Target="../tags/tag185.xml"/><Relationship Id="rId18" Type="http://schemas.openxmlformats.org/officeDocument/2006/relationships/tags" Target="../tags/tag184.xml"/><Relationship Id="rId17" Type="http://schemas.openxmlformats.org/officeDocument/2006/relationships/image" Target="../media/image26.svg"/><Relationship Id="rId16" Type="http://schemas.openxmlformats.org/officeDocument/2006/relationships/image" Target="../media/image25.png"/><Relationship Id="rId15" Type="http://schemas.openxmlformats.org/officeDocument/2006/relationships/tags" Target="../tags/tag183.xml"/><Relationship Id="rId14" Type="http://schemas.openxmlformats.org/officeDocument/2006/relationships/tags" Target="../tags/tag182.xml"/><Relationship Id="rId13" Type="http://schemas.openxmlformats.org/officeDocument/2006/relationships/tags" Target="../tags/tag181.xml"/><Relationship Id="rId12" Type="http://schemas.openxmlformats.org/officeDocument/2006/relationships/tags" Target="../tags/tag180.xml"/><Relationship Id="rId11" Type="http://schemas.openxmlformats.org/officeDocument/2006/relationships/image" Target="../media/image24.svg"/><Relationship Id="rId10" Type="http://schemas.openxmlformats.org/officeDocument/2006/relationships/image" Target="../media/image23.png"/><Relationship Id="rId1" Type="http://schemas.openxmlformats.org/officeDocument/2006/relationships/tags" Target="../tags/tag17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" Type="http://schemas.openxmlformats.org/officeDocument/2006/relationships/tags" Target="../tags/tag208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225.xml"/><Relationship Id="rId27" Type="http://schemas.openxmlformats.org/officeDocument/2006/relationships/tags" Target="../tags/tag224.xml"/><Relationship Id="rId26" Type="http://schemas.openxmlformats.org/officeDocument/2006/relationships/tags" Target="../tags/tag223.xml"/><Relationship Id="rId25" Type="http://schemas.openxmlformats.org/officeDocument/2006/relationships/tags" Target="../tags/tag222.xml"/><Relationship Id="rId24" Type="http://schemas.openxmlformats.org/officeDocument/2006/relationships/tags" Target="../tags/tag221.xml"/><Relationship Id="rId23" Type="http://schemas.openxmlformats.org/officeDocument/2006/relationships/tags" Target="../tags/tag220.xml"/><Relationship Id="rId22" Type="http://schemas.openxmlformats.org/officeDocument/2006/relationships/image" Target="../media/image40.svg"/><Relationship Id="rId21" Type="http://schemas.openxmlformats.org/officeDocument/2006/relationships/image" Target="../media/image39.png"/><Relationship Id="rId20" Type="http://schemas.openxmlformats.org/officeDocument/2006/relationships/tags" Target="../tags/tag219.xml"/><Relationship Id="rId2" Type="http://schemas.openxmlformats.org/officeDocument/2006/relationships/tags" Target="../tags/tag207.xml"/><Relationship Id="rId19" Type="http://schemas.openxmlformats.org/officeDocument/2006/relationships/tags" Target="../tags/tag218.xml"/><Relationship Id="rId18" Type="http://schemas.openxmlformats.org/officeDocument/2006/relationships/tags" Target="../tags/tag217.xml"/><Relationship Id="rId17" Type="http://schemas.openxmlformats.org/officeDocument/2006/relationships/tags" Target="../tags/tag216.xml"/><Relationship Id="rId16" Type="http://schemas.openxmlformats.org/officeDocument/2006/relationships/tags" Target="../tags/tag215.xml"/><Relationship Id="rId15" Type="http://schemas.openxmlformats.org/officeDocument/2006/relationships/image" Target="../media/image38.svg"/><Relationship Id="rId14" Type="http://schemas.openxmlformats.org/officeDocument/2006/relationships/image" Target="../media/image37.png"/><Relationship Id="rId13" Type="http://schemas.openxmlformats.org/officeDocument/2006/relationships/tags" Target="../tags/tag214.xml"/><Relationship Id="rId12" Type="http://schemas.openxmlformats.org/officeDocument/2006/relationships/tags" Target="../tags/tag213.xml"/><Relationship Id="rId11" Type="http://schemas.openxmlformats.org/officeDocument/2006/relationships/image" Target="../media/image36.svg"/><Relationship Id="rId10" Type="http://schemas.openxmlformats.org/officeDocument/2006/relationships/image" Target="../media/image35.png"/><Relationship Id="rId1" Type="http://schemas.openxmlformats.org/officeDocument/2006/relationships/tags" Target="../tags/tag20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32.xml"/><Relationship Id="rId8" Type="http://schemas.openxmlformats.org/officeDocument/2006/relationships/image" Target="../media/image42.svg"/><Relationship Id="rId7" Type="http://schemas.openxmlformats.org/officeDocument/2006/relationships/image" Target="../media/image41.png"/><Relationship Id="rId6" Type="http://schemas.openxmlformats.org/officeDocument/2006/relationships/tags" Target="../tags/tag231.xml"/><Relationship Id="rId56" Type="http://schemas.openxmlformats.org/officeDocument/2006/relationships/slideLayout" Target="../slideLayouts/slideLayout7.xml"/><Relationship Id="rId55" Type="http://schemas.openxmlformats.org/officeDocument/2006/relationships/tags" Target="../tags/tag274.xml"/><Relationship Id="rId54" Type="http://schemas.openxmlformats.org/officeDocument/2006/relationships/tags" Target="../tags/tag273.xml"/><Relationship Id="rId53" Type="http://schemas.openxmlformats.org/officeDocument/2006/relationships/tags" Target="../tags/tag272.xml"/><Relationship Id="rId52" Type="http://schemas.openxmlformats.org/officeDocument/2006/relationships/tags" Target="../tags/tag271.xml"/><Relationship Id="rId51" Type="http://schemas.openxmlformats.org/officeDocument/2006/relationships/tags" Target="../tags/tag270.xml"/><Relationship Id="rId50" Type="http://schemas.openxmlformats.org/officeDocument/2006/relationships/tags" Target="../tags/tag269.xml"/><Relationship Id="rId5" Type="http://schemas.openxmlformats.org/officeDocument/2006/relationships/tags" Target="../tags/tag230.xml"/><Relationship Id="rId49" Type="http://schemas.openxmlformats.org/officeDocument/2006/relationships/tags" Target="../tags/tag268.xml"/><Relationship Id="rId48" Type="http://schemas.openxmlformats.org/officeDocument/2006/relationships/tags" Target="../tags/tag267.xml"/><Relationship Id="rId47" Type="http://schemas.openxmlformats.org/officeDocument/2006/relationships/tags" Target="../tags/tag266.xml"/><Relationship Id="rId46" Type="http://schemas.openxmlformats.org/officeDocument/2006/relationships/tags" Target="../tags/tag265.xml"/><Relationship Id="rId45" Type="http://schemas.openxmlformats.org/officeDocument/2006/relationships/tags" Target="../tags/tag264.xml"/><Relationship Id="rId44" Type="http://schemas.openxmlformats.org/officeDocument/2006/relationships/tags" Target="../tags/tag263.xml"/><Relationship Id="rId43" Type="http://schemas.openxmlformats.org/officeDocument/2006/relationships/tags" Target="../tags/tag262.xml"/><Relationship Id="rId42" Type="http://schemas.openxmlformats.org/officeDocument/2006/relationships/image" Target="../media/image46.svg"/><Relationship Id="rId41" Type="http://schemas.openxmlformats.org/officeDocument/2006/relationships/image" Target="../media/image45.png"/><Relationship Id="rId40" Type="http://schemas.openxmlformats.org/officeDocument/2006/relationships/tags" Target="../tags/tag261.xml"/><Relationship Id="rId4" Type="http://schemas.openxmlformats.org/officeDocument/2006/relationships/tags" Target="../tags/tag229.xml"/><Relationship Id="rId39" Type="http://schemas.openxmlformats.org/officeDocument/2006/relationships/tags" Target="../tags/tag260.xml"/><Relationship Id="rId38" Type="http://schemas.openxmlformats.org/officeDocument/2006/relationships/tags" Target="../tags/tag259.xml"/><Relationship Id="rId37" Type="http://schemas.openxmlformats.org/officeDocument/2006/relationships/tags" Target="../tags/tag258.xml"/><Relationship Id="rId36" Type="http://schemas.openxmlformats.org/officeDocument/2006/relationships/tags" Target="../tags/tag257.xml"/><Relationship Id="rId35" Type="http://schemas.openxmlformats.org/officeDocument/2006/relationships/tags" Target="../tags/tag256.xml"/><Relationship Id="rId34" Type="http://schemas.openxmlformats.org/officeDocument/2006/relationships/tags" Target="../tags/tag255.xml"/><Relationship Id="rId33" Type="http://schemas.openxmlformats.org/officeDocument/2006/relationships/tags" Target="../tags/tag254.xml"/><Relationship Id="rId32" Type="http://schemas.openxmlformats.org/officeDocument/2006/relationships/tags" Target="../tags/tag253.xml"/><Relationship Id="rId31" Type="http://schemas.openxmlformats.org/officeDocument/2006/relationships/tags" Target="../tags/tag252.xml"/><Relationship Id="rId30" Type="http://schemas.openxmlformats.org/officeDocument/2006/relationships/tags" Target="../tags/tag251.xml"/><Relationship Id="rId3" Type="http://schemas.openxmlformats.org/officeDocument/2006/relationships/tags" Target="../tags/tag228.xml"/><Relationship Id="rId29" Type="http://schemas.openxmlformats.org/officeDocument/2006/relationships/tags" Target="../tags/tag250.xml"/><Relationship Id="rId28" Type="http://schemas.openxmlformats.org/officeDocument/2006/relationships/tags" Target="../tags/tag249.xml"/><Relationship Id="rId27" Type="http://schemas.openxmlformats.org/officeDocument/2006/relationships/tags" Target="../tags/tag248.xml"/><Relationship Id="rId26" Type="http://schemas.openxmlformats.org/officeDocument/2006/relationships/tags" Target="../tags/tag247.xml"/><Relationship Id="rId25" Type="http://schemas.openxmlformats.org/officeDocument/2006/relationships/image" Target="../media/image44.svg"/><Relationship Id="rId24" Type="http://schemas.openxmlformats.org/officeDocument/2006/relationships/image" Target="../media/image43.png"/><Relationship Id="rId23" Type="http://schemas.openxmlformats.org/officeDocument/2006/relationships/tags" Target="../tags/tag246.xml"/><Relationship Id="rId22" Type="http://schemas.openxmlformats.org/officeDocument/2006/relationships/tags" Target="../tags/tag245.xml"/><Relationship Id="rId21" Type="http://schemas.openxmlformats.org/officeDocument/2006/relationships/tags" Target="../tags/tag244.xml"/><Relationship Id="rId20" Type="http://schemas.openxmlformats.org/officeDocument/2006/relationships/tags" Target="../tags/tag243.xml"/><Relationship Id="rId2" Type="http://schemas.openxmlformats.org/officeDocument/2006/relationships/tags" Target="../tags/tag227.xml"/><Relationship Id="rId19" Type="http://schemas.openxmlformats.org/officeDocument/2006/relationships/tags" Target="../tags/tag242.xml"/><Relationship Id="rId18" Type="http://schemas.openxmlformats.org/officeDocument/2006/relationships/tags" Target="../tags/tag241.xml"/><Relationship Id="rId17" Type="http://schemas.openxmlformats.org/officeDocument/2006/relationships/tags" Target="../tags/tag240.xml"/><Relationship Id="rId16" Type="http://schemas.openxmlformats.org/officeDocument/2006/relationships/tags" Target="../tags/tag239.xml"/><Relationship Id="rId15" Type="http://schemas.openxmlformats.org/officeDocument/2006/relationships/tags" Target="../tags/tag238.xml"/><Relationship Id="rId14" Type="http://schemas.openxmlformats.org/officeDocument/2006/relationships/tags" Target="../tags/tag237.xml"/><Relationship Id="rId13" Type="http://schemas.openxmlformats.org/officeDocument/2006/relationships/tags" Target="../tags/tag236.xml"/><Relationship Id="rId12" Type="http://schemas.openxmlformats.org/officeDocument/2006/relationships/tags" Target="../tags/tag235.xml"/><Relationship Id="rId11" Type="http://schemas.openxmlformats.org/officeDocument/2006/relationships/tags" Target="../tags/tag234.xml"/><Relationship Id="rId10" Type="http://schemas.openxmlformats.org/officeDocument/2006/relationships/tags" Target="../tags/tag233.xml"/><Relationship Id="rId1" Type="http://schemas.openxmlformats.org/officeDocument/2006/relationships/tags" Target="../tags/tag22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tags" Target="../tags/tag27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tags" Target="../tags/tag28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97.xml"/><Relationship Id="rId21" Type="http://schemas.openxmlformats.org/officeDocument/2006/relationships/tags" Target="../tags/tag296.xml"/><Relationship Id="rId20" Type="http://schemas.openxmlformats.org/officeDocument/2006/relationships/image" Target="../media/image50.svg"/><Relationship Id="rId2" Type="http://schemas.openxmlformats.org/officeDocument/2006/relationships/tags" Target="../tags/tag281.xml"/><Relationship Id="rId19" Type="http://schemas.openxmlformats.org/officeDocument/2006/relationships/image" Target="../media/image49.png"/><Relationship Id="rId18" Type="http://schemas.openxmlformats.org/officeDocument/2006/relationships/tags" Target="../tags/tag295.xml"/><Relationship Id="rId17" Type="http://schemas.openxmlformats.org/officeDocument/2006/relationships/tags" Target="../tags/tag294.xml"/><Relationship Id="rId16" Type="http://schemas.openxmlformats.org/officeDocument/2006/relationships/tags" Target="../tags/tag293.xml"/><Relationship Id="rId15" Type="http://schemas.openxmlformats.org/officeDocument/2006/relationships/tags" Target="../tags/tag292.xml"/><Relationship Id="rId14" Type="http://schemas.openxmlformats.org/officeDocument/2006/relationships/image" Target="../media/image48.svg"/><Relationship Id="rId13" Type="http://schemas.openxmlformats.org/officeDocument/2006/relationships/image" Target="../media/image47.png"/><Relationship Id="rId12" Type="http://schemas.openxmlformats.org/officeDocument/2006/relationships/tags" Target="../tags/tag291.xml"/><Relationship Id="rId11" Type="http://schemas.openxmlformats.org/officeDocument/2006/relationships/tags" Target="../tags/tag290.xml"/><Relationship Id="rId10" Type="http://schemas.openxmlformats.org/officeDocument/2006/relationships/tags" Target="../tags/tag289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svg"/><Relationship Id="rId8" Type="http://schemas.openxmlformats.org/officeDocument/2006/relationships/image" Target="../media/image23.png"/><Relationship Id="rId7" Type="http://schemas.openxmlformats.org/officeDocument/2006/relationships/tags" Target="../tags/tag304.xml"/><Relationship Id="rId6" Type="http://schemas.openxmlformats.org/officeDocument/2006/relationships/tags" Target="../tags/tag303.xml"/><Relationship Id="rId5" Type="http://schemas.openxmlformats.org/officeDocument/2006/relationships/tags" Target="../tags/tag302.xml"/><Relationship Id="rId4" Type="http://schemas.openxmlformats.org/officeDocument/2006/relationships/tags" Target="../tags/tag301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300.xml"/><Relationship Id="rId29" Type="http://schemas.openxmlformats.org/officeDocument/2006/relationships/tags" Target="../tags/tag322.xml"/><Relationship Id="rId28" Type="http://schemas.openxmlformats.org/officeDocument/2006/relationships/tags" Target="../tags/tag321.xml"/><Relationship Id="rId27" Type="http://schemas.openxmlformats.org/officeDocument/2006/relationships/tags" Target="../tags/tag320.xml"/><Relationship Id="rId26" Type="http://schemas.openxmlformats.org/officeDocument/2006/relationships/tags" Target="../tags/tag319.xml"/><Relationship Id="rId25" Type="http://schemas.openxmlformats.org/officeDocument/2006/relationships/tags" Target="../tags/tag318.xml"/><Relationship Id="rId24" Type="http://schemas.openxmlformats.org/officeDocument/2006/relationships/tags" Target="../tags/tag317.xml"/><Relationship Id="rId23" Type="http://schemas.openxmlformats.org/officeDocument/2006/relationships/tags" Target="../tags/tag316.xml"/><Relationship Id="rId22" Type="http://schemas.openxmlformats.org/officeDocument/2006/relationships/tags" Target="../tags/tag315.xml"/><Relationship Id="rId21" Type="http://schemas.openxmlformats.org/officeDocument/2006/relationships/tags" Target="../tags/tag314.xml"/><Relationship Id="rId20" Type="http://schemas.openxmlformats.org/officeDocument/2006/relationships/tags" Target="../tags/tag313.xml"/><Relationship Id="rId2" Type="http://schemas.openxmlformats.org/officeDocument/2006/relationships/tags" Target="../tags/tag299.xml"/><Relationship Id="rId19" Type="http://schemas.openxmlformats.org/officeDocument/2006/relationships/tags" Target="../tags/tag312.xml"/><Relationship Id="rId18" Type="http://schemas.openxmlformats.org/officeDocument/2006/relationships/tags" Target="../tags/tag311.xml"/><Relationship Id="rId17" Type="http://schemas.openxmlformats.org/officeDocument/2006/relationships/tags" Target="../tags/tag310.xml"/><Relationship Id="rId16" Type="http://schemas.openxmlformats.org/officeDocument/2006/relationships/tags" Target="../tags/tag309.xml"/><Relationship Id="rId15" Type="http://schemas.openxmlformats.org/officeDocument/2006/relationships/image" Target="../media/image52.svg"/><Relationship Id="rId14" Type="http://schemas.openxmlformats.org/officeDocument/2006/relationships/image" Target="../media/image51.png"/><Relationship Id="rId13" Type="http://schemas.openxmlformats.org/officeDocument/2006/relationships/tags" Target="../tags/tag308.xml"/><Relationship Id="rId12" Type="http://schemas.openxmlformats.org/officeDocument/2006/relationships/tags" Target="../tags/tag307.xml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tags" Target="../tags/tag29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tags" Target="../tags/tag330.xml"/><Relationship Id="rId7" Type="http://schemas.openxmlformats.org/officeDocument/2006/relationships/tags" Target="../tags/tag329.xml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359.xml"/><Relationship Id="rId44" Type="http://schemas.openxmlformats.org/officeDocument/2006/relationships/tags" Target="../tags/tag358.xml"/><Relationship Id="rId43" Type="http://schemas.openxmlformats.org/officeDocument/2006/relationships/tags" Target="../tags/tag357.xml"/><Relationship Id="rId42" Type="http://schemas.openxmlformats.org/officeDocument/2006/relationships/tags" Target="../tags/tag356.xml"/><Relationship Id="rId41" Type="http://schemas.openxmlformats.org/officeDocument/2006/relationships/tags" Target="../tags/tag355.xml"/><Relationship Id="rId40" Type="http://schemas.openxmlformats.org/officeDocument/2006/relationships/tags" Target="../tags/tag354.xml"/><Relationship Id="rId4" Type="http://schemas.openxmlformats.org/officeDocument/2006/relationships/tags" Target="../tags/tag326.xml"/><Relationship Id="rId39" Type="http://schemas.openxmlformats.org/officeDocument/2006/relationships/tags" Target="../tags/tag353.xml"/><Relationship Id="rId38" Type="http://schemas.openxmlformats.org/officeDocument/2006/relationships/tags" Target="../tags/tag352.xml"/><Relationship Id="rId37" Type="http://schemas.openxmlformats.org/officeDocument/2006/relationships/tags" Target="../tags/tag351.xml"/><Relationship Id="rId36" Type="http://schemas.openxmlformats.org/officeDocument/2006/relationships/tags" Target="../tags/tag350.xml"/><Relationship Id="rId35" Type="http://schemas.openxmlformats.org/officeDocument/2006/relationships/tags" Target="../tags/tag349.xml"/><Relationship Id="rId34" Type="http://schemas.openxmlformats.org/officeDocument/2006/relationships/tags" Target="../tags/tag348.xml"/><Relationship Id="rId33" Type="http://schemas.openxmlformats.org/officeDocument/2006/relationships/tags" Target="../tags/tag347.xml"/><Relationship Id="rId32" Type="http://schemas.openxmlformats.org/officeDocument/2006/relationships/tags" Target="../tags/tag346.xml"/><Relationship Id="rId31" Type="http://schemas.openxmlformats.org/officeDocument/2006/relationships/tags" Target="../tags/tag345.xml"/><Relationship Id="rId30" Type="http://schemas.openxmlformats.org/officeDocument/2006/relationships/tags" Target="../tags/tag344.xml"/><Relationship Id="rId3" Type="http://schemas.openxmlformats.org/officeDocument/2006/relationships/tags" Target="../tags/tag325.xml"/><Relationship Id="rId29" Type="http://schemas.openxmlformats.org/officeDocument/2006/relationships/tags" Target="../tags/tag343.xml"/><Relationship Id="rId28" Type="http://schemas.openxmlformats.org/officeDocument/2006/relationships/image" Target="../media/image60.svg"/><Relationship Id="rId27" Type="http://schemas.openxmlformats.org/officeDocument/2006/relationships/image" Target="../media/image59.png"/><Relationship Id="rId26" Type="http://schemas.openxmlformats.org/officeDocument/2006/relationships/tags" Target="../tags/tag342.xml"/><Relationship Id="rId25" Type="http://schemas.openxmlformats.org/officeDocument/2006/relationships/tags" Target="../tags/tag341.xml"/><Relationship Id="rId24" Type="http://schemas.openxmlformats.org/officeDocument/2006/relationships/tags" Target="../tags/tag340.xml"/><Relationship Id="rId23" Type="http://schemas.openxmlformats.org/officeDocument/2006/relationships/tags" Target="../tags/tag339.xml"/><Relationship Id="rId22" Type="http://schemas.openxmlformats.org/officeDocument/2006/relationships/image" Target="../media/image58.svg"/><Relationship Id="rId21" Type="http://schemas.openxmlformats.org/officeDocument/2006/relationships/image" Target="../media/image57.png"/><Relationship Id="rId20" Type="http://schemas.openxmlformats.org/officeDocument/2006/relationships/tags" Target="../tags/tag338.xml"/><Relationship Id="rId2" Type="http://schemas.openxmlformats.org/officeDocument/2006/relationships/tags" Target="../tags/tag324.xml"/><Relationship Id="rId19" Type="http://schemas.openxmlformats.org/officeDocument/2006/relationships/tags" Target="../tags/tag337.xml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image" Target="../media/image56.svg"/><Relationship Id="rId15" Type="http://schemas.openxmlformats.org/officeDocument/2006/relationships/image" Target="../media/image55.png"/><Relationship Id="rId14" Type="http://schemas.openxmlformats.org/officeDocument/2006/relationships/tags" Target="../tags/tag334.xml"/><Relationship Id="rId13" Type="http://schemas.openxmlformats.org/officeDocument/2006/relationships/tags" Target="../tags/tag333.xml"/><Relationship Id="rId12" Type="http://schemas.openxmlformats.org/officeDocument/2006/relationships/tags" Target="../tags/tag332.xml"/><Relationship Id="rId11" Type="http://schemas.openxmlformats.org/officeDocument/2006/relationships/tags" Target="../tags/tag331.xml"/><Relationship Id="rId10" Type="http://schemas.openxmlformats.org/officeDocument/2006/relationships/image" Target="../media/image54.svg"/><Relationship Id="rId1" Type="http://schemas.openxmlformats.org/officeDocument/2006/relationships/tags" Target="../tags/tag323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65.xml"/><Relationship Id="rId5" Type="http://schemas.openxmlformats.org/officeDocument/2006/relationships/tags" Target="../tags/tag364.xml"/><Relationship Id="rId4" Type="http://schemas.openxmlformats.org/officeDocument/2006/relationships/tags" Target="../tags/tag363.xml"/><Relationship Id="rId3" Type="http://schemas.openxmlformats.org/officeDocument/2006/relationships/tags" Target="../tags/tag362.xml"/><Relationship Id="rId2" Type="http://schemas.openxmlformats.org/officeDocument/2006/relationships/tags" Target="../tags/tag361.xml"/><Relationship Id="rId1" Type="http://schemas.openxmlformats.org/officeDocument/2006/relationships/tags" Target="../tags/tag36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74.xml"/><Relationship Id="rId8" Type="http://schemas.openxmlformats.org/officeDocument/2006/relationships/tags" Target="../tags/tag373.xml"/><Relationship Id="rId7" Type="http://schemas.openxmlformats.org/officeDocument/2006/relationships/tags" Target="../tags/tag372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Relationship Id="rId3" Type="http://schemas.openxmlformats.org/officeDocument/2006/relationships/tags" Target="../tags/tag368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92.xml"/><Relationship Id="rId26" Type="http://schemas.openxmlformats.org/officeDocument/2006/relationships/tags" Target="../tags/tag391.xml"/><Relationship Id="rId25" Type="http://schemas.openxmlformats.org/officeDocument/2006/relationships/tags" Target="../tags/tag390.xml"/><Relationship Id="rId24" Type="http://schemas.openxmlformats.org/officeDocument/2006/relationships/tags" Target="../tags/tag389.xml"/><Relationship Id="rId23" Type="http://schemas.openxmlformats.org/officeDocument/2006/relationships/tags" Target="../tags/tag388.xml"/><Relationship Id="rId22" Type="http://schemas.openxmlformats.org/officeDocument/2006/relationships/tags" Target="../tags/tag387.xml"/><Relationship Id="rId21" Type="http://schemas.openxmlformats.org/officeDocument/2006/relationships/tags" Target="../tags/tag386.xml"/><Relationship Id="rId20" Type="http://schemas.openxmlformats.org/officeDocument/2006/relationships/tags" Target="../tags/tag385.xml"/><Relationship Id="rId2" Type="http://schemas.openxmlformats.org/officeDocument/2006/relationships/tags" Target="../tags/tag367.xml"/><Relationship Id="rId19" Type="http://schemas.openxmlformats.org/officeDocument/2006/relationships/tags" Target="../tags/tag384.xml"/><Relationship Id="rId18" Type="http://schemas.openxmlformats.org/officeDocument/2006/relationships/tags" Target="../tags/tag383.xml"/><Relationship Id="rId17" Type="http://schemas.openxmlformats.org/officeDocument/2006/relationships/tags" Target="../tags/tag382.xml"/><Relationship Id="rId16" Type="http://schemas.openxmlformats.org/officeDocument/2006/relationships/tags" Target="../tags/tag381.xml"/><Relationship Id="rId15" Type="http://schemas.openxmlformats.org/officeDocument/2006/relationships/tags" Target="../tags/tag380.xml"/><Relationship Id="rId14" Type="http://schemas.openxmlformats.org/officeDocument/2006/relationships/tags" Target="../tags/tag379.xml"/><Relationship Id="rId13" Type="http://schemas.openxmlformats.org/officeDocument/2006/relationships/tags" Target="../tags/tag378.xml"/><Relationship Id="rId12" Type="http://schemas.openxmlformats.org/officeDocument/2006/relationships/tags" Target="../tags/tag377.xml"/><Relationship Id="rId11" Type="http://schemas.openxmlformats.org/officeDocument/2006/relationships/tags" Target="../tags/tag376.xml"/><Relationship Id="rId10" Type="http://schemas.openxmlformats.org/officeDocument/2006/relationships/tags" Target="../tags/tag375.xml"/><Relationship Id="rId1" Type="http://schemas.openxmlformats.org/officeDocument/2006/relationships/tags" Target="../tags/tag36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svg"/><Relationship Id="rId8" Type="http://schemas.openxmlformats.org/officeDocument/2006/relationships/image" Target="../media/image61.png"/><Relationship Id="rId7" Type="http://schemas.openxmlformats.org/officeDocument/2006/relationships/tags" Target="../tags/tag399.xml"/><Relationship Id="rId6" Type="http://schemas.openxmlformats.org/officeDocument/2006/relationships/tags" Target="../tags/tag398.xml"/><Relationship Id="rId5" Type="http://schemas.openxmlformats.org/officeDocument/2006/relationships/tags" Target="../tags/tag397.xml"/><Relationship Id="rId43" Type="http://schemas.openxmlformats.org/officeDocument/2006/relationships/slideLayout" Target="../slideLayouts/slideLayout7.xml"/><Relationship Id="rId42" Type="http://schemas.openxmlformats.org/officeDocument/2006/relationships/tags" Target="../tags/tag430.xml"/><Relationship Id="rId41" Type="http://schemas.openxmlformats.org/officeDocument/2006/relationships/tags" Target="../tags/tag429.xml"/><Relationship Id="rId40" Type="http://schemas.openxmlformats.org/officeDocument/2006/relationships/tags" Target="../tags/tag428.xml"/><Relationship Id="rId4" Type="http://schemas.openxmlformats.org/officeDocument/2006/relationships/tags" Target="../tags/tag396.xml"/><Relationship Id="rId39" Type="http://schemas.openxmlformats.org/officeDocument/2006/relationships/tags" Target="../tags/tag427.xml"/><Relationship Id="rId38" Type="http://schemas.openxmlformats.org/officeDocument/2006/relationships/tags" Target="../tags/tag426.xml"/><Relationship Id="rId37" Type="http://schemas.openxmlformats.org/officeDocument/2006/relationships/tags" Target="../tags/tag425.xml"/><Relationship Id="rId36" Type="http://schemas.openxmlformats.org/officeDocument/2006/relationships/tags" Target="../tags/tag424.xml"/><Relationship Id="rId35" Type="http://schemas.openxmlformats.org/officeDocument/2006/relationships/tags" Target="../tags/tag423.xml"/><Relationship Id="rId34" Type="http://schemas.openxmlformats.org/officeDocument/2006/relationships/tags" Target="../tags/tag422.xml"/><Relationship Id="rId33" Type="http://schemas.openxmlformats.org/officeDocument/2006/relationships/tags" Target="../tags/tag421.xml"/><Relationship Id="rId32" Type="http://schemas.openxmlformats.org/officeDocument/2006/relationships/tags" Target="../tags/tag420.xml"/><Relationship Id="rId31" Type="http://schemas.openxmlformats.org/officeDocument/2006/relationships/tags" Target="../tags/tag419.xml"/><Relationship Id="rId30" Type="http://schemas.openxmlformats.org/officeDocument/2006/relationships/tags" Target="../tags/tag418.xml"/><Relationship Id="rId3" Type="http://schemas.openxmlformats.org/officeDocument/2006/relationships/tags" Target="../tags/tag395.xml"/><Relationship Id="rId29" Type="http://schemas.openxmlformats.org/officeDocument/2006/relationships/tags" Target="../tags/tag417.xml"/><Relationship Id="rId28" Type="http://schemas.openxmlformats.org/officeDocument/2006/relationships/tags" Target="../tags/tag416.xml"/><Relationship Id="rId27" Type="http://schemas.openxmlformats.org/officeDocument/2006/relationships/tags" Target="../tags/tag415.xml"/><Relationship Id="rId26" Type="http://schemas.openxmlformats.org/officeDocument/2006/relationships/tags" Target="../tags/tag414.xml"/><Relationship Id="rId25" Type="http://schemas.openxmlformats.org/officeDocument/2006/relationships/tags" Target="../tags/tag413.xml"/><Relationship Id="rId24" Type="http://schemas.openxmlformats.org/officeDocument/2006/relationships/tags" Target="../tags/tag412.xml"/><Relationship Id="rId23" Type="http://schemas.openxmlformats.org/officeDocument/2006/relationships/tags" Target="../tags/tag411.xml"/><Relationship Id="rId22" Type="http://schemas.openxmlformats.org/officeDocument/2006/relationships/tags" Target="../tags/tag410.xml"/><Relationship Id="rId21" Type="http://schemas.openxmlformats.org/officeDocument/2006/relationships/tags" Target="../tags/tag409.xml"/><Relationship Id="rId20" Type="http://schemas.openxmlformats.org/officeDocument/2006/relationships/tags" Target="../tags/tag408.xml"/><Relationship Id="rId2" Type="http://schemas.openxmlformats.org/officeDocument/2006/relationships/tags" Target="../tags/tag394.xml"/><Relationship Id="rId19" Type="http://schemas.openxmlformats.org/officeDocument/2006/relationships/tags" Target="../tags/tag407.xml"/><Relationship Id="rId18" Type="http://schemas.openxmlformats.org/officeDocument/2006/relationships/tags" Target="../tags/tag406.xml"/><Relationship Id="rId17" Type="http://schemas.openxmlformats.org/officeDocument/2006/relationships/tags" Target="../tags/tag405.xml"/><Relationship Id="rId16" Type="http://schemas.openxmlformats.org/officeDocument/2006/relationships/tags" Target="../tags/tag404.xml"/><Relationship Id="rId15" Type="http://schemas.openxmlformats.org/officeDocument/2006/relationships/image" Target="../media/image64.svg"/><Relationship Id="rId14" Type="http://schemas.openxmlformats.org/officeDocument/2006/relationships/image" Target="../media/image63.png"/><Relationship Id="rId13" Type="http://schemas.openxmlformats.org/officeDocument/2006/relationships/tags" Target="../tags/tag403.xml"/><Relationship Id="rId12" Type="http://schemas.openxmlformats.org/officeDocument/2006/relationships/tags" Target="../tags/tag402.xml"/><Relationship Id="rId11" Type="http://schemas.openxmlformats.org/officeDocument/2006/relationships/tags" Target="../tags/tag401.xml"/><Relationship Id="rId10" Type="http://schemas.openxmlformats.org/officeDocument/2006/relationships/tags" Target="../tags/tag400.xml"/><Relationship Id="rId1" Type="http://schemas.openxmlformats.org/officeDocument/2006/relationships/tags" Target="../tags/tag393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436.xml"/><Relationship Id="rId5" Type="http://schemas.openxmlformats.org/officeDocument/2006/relationships/tags" Target="../tags/tag435.xml"/><Relationship Id="rId4" Type="http://schemas.openxmlformats.org/officeDocument/2006/relationships/tags" Target="../tags/tag434.xml"/><Relationship Id="rId3" Type="http://schemas.openxmlformats.org/officeDocument/2006/relationships/tags" Target="../tags/tag433.xml"/><Relationship Id="rId2" Type="http://schemas.openxmlformats.org/officeDocument/2006/relationships/tags" Target="../tags/tag432.xml"/><Relationship Id="rId1" Type="http://schemas.openxmlformats.org/officeDocument/2006/relationships/tags" Target="../tags/tag43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svg"/><Relationship Id="rId8" Type="http://schemas.openxmlformats.org/officeDocument/2006/relationships/image" Target="../media/image65.png"/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" Type="http://schemas.openxmlformats.org/officeDocument/2006/relationships/tags" Target="../tags/tag440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461.xml"/><Relationship Id="rId32" Type="http://schemas.openxmlformats.org/officeDocument/2006/relationships/tags" Target="../tags/tag460.xml"/><Relationship Id="rId31" Type="http://schemas.openxmlformats.org/officeDocument/2006/relationships/tags" Target="../tags/tag459.xml"/><Relationship Id="rId30" Type="http://schemas.openxmlformats.org/officeDocument/2006/relationships/tags" Target="../tags/tag458.xml"/><Relationship Id="rId3" Type="http://schemas.openxmlformats.org/officeDocument/2006/relationships/tags" Target="../tags/tag439.xml"/><Relationship Id="rId29" Type="http://schemas.openxmlformats.org/officeDocument/2006/relationships/image" Target="../media/image6.svg"/><Relationship Id="rId28" Type="http://schemas.openxmlformats.org/officeDocument/2006/relationships/image" Target="../media/image5.png"/><Relationship Id="rId27" Type="http://schemas.openxmlformats.org/officeDocument/2006/relationships/tags" Target="../tags/tag457.xml"/><Relationship Id="rId26" Type="http://schemas.openxmlformats.org/officeDocument/2006/relationships/tags" Target="../tags/tag456.xml"/><Relationship Id="rId25" Type="http://schemas.openxmlformats.org/officeDocument/2006/relationships/tags" Target="../tags/tag455.xml"/><Relationship Id="rId24" Type="http://schemas.openxmlformats.org/officeDocument/2006/relationships/tags" Target="../tags/tag454.xml"/><Relationship Id="rId23" Type="http://schemas.openxmlformats.org/officeDocument/2006/relationships/image" Target="../media/image68.svg"/><Relationship Id="rId22" Type="http://schemas.openxmlformats.org/officeDocument/2006/relationships/image" Target="../media/image67.png"/><Relationship Id="rId21" Type="http://schemas.openxmlformats.org/officeDocument/2006/relationships/tags" Target="../tags/tag453.xml"/><Relationship Id="rId20" Type="http://schemas.openxmlformats.org/officeDocument/2006/relationships/tags" Target="../tags/tag452.xml"/><Relationship Id="rId2" Type="http://schemas.openxmlformats.org/officeDocument/2006/relationships/tags" Target="../tags/tag438.xml"/><Relationship Id="rId19" Type="http://schemas.openxmlformats.org/officeDocument/2006/relationships/tags" Target="../tags/tag451.xml"/><Relationship Id="rId18" Type="http://schemas.openxmlformats.org/officeDocument/2006/relationships/tags" Target="../tags/tag450.xml"/><Relationship Id="rId17" Type="http://schemas.openxmlformats.org/officeDocument/2006/relationships/tags" Target="../tags/tag449.xml"/><Relationship Id="rId16" Type="http://schemas.openxmlformats.org/officeDocument/2006/relationships/tags" Target="../tags/tag448.xml"/><Relationship Id="rId15" Type="http://schemas.openxmlformats.org/officeDocument/2006/relationships/image" Target="../media/image22.svg"/><Relationship Id="rId14" Type="http://schemas.openxmlformats.org/officeDocument/2006/relationships/image" Target="../media/image21.png"/><Relationship Id="rId13" Type="http://schemas.openxmlformats.org/officeDocument/2006/relationships/tags" Target="../tags/tag447.xml"/><Relationship Id="rId12" Type="http://schemas.openxmlformats.org/officeDocument/2006/relationships/tags" Target="../tags/tag446.xml"/><Relationship Id="rId11" Type="http://schemas.openxmlformats.org/officeDocument/2006/relationships/tags" Target="../tags/tag445.xml"/><Relationship Id="rId10" Type="http://schemas.openxmlformats.org/officeDocument/2006/relationships/tags" Target="../tags/tag444.xml"/><Relationship Id="rId1" Type="http://schemas.openxmlformats.org/officeDocument/2006/relationships/tags" Target="../tags/tag43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470.xml"/><Relationship Id="rId8" Type="http://schemas.openxmlformats.org/officeDocument/2006/relationships/tags" Target="../tags/tag469.xml"/><Relationship Id="rId7" Type="http://schemas.openxmlformats.org/officeDocument/2006/relationships/tags" Target="../tags/tag468.xml"/><Relationship Id="rId6" Type="http://schemas.openxmlformats.org/officeDocument/2006/relationships/tags" Target="../tags/tag467.xml"/><Relationship Id="rId54" Type="http://schemas.openxmlformats.org/officeDocument/2006/relationships/slideLayout" Target="../slideLayouts/slideLayout7.xml"/><Relationship Id="rId53" Type="http://schemas.openxmlformats.org/officeDocument/2006/relationships/tags" Target="../tags/tag508.xml"/><Relationship Id="rId52" Type="http://schemas.openxmlformats.org/officeDocument/2006/relationships/tags" Target="../tags/tag507.xml"/><Relationship Id="rId51" Type="http://schemas.openxmlformats.org/officeDocument/2006/relationships/tags" Target="../tags/tag506.xml"/><Relationship Id="rId50" Type="http://schemas.openxmlformats.org/officeDocument/2006/relationships/tags" Target="../tags/tag505.xml"/><Relationship Id="rId5" Type="http://schemas.openxmlformats.org/officeDocument/2006/relationships/tags" Target="../tags/tag466.xml"/><Relationship Id="rId49" Type="http://schemas.openxmlformats.org/officeDocument/2006/relationships/tags" Target="../tags/tag504.xml"/><Relationship Id="rId48" Type="http://schemas.openxmlformats.org/officeDocument/2006/relationships/tags" Target="../tags/tag503.xml"/><Relationship Id="rId47" Type="http://schemas.openxmlformats.org/officeDocument/2006/relationships/tags" Target="../tags/tag502.xml"/><Relationship Id="rId46" Type="http://schemas.openxmlformats.org/officeDocument/2006/relationships/tags" Target="../tags/tag501.xml"/><Relationship Id="rId45" Type="http://schemas.openxmlformats.org/officeDocument/2006/relationships/tags" Target="../tags/tag500.xml"/><Relationship Id="rId44" Type="http://schemas.openxmlformats.org/officeDocument/2006/relationships/image" Target="../media/image72.svg"/><Relationship Id="rId43" Type="http://schemas.openxmlformats.org/officeDocument/2006/relationships/image" Target="../media/image71.png"/><Relationship Id="rId42" Type="http://schemas.openxmlformats.org/officeDocument/2006/relationships/tags" Target="../tags/tag499.xml"/><Relationship Id="rId41" Type="http://schemas.openxmlformats.org/officeDocument/2006/relationships/tags" Target="../tags/tag498.xml"/><Relationship Id="rId40" Type="http://schemas.openxmlformats.org/officeDocument/2006/relationships/tags" Target="../tags/tag497.xml"/><Relationship Id="rId4" Type="http://schemas.openxmlformats.org/officeDocument/2006/relationships/tags" Target="../tags/tag465.xml"/><Relationship Id="rId39" Type="http://schemas.openxmlformats.org/officeDocument/2006/relationships/tags" Target="../tags/tag496.xml"/><Relationship Id="rId38" Type="http://schemas.openxmlformats.org/officeDocument/2006/relationships/tags" Target="../tags/tag495.xml"/><Relationship Id="rId37" Type="http://schemas.openxmlformats.org/officeDocument/2006/relationships/tags" Target="../tags/tag494.xml"/><Relationship Id="rId36" Type="http://schemas.openxmlformats.org/officeDocument/2006/relationships/tags" Target="../tags/tag493.xml"/><Relationship Id="rId35" Type="http://schemas.openxmlformats.org/officeDocument/2006/relationships/tags" Target="../tags/tag492.xml"/><Relationship Id="rId34" Type="http://schemas.openxmlformats.org/officeDocument/2006/relationships/image" Target="../media/image68.svg"/><Relationship Id="rId33" Type="http://schemas.openxmlformats.org/officeDocument/2006/relationships/image" Target="../media/image67.png"/><Relationship Id="rId32" Type="http://schemas.openxmlformats.org/officeDocument/2006/relationships/tags" Target="../tags/tag491.xml"/><Relationship Id="rId31" Type="http://schemas.openxmlformats.org/officeDocument/2006/relationships/tags" Target="../tags/tag490.xml"/><Relationship Id="rId30" Type="http://schemas.openxmlformats.org/officeDocument/2006/relationships/tags" Target="../tags/tag489.xml"/><Relationship Id="rId3" Type="http://schemas.openxmlformats.org/officeDocument/2006/relationships/tags" Target="../tags/tag464.xml"/><Relationship Id="rId29" Type="http://schemas.openxmlformats.org/officeDocument/2006/relationships/tags" Target="../tags/tag488.xml"/><Relationship Id="rId28" Type="http://schemas.openxmlformats.org/officeDocument/2006/relationships/tags" Target="../tags/tag487.xml"/><Relationship Id="rId27" Type="http://schemas.openxmlformats.org/officeDocument/2006/relationships/tags" Target="../tags/tag486.xml"/><Relationship Id="rId26" Type="http://schemas.openxmlformats.org/officeDocument/2006/relationships/tags" Target="../tags/tag485.xml"/><Relationship Id="rId25" Type="http://schemas.openxmlformats.org/officeDocument/2006/relationships/tags" Target="../tags/tag484.xml"/><Relationship Id="rId24" Type="http://schemas.openxmlformats.org/officeDocument/2006/relationships/image" Target="../media/image70.svg"/><Relationship Id="rId23" Type="http://schemas.openxmlformats.org/officeDocument/2006/relationships/image" Target="../media/image69.png"/><Relationship Id="rId22" Type="http://schemas.openxmlformats.org/officeDocument/2006/relationships/tags" Target="../tags/tag483.xml"/><Relationship Id="rId21" Type="http://schemas.openxmlformats.org/officeDocument/2006/relationships/tags" Target="../tags/tag482.xml"/><Relationship Id="rId20" Type="http://schemas.openxmlformats.org/officeDocument/2006/relationships/tags" Target="../tags/tag481.xml"/><Relationship Id="rId2" Type="http://schemas.openxmlformats.org/officeDocument/2006/relationships/tags" Target="../tags/tag463.xml"/><Relationship Id="rId19" Type="http://schemas.openxmlformats.org/officeDocument/2006/relationships/tags" Target="../tags/tag480.xml"/><Relationship Id="rId18" Type="http://schemas.openxmlformats.org/officeDocument/2006/relationships/tags" Target="../tags/tag479.xml"/><Relationship Id="rId17" Type="http://schemas.openxmlformats.org/officeDocument/2006/relationships/tags" Target="../tags/tag478.xml"/><Relationship Id="rId16" Type="http://schemas.openxmlformats.org/officeDocument/2006/relationships/tags" Target="../tags/tag477.xml"/><Relationship Id="rId15" Type="http://schemas.openxmlformats.org/officeDocument/2006/relationships/tags" Target="../tags/tag476.xml"/><Relationship Id="rId14" Type="http://schemas.openxmlformats.org/officeDocument/2006/relationships/tags" Target="../tags/tag475.xml"/><Relationship Id="rId13" Type="http://schemas.openxmlformats.org/officeDocument/2006/relationships/tags" Target="../tags/tag474.xml"/><Relationship Id="rId12" Type="http://schemas.openxmlformats.org/officeDocument/2006/relationships/tags" Target="../tags/tag473.xml"/><Relationship Id="rId11" Type="http://schemas.openxmlformats.org/officeDocument/2006/relationships/tags" Target="../tags/tag472.xml"/><Relationship Id="rId10" Type="http://schemas.openxmlformats.org/officeDocument/2006/relationships/tags" Target="../tags/tag471.xml"/><Relationship Id="rId1" Type="http://schemas.openxmlformats.org/officeDocument/2006/relationships/tags" Target="../tags/tag46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516.xml"/><Relationship Id="rId7" Type="http://schemas.openxmlformats.org/officeDocument/2006/relationships/tags" Target="../tags/tag515.xml"/><Relationship Id="rId6" Type="http://schemas.openxmlformats.org/officeDocument/2006/relationships/tags" Target="../tags/tag514.xml"/><Relationship Id="rId5" Type="http://schemas.openxmlformats.org/officeDocument/2006/relationships/tags" Target="../tags/tag513.xml"/><Relationship Id="rId4" Type="http://schemas.openxmlformats.org/officeDocument/2006/relationships/tags" Target="../tags/tag512.xml"/><Relationship Id="rId3" Type="http://schemas.openxmlformats.org/officeDocument/2006/relationships/tags" Target="../tags/tag511.xml"/><Relationship Id="rId2" Type="http://schemas.openxmlformats.org/officeDocument/2006/relationships/tags" Target="../tags/tag510.xml"/><Relationship Id="rId1" Type="http://schemas.openxmlformats.org/officeDocument/2006/relationships/tags" Target="../tags/tag5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507932" y="2567435"/>
            <a:ext cx="693468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r"/>
            <a:r>
              <a:rPr sz="1050" b="1" spc="315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数学探索</a:t>
            </a:r>
            <a:endParaRPr sz="1050" b="1" spc="315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715250" y="2979391"/>
            <a:ext cx="3810000" cy="12477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375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认识更大的数</a:t>
            </a:r>
            <a:r>
              <a:rPr sz="375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——</a:t>
            </a:r>
            <a:endParaRPr sz="375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  <a:p>
            <a:pPr algn="r">
              <a:lnSpc>
                <a:spcPct val="104000"/>
              </a:lnSpc>
            </a:pPr>
            <a:r>
              <a:rPr sz="375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从结绳到数字中国</a:t>
            </a:r>
            <a:endParaRPr sz="375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8960348" y="4822003"/>
            <a:ext cx="2564902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zh-CN" altLang="en-US" spc="36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读数</a:t>
            </a:r>
            <a:r>
              <a:rPr lang="en-US" altLang="zh-CN" spc="36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·</a:t>
            </a:r>
            <a:r>
              <a:rPr lang="zh-CN" altLang="en-US" spc="36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写数</a:t>
            </a:r>
            <a:r>
              <a:rPr lang="en-US" altLang="zh-CN" spc="36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·</a:t>
            </a:r>
            <a:r>
              <a:rPr lang="zh-CN" altLang="en-US" spc="36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比较</a:t>
            </a:r>
            <a:r>
              <a:rPr lang="en-US" altLang="zh-CN" spc="36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·</a:t>
            </a:r>
            <a:r>
              <a:rPr lang="zh-CN" altLang="en-US" spc="36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近似</a:t>
            </a:r>
            <a:endParaRPr lang="zh-CN" altLang="en-US" spc="36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9870357" y="5433489"/>
            <a:ext cx="165489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lang="en-US" altLang="en-US" sz="1350" spc="81">
                <a:solidFill>
                  <a:srgbClr val="7A8A94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2026</a:t>
            </a:r>
            <a:r>
              <a:rPr lang="zh-CN" altLang="en-US" sz="1350" spc="81">
                <a:solidFill>
                  <a:srgbClr val="7A8A94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</a:t>
            </a:r>
            <a:r>
              <a:rPr lang="en-US" altLang="zh-CN" sz="1350" spc="81">
                <a:solidFill>
                  <a:srgbClr val="7A8A94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07</a:t>
            </a:r>
            <a:r>
              <a:rPr lang="zh-CN" altLang="en-US" sz="1350" spc="81">
                <a:solidFill>
                  <a:srgbClr val="7A8A94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月</a:t>
            </a:r>
            <a:r>
              <a:rPr lang="en-US" altLang="zh-CN" sz="1350" spc="81">
                <a:solidFill>
                  <a:srgbClr val="7A8A94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28</a:t>
            </a:r>
            <a:r>
              <a:rPr lang="zh-CN" altLang="en-US" sz="1350" spc="81">
                <a:solidFill>
                  <a:srgbClr val="7A8A94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日</a:t>
            </a:r>
            <a:endParaRPr lang="zh-CN" altLang="en-US" sz="1350" spc="81">
              <a:solidFill>
                <a:srgbClr val="7A8A94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10364470" y="2631440"/>
            <a:ext cx="47625" cy="47625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1296650" y="2645410"/>
            <a:ext cx="228600" cy="19050"/>
          </a:xfrm>
          <a:prstGeom prst="rect">
            <a:avLst/>
          </a:prstGeom>
          <a:solidFill>
            <a:srgbClr val="F58529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11068050" y="4505325"/>
            <a:ext cx="457200" cy="28575"/>
          </a:xfrm>
          <a:prstGeom prst="rect">
            <a:avLst/>
          </a:prstGeom>
          <a:solidFill>
            <a:srgbClr val="F58529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内容导航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01</a:t>
            </a:r>
            <a:endParaRPr sz="3600" b="1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EA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古人</a:t>
            </a:r>
            <a:r>
              <a:rPr sz="21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智慧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启源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B6B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从结绳计数到十进制数位顺序表</a:t>
            </a:r>
            <a:endParaRPr sz="1350">
              <a:solidFill>
                <a:srgbClr val="4A5B6B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02</a:t>
            </a:r>
            <a:endParaRPr sz="3600" b="1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EA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95848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大数</a:t>
            </a:r>
            <a:r>
              <a:rPr sz="21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读写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有方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B6B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掌握大数的读法与写法技巧</a:t>
            </a:r>
            <a:endParaRPr sz="1350">
              <a:solidFill>
                <a:srgbClr val="4A5B6B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03</a:t>
            </a:r>
            <a:endParaRPr sz="3600" b="1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EA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22163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比较</a:t>
            </a:r>
            <a:r>
              <a:rPr sz="21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改写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妙用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B6B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学会比较大小与改写计数单位</a:t>
            </a:r>
            <a:endParaRPr sz="1350">
              <a:solidFill>
                <a:srgbClr val="4A5B6B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04</a:t>
            </a:r>
            <a:endParaRPr sz="3600" b="1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EA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484793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近似</a:t>
            </a:r>
            <a:r>
              <a:rPr sz="21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数中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求真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B6B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理解精确数与近似数的区别</a:t>
            </a:r>
            <a:endParaRPr sz="1350">
              <a:solidFill>
                <a:srgbClr val="4A5B6B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05</a:t>
            </a:r>
            <a:endParaRPr sz="3600" b="1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EA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9747942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数字</a:t>
            </a:r>
            <a:r>
              <a:rPr sz="21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文化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传承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A5B6B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传统文化中的大数应用与进制</a:t>
            </a:r>
            <a:endParaRPr sz="1350">
              <a:solidFill>
                <a:srgbClr val="4A5B6B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286181" y="1750219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098729" y="2159794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 spc="-333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01</a:t>
            </a:r>
            <a:endParaRPr sz="9000" b="1" spc="-333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8324850" y="3570446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古人智慧启源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960842" y="4483894"/>
            <a:ext cx="4564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结绳刻痕启智慧，十进制中见乾坤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从远古计数到十进制数位顺序表，开启大数认识之旅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10142855" y="1814195"/>
            <a:ext cx="47625" cy="47625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1296650" y="1828800"/>
            <a:ext cx="228600" cy="19050"/>
          </a:xfrm>
          <a:prstGeom prst="rect">
            <a:avLst/>
          </a:prstGeom>
          <a:solidFill>
            <a:srgbClr val="F58529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从结绳到算筹的智慧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498600" y="192278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1612900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2463165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5"/>
            </p:custDataLst>
          </p:nvPr>
        </p:nvSpPr>
        <p:spPr>
          <a:xfrm>
            <a:off x="3314700" y="192278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6"/>
            </p:custDataLst>
          </p:nvPr>
        </p:nvSpPr>
        <p:spPr>
          <a:xfrm>
            <a:off x="3429000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7"/>
            </p:custDataLst>
          </p:nvPr>
        </p:nvSpPr>
        <p:spPr>
          <a:xfrm>
            <a:off x="4279265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8"/>
            </p:custDataLst>
          </p:nvPr>
        </p:nvSpPr>
        <p:spPr>
          <a:xfrm>
            <a:off x="5130165" y="192278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9"/>
            </p:custDataLst>
          </p:nvPr>
        </p:nvSpPr>
        <p:spPr>
          <a:xfrm>
            <a:off x="5244465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10"/>
            </p:custDataLst>
          </p:nvPr>
        </p:nvSpPr>
        <p:spPr>
          <a:xfrm>
            <a:off x="6096000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11"/>
            </p:custDataLst>
          </p:nvPr>
        </p:nvSpPr>
        <p:spPr>
          <a:xfrm>
            <a:off x="6946900" y="192278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12"/>
            </p:custDataLst>
          </p:nvPr>
        </p:nvSpPr>
        <p:spPr>
          <a:xfrm>
            <a:off x="7061200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>
            <p:custDataLst>
              <p:tags r:id="rId13"/>
            </p:custDataLst>
          </p:nvPr>
        </p:nvSpPr>
        <p:spPr>
          <a:xfrm>
            <a:off x="7911465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14"/>
            </p:custDataLst>
          </p:nvPr>
        </p:nvSpPr>
        <p:spPr>
          <a:xfrm>
            <a:off x="8763000" y="192278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15"/>
            </p:custDataLst>
          </p:nvPr>
        </p:nvSpPr>
        <p:spPr>
          <a:xfrm>
            <a:off x="8877300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矩形 35"/>
          <p:cNvSpPr/>
          <p:nvPr>
            <p:custDataLst>
              <p:tags r:id="rId16"/>
            </p:custDataLst>
          </p:nvPr>
        </p:nvSpPr>
        <p:spPr>
          <a:xfrm>
            <a:off x="9727565" y="1970405"/>
            <a:ext cx="850900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17"/>
            </p:custDataLst>
          </p:nvPr>
        </p:nvSpPr>
        <p:spPr>
          <a:xfrm>
            <a:off x="10578465" y="192278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18"/>
            </p:custDataLst>
          </p:nvPr>
        </p:nvSpPr>
        <p:spPr>
          <a:xfrm>
            <a:off x="571500" y="104203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19"/>
            </p:custDataLst>
          </p:nvPr>
        </p:nvSpPr>
        <p:spPr>
          <a:xfrm>
            <a:off x="762000" y="1216923"/>
            <a:ext cx="5067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每一种计数工具都承载着人类文明的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进步</a:t>
            </a:r>
            <a:endParaRPr sz="21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20"/>
            </p:custDataLst>
          </p:nvPr>
        </p:nvSpPr>
        <p:spPr>
          <a:xfrm>
            <a:off x="652145" y="2118360"/>
            <a:ext cx="1806575" cy="1228725"/>
          </a:xfrm>
          <a:custGeom>
            <a:avLst/>
            <a:gdLst>
              <a:gd name="sw" fmla="*/ 1 w 2844"/>
              <a:gd name="sh" fmla="*/ 1 h 1935"/>
              <a:gd name="mins" fmla="min sw sh"/>
              <a:gd name="dsw" fmla="+- 0 sw mins"/>
              <a:gd name="dsh" fmla="+- 0 sh mins"/>
              <a:gd name="p0x0" fmla="*/ 120 w 2844"/>
              <a:gd name="p0y0" fmla="*/ 0 h 1935"/>
              <a:gd name="p0x1" fmla="*/ 2724 w 2844"/>
              <a:gd name="p0y1" fmla="*/ 0 h 1935"/>
              <a:gd name="p0x2" fmla="*/ 2791 w 2844"/>
              <a:gd name="p0y2" fmla="*/ 0 h 1935"/>
              <a:gd name="p0x3" fmla="*/ 2844 w 2844"/>
              <a:gd name="p0y3" fmla="*/ 53 h 1935"/>
              <a:gd name="p0x4" fmla="*/ 2844 w 2844"/>
              <a:gd name="p0y4" fmla="*/ 120 h 1935"/>
              <a:gd name="p0x5" fmla="*/ 2844 w 2844"/>
              <a:gd name="p0y5" fmla="*/ 1815 h 1935"/>
              <a:gd name="p0x6" fmla="*/ 2844 w 2844"/>
              <a:gd name="p0y6" fmla="*/ 1881 h 1935"/>
              <a:gd name="p0x7" fmla="*/ 2791 w 2844"/>
              <a:gd name="p0y7" fmla="*/ 1935 h 1935"/>
              <a:gd name="p0x8" fmla="*/ 2724 w 2844"/>
              <a:gd name="p0y8" fmla="*/ 1935 h 1935"/>
              <a:gd name="p0x9" fmla="*/ 120 w 2844"/>
              <a:gd name="p0y9" fmla="*/ 1935 h 1935"/>
              <a:gd name="p0x10" fmla="*/ 53 w 2844"/>
              <a:gd name="p0y10" fmla="*/ 1935 h 1935"/>
              <a:gd name="p0x11" fmla="*/ 0 w 2844"/>
              <a:gd name="p0y11" fmla="*/ 1881 h 1935"/>
              <a:gd name="p0x12" fmla="*/ 0 w 2844"/>
              <a:gd name="p0y12" fmla="*/ 1815 h 1935"/>
              <a:gd name="p0x13" fmla="*/ 0 w 2844"/>
              <a:gd name="p0y13" fmla="*/ 120 h 1935"/>
              <a:gd name="p0x14" fmla="*/ 0 w 2844"/>
              <a:gd name="p0y14" fmla="*/ 53 h 1935"/>
              <a:gd name="p0x15" fmla="*/ 53 w 2844"/>
              <a:gd name="p0y15" fmla="*/ 0 h 1935"/>
              <a:gd name="p0x16" fmla="*/ 120 w 2844"/>
              <a:gd name="p0y16" fmla="*/ 0 h 1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1"/>
            </p:custDataLst>
          </p:nvPr>
        </p:nvSpPr>
        <p:spPr>
          <a:xfrm>
            <a:off x="771525" y="2223821"/>
            <a:ext cx="15684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石子计数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2"/>
            </p:custDataLst>
          </p:nvPr>
        </p:nvSpPr>
        <p:spPr>
          <a:xfrm>
            <a:off x="771525" y="2483377"/>
            <a:ext cx="1568425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用石子代表猎物，一颗石子对应一只猎物，最朴素的计数方式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3"/>
            </p:custDataLst>
          </p:nvPr>
        </p:nvSpPr>
        <p:spPr>
          <a:xfrm>
            <a:off x="2468245" y="2118360"/>
            <a:ext cx="1806575" cy="1228725"/>
          </a:xfrm>
          <a:custGeom>
            <a:avLst/>
            <a:gdLst>
              <a:gd name="sw" fmla="*/ 1 w 2844"/>
              <a:gd name="sh" fmla="*/ 1 h 1935"/>
              <a:gd name="mins" fmla="min sw sh"/>
              <a:gd name="dsw" fmla="+- 0 sw mins"/>
              <a:gd name="dsh" fmla="+- 0 sh mins"/>
              <a:gd name="p0x0" fmla="*/ 120 w 2844"/>
              <a:gd name="p0y0" fmla="*/ 0 h 1935"/>
              <a:gd name="p0x1" fmla="*/ 2724 w 2844"/>
              <a:gd name="p0y1" fmla="*/ 0 h 1935"/>
              <a:gd name="p0x2" fmla="*/ 2791 w 2844"/>
              <a:gd name="p0y2" fmla="*/ 0 h 1935"/>
              <a:gd name="p0x3" fmla="*/ 2844 w 2844"/>
              <a:gd name="p0y3" fmla="*/ 53 h 1935"/>
              <a:gd name="p0x4" fmla="*/ 2844 w 2844"/>
              <a:gd name="p0y4" fmla="*/ 120 h 1935"/>
              <a:gd name="p0x5" fmla="*/ 2844 w 2844"/>
              <a:gd name="p0y5" fmla="*/ 1815 h 1935"/>
              <a:gd name="p0x6" fmla="*/ 2844 w 2844"/>
              <a:gd name="p0y6" fmla="*/ 1881 h 1935"/>
              <a:gd name="p0x7" fmla="*/ 2791 w 2844"/>
              <a:gd name="p0y7" fmla="*/ 1935 h 1935"/>
              <a:gd name="p0x8" fmla="*/ 2724 w 2844"/>
              <a:gd name="p0y8" fmla="*/ 1935 h 1935"/>
              <a:gd name="p0x9" fmla="*/ 120 w 2844"/>
              <a:gd name="p0y9" fmla="*/ 1935 h 1935"/>
              <a:gd name="p0x10" fmla="*/ 53 w 2844"/>
              <a:gd name="p0y10" fmla="*/ 1935 h 1935"/>
              <a:gd name="p0x11" fmla="*/ 0 w 2844"/>
              <a:gd name="p0y11" fmla="*/ 1881 h 1935"/>
              <a:gd name="p0x12" fmla="*/ 0 w 2844"/>
              <a:gd name="p0y12" fmla="*/ 1815 h 1935"/>
              <a:gd name="p0x13" fmla="*/ 0 w 2844"/>
              <a:gd name="p0y13" fmla="*/ 120 h 1935"/>
              <a:gd name="p0x14" fmla="*/ 0 w 2844"/>
              <a:gd name="p0y14" fmla="*/ 53 h 1935"/>
              <a:gd name="p0x15" fmla="*/ 53 w 2844"/>
              <a:gd name="p0y15" fmla="*/ 0 h 1935"/>
              <a:gd name="p0x16" fmla="*/ 120 w 2844"/>
              <a:gd name="p0y16" fmla="*/ 0 h 1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4"/>
            </p:custDataLst>
          </p:nvPr>
        </p:nvSpPr>
        <p:spPr>
          <a:xfrm>
            <a:off x="2587600" y="2223821"/>
            <a:ext cx="15684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结绳计数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5"/>
            </p:custDataLst>
          </p:nvPr>
        </p:nvSpPr>
        <p:spPr>
          <a:xfrm>
            <a:off x="2587600" y="2483377"/>
            <a:ext cx="1568425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在绳子上打结记录数量，大事打大结，小事打小结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6"/>
            </p:custDataLst>
          </p:nvPr>
        </p:nvSpPr>
        <p:spPr>
          <a:xfrm>
            <a:off x="4284345" y="2118360"/>
            <a:ext cx="1806575" cy="1228725"/>
          </a:xfrm>
          <a:custGeom>
            <a:avLst/>
            <a:gdLst>
              <a:gd name="sw" fmla="*/ 1 w 2845"/>
              <a:gd name="sh" fmla="*/ 1 h 1935"/>
              <a:gd name="mins" fmla="min sw sh"/>
              <a:gd name="dsw" fmla="+- 0 sw mins"/>
              <a:gd name="dsh" fmla="+- 0 sh mins"/>
              <a:gd name="p0x0" fmla="*/ 120 w 2845"/>
              <a:gd name="p0y0" fmla="*/ 0 h 1935"/>
              <a:gd name="p0x1" fmla="*/ 2725 w 2845"/>
              <a:gd name="p0y1" fmla="*/ 0 h 1935"/>
              <a:gd name="p0x2" fmla="*/ 2791 w 2845"/>
              <a:gd name="p0y2" fmla="*/ 0 h 1935"/>
              <a:gd name="p0x3" fmla="*/ 2845 w 2845"/>
              <a:gd name="p0y3" fmla="*/ 53 h 1935"/>
              <a:gd name="p0x4" fmla="*/ 2845 w 2845"/>
              <a:gd name="p0y4" fmla="*/ 120 h 1935"/>
              <a:gd name="p0x5" fmla="*/ 2845 w 2845"/>
              <a:gd name="p0y5" fmla="*/ 1815 h 1935"/>
              <a:gd name="p0x6" fmla="*/ 2845 w 2845"/>
              <a:gd name="p0y6" fmla="*/ 1881 h 1935"/>
              <a:gd name="p0x7" fmla="*/ 2791 w 2845"/>
              <a:gd name="p0y7" fmla="*/ 1935 h 1935"/>
              <a:gd name="p0x8" fmla="*/ 2725 w 2845"/>
              <a:gd name="p0y8" fmla="*/ 1935 h 1935"/>
              <a:gd name="p0x9" fmla="*/ 120 w 2845"/>
              <a:gd name="p0y9" fmla="*/ 1935 h 1935"/>
              <a:gd name="p0x10" fmla="*/ 53 w 2845"/>
              <a:gd name="p0y10" fmla="*/ 1935 h 1935"/>
              <a:gd name="p0x11" fmla="*/ 0 w 2845"/>
              <a:gd name="p0y11" fmla="*/ 1881 h 1935"/>
              <a:gd name="p0x12" fmla="*/ 0 w 2845"/>
              <a:gd name="p0y12" fmla="*/ 1815 h 1935"/>
              <a:gd name="p0x13" fmla="*/ 0 w 2845"/>
              <a:gd name="p0y13" fmla="*/ 120 h 1935"/>
              <a:gd name="p0x14" fmla="*/ 0 w 2845"/>
              <a:gd name="p0y14" fmla="*/ 53 h 1935"/>
              <a:gd name="p0x15" fmla="*/ 53 w 2845"/>
              <a:gd name="p0y15" fmla="*/ 0 h 1935"/>
              <a:gd name="p0x16" fmla="*/ 120 w 2845"/>
              <a:gd name="p0y16" fmla="*/ 0 h 1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4403674" y="2223821"/>
            <a:ext cx="1568501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刻痕计数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4403674" y="2483377"/>
            <a:ext cx="1568501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在木棍或骨头上刻划痕，一道痕代表一个数量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6100445" y="2118360"/>
            <a:ext cx="1806575" cy="1228725"/>
          </a:xfrm>
          <a:custGeom>
            <a:avLst/>
            <a:gdLst>
              <a:gd name="sw" fmla="*/ 1 w 2844"/>
              <a:gd name="sh" fmla="*/ 1 h 1935"/>
              <a:gd name="mins" fmla="min sw sh"/>
              <a:gd name="dsw" fmla="+- 0 sw mins"/>
              <a:gd name="dsh" fmla="+- 0 sh mins"/>
              <a:gd name="p0x0" fmla="*/ 120 w 2844"/>
              <a:gd name="p0y0" fmla="*/ 0 h 1935"/>
              <a:gd name="p0x1" fmla="*/ 2724 w 2844"/>
              <a:gd name="p0y1" fmla="*/ 0 h 1935"/>
              <a:gd name="p0x2" fmla="*/ 2791 w 2844"/>
              <a:gd name="p0y2" fmla="*/ 0 h 1935"/>
              <a:gd name="p0x3" fmla="*/ 2844 w 2844"/>
              <a:gd name="p0y3" fmla="*/ 53 h 1935"/>
              <a:gd name="p0x4" fmla="*/ 2844 w 2844"/>
              <a:gd name="p0y4" fmla="*/ 120 h 1935"/>
              <a:gd name="p0x5" fmla="*/ 2844 w 2844"/>
              <a:gd name="p0y5" fmla="*/ 1815 h 1935"/>
              <a:gd name="p0x6" fmla="*/ 2844 w 2844"/>
              <a:gd name="p0y6" fmla="*/ 1881 h 1935"/>
              <a:gd name="p0x7" fmla="*/ 2791 w 2844"/>
              <a:gd name="p0y7" fmla="*/ 1935 h 1935"/>
              <a:gd name="p0x8" fmla="*/ 2724 w 2844"/>
              <a:gd name="p0y8" fmla="*/ 1935 h 1935"/>
              <a:gd name="p0x9" fmla="*/ 120 w 2844"/>
              <a:gd name="p0y9" fmla="*/ 1935 h 1935"/>
              <a:gd name="p0x10" fmla="*/ 53 w 2844"/>
              <a:gd name="p0y10" fmla="*/ 1935 h 1935"/>
              <a:gd name="p0x11" fmla="*/ 0 w 2844"/>
              <a:gd name="p0y11" fmla="*/ 1881 h 1935"/>
              <a:gd name="p0x12" fmla="*/ 0 w 2844"/>
              <a:gd name="p0y12" fmla="*/ 1815 h 1935"/>
              <a:gd name="p0x13" fmla="*/ 0 w 2844"/>
              <a:gd name="p0y13" fmla="*/ 120 h 1935"/>
              <a:gd name="p0x14" fmla="*/ 0 w 2844"/>
              <a:gd name="p0y14" fmla="*/ 53 h 1935"/>
              <a:gd name="p0x15" fmla="*/ 53 w 2844"/>
              <a:gd name="p0y15" fmla="*/ 0 h 1935"/>
              <a:gd name="p0x16" fmla="*/ 120 w 2844"/>
              <a:gd name="p0y16" fmla="*/ 0 h 1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6219825" y="2223821"/>
            <a:ext cx="15684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古埃及象形数字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6219825" y="2483377"/>
            <a:ext cx="16002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约五千年前，用不同图案符号代表不同的数字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7916545" y="2118360"/>
            <a:ext cx="1806575" cy="1228725"/>
          </a:xfrm>
          <a:custGeom>
            <a:avLst/>
            <a:gdLst>
              <a:gd name="sw" fmla="*/ 1 w 2844"/>
              <a:gd name="sh" fmla="*/ 1 h 1935"/>
              <a:gd name="mins" fmla="min sw sh"/>
              <a:gd name="dsw" fmla="+- 0 sw mins"/>
              <a:gd name="dsh" fmla="+- 0 sh mins"/>
              <a:gd name="p0x0" fmla="*/ 120 w 2844"/>
              <a:gd name="p0y0" fmla="*/ 0 h 1935"/>
              <a:gd name="p0x1" fmla="*/ 2724 w 2844"/>
              <a:gd name="p0y1" fmla="*/ 0 h 1935"/>
              <a:gd name="p0x2" fmla="*/ 2791 w 2844"/>
              <a:gd name="p0y2" fmla="*/ 0 h 1935"/>
              <a:gd name="p0x3" fmla="*/ 2844 w 2844"/>
              <a:gd name="p0y3" fmla="*/ 53 h 1935"/>
              <a:gd name="p0x4" fmla="*/ 2844 w 2844"/>
              <a:gd name="p0y4" fmla="*/ 120 h 1935"/>
              <a:gd name="p0x5" fmla="*/ 2844 w 2844"/>
              <a:gd name="p0y5" fmla="*/ 1815 h 1935"/>
              <a:gd name="p0x6" fmla="*/ 2844 w 2844"/>
              <a:gd name="p0y6" fmla="*/ 1881 h 1935"/>
              <a:gd name="p0x7" fmla="*/ 2791 w 2844"/>
              <a:gd name="p0y7" fmla="*/ 1935 h 1935"/>
              <a:gd name="p0x8" fmla="*/ 2724 w 2844"/>
              <a:gd name="p0y8" fmla="*/ 1935 h 1935"/>
              <a:gd name="p0x9" fmla="*/ 120 w 2844"/>
              <a:gd name="p0y9" fmla="*/ 1935 h 1935"/>
              <a:gd name="p0x10" fmla="*/ 53 w 2844"/>
              <a:gd name="p0y10" fmla="*/ 1935 h 1935"/>
              <a:gd name="p0x11" fmla="*/ 0 w 2844"/>
              <a:gd name="p0y11" fmla="*/ 1881 h 1935"/>
              <a:gd name="p0x12" fmla="*/ 0 w 2844"/>
              <a:gd name="p0y12" fmla="*/ 1815 h 1935"/>
              <a:gd name="p0x13" fmla="*/ 0 w 2844"/>
              <a:gd name="p0y13" fmla="*/ 120 h 1935"/>
              <a:gd name="p0x14" fmla="*/ 0 w 2844"/>
              <a:gd name="p0y14" fmla="*/ 53 h 1935"/>
              <a:gd name="p0x15" fmla="*/ 53 w 2844"/>
              <a:gd name="p0y15" fmla="*/ 0 h 1935"/>
              <a:gd name="p0x16" fmla="*/ 120 w 2844"/>
              <a:gd name="p0y16" fmla="*/ 0 h 1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8035899" y="2223821"/>
            <a:ext cx="15684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玛雅数字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8035899" y="2483377"/>
            <a:ext cx="1568425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用点和横线组合计数，拥有独特的二十进制体系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9732645" y="2118360"/>
            <a:ext cx="1806575" cy="1228725"/>
          </a:xfrm>
          <a:custGeom>
            <a:avLst/>
            <a:gdLst>
              <a:gd name="sw" fmla="*/ 1 w 2845"/>
              <a:gd name="sh" fmla="*/ 1 h 1935"/>
              <a:gd name="mins" fmla="min sw sh"/>
              <a:gd name="dsw" fmla="+- 0 sw mins"/>
              <a:gd name="dsh" fmla="+- 0 sh mins"/>
              <a:gd name="p0x0" fmla="*/ 120 w 2845"/>
              <a:gd name="p0y0" fmla="*/ 0 h 1935"/>
              <a:gd name="p0x1" fmla="*/ 2725 w 2845"/>
              <a:gd name="p0y1" fmla="*/ 0 h 1935"/>
              <a:gd name="p0x2" fmla="*/ 2791 w 2845"/>
              <a:gd name="p0y2" fmla="*/ 0 h 1935"/>
              <a:gd name="p0x3" fmla="*/ 2845 w 2845"/>
              <a:gd name="p0y3" fmla="*/ 53 h 1935"/>
              <a:gd name="p0x4" fmla="*/ 2845 w 2845"/>
              <a:gd name="p0y4" fmla="*/ 120 h 1935"/>
              <a:gd name="p0x5" fmla="*/ 2845 w 2845"/>
              <a:gd name="p0y5" fmla="*/ 1815 h 1935"/>
              <a:gd name="p0x6" fmla="*/ 2845 w 2845"/>
              <a:gd name="p0y6" fmla="*/ 1881 h 1935"/>
              <a:gd name="p0x7" fmla="*/ 2791 w 2845"/>
              <a:gd name="p0y7" fmla="*/ 1935 h 1935"/>
              <a:gd name="p0x8" fmla="*/ 2725 w 2845"/>
              <a:gd name="p0y8" fmla="*/ 1935 h 1935"/>
              <a:gd name="p0x9" fmla="*/ 120 w 2845"/>
              <a:gd name="p0y9" fmla="*/ 1935 h 1935"/>
              <a:gd name="p0x10" fmla="*/ 53 w 2845"/>
              <a:gd name="p0y10" fmla="*/ 1935 h 1935"/>
              <a:gd name="p0x11" fmla="*/ 0 w 2845"/>
              <a:gd name="p0y11" fmla="*/ 1881 h 1935"/>
              <a:gd name="p0x12" fmla="*/ 0 w 2845"/>
              <a:gd name="p0y12" fmla="*/ 1815 h 1935"/>
              <a:gd name="p0x13" fmla="*/ 0 w 2845"/>
              <a:gd name="p0y13" fmla="*/ 120 h 1935"/>
              <a:gd name="p0x14" fmla="*/ 0 w 2845"/>
              <a:gd name="p0y14" fmla="*/ 53 h 1935"/>
              <a:gd name="p0x15" fmla="*/ 53 w 2845"/>
              <a:gd name="p0y15" fmla="*/ 0 h 1935"/>
              <a:gd name="p0x16" fmla="*/ 120 w 2845"/>
              <a:gd name="p0y16" fmla="*/ 0 h 1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9851974" y="2223821"/>
            <a:ext cx="1568501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中国算筹数码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9851974" y="2483377"/>
            <a:ext cx="1600277" cy="7485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纵横两种方式摆放小棒表示数字，世界上最早的十进制计数系统之一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571500" y="562800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762000" y="5802697"/>
            <a:ext cx="9601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石子、结绳、刻痕、算筹、算盘</a:t>
            </a:r>
            <a:r>
              <a:rPr lang="en-US" altLang="zh-CN"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——</a:t>
            </a:r>
            <a:r>
              <a:rPr lang="zh-CN" altLang="en-US"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每一种计数工具都承载着人类文明的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进步</a:t>
            </a:r>
            <a:endParaRPr sz="21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十进制的奥秘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90590"/>
            <a:ext cx="442004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满十进一</a:t>
            </a:r>
            <a:r>
              <a:rPr lang="zh-CN" sz="21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，相邻计数单位进率为</a:t>
            </a:r>
            <a:r>
              <a:rPr lang="en-US" altLang="zh-CN" sz="21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</a:t>
            </a:r>
            <a:endParaRPr sz="21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5419725" cy="3430905"/>
          </a:xfrm>
          <a:custGeom>
            <a:avLst/>
            <a:gdLst>
              <a:gd name="sw" fmla="*/ 1 w 8535"/>
              <a:gd name="sh" fmla="*/ 1 h 5403"/>
              <a:gd name="mins" fmla="min sw sh"/>
              <a:gd name="dsw" fmla="+- 0 sw mins"/>
              <a:gd name="dsh" fmla="+- 0 sh mins"/>
              <a:gd name="p0x0" fmla="*/ 120 w 8535"/>
              <a:gd name="p0y0" fmla="*/ 0 h 5403"/>
              <a:gd name="p0x1" fmla="*/ 8415 w 8535"/>
              <a:gd name="p0y1" fmla="*/ 0 h 5403"/>
              <a:gd name="p0x2" fmla="*/ 8481 w 8535"/>
              <a:gd name="p0y2" fmla="*/ 0 h 5403"/>
              <a:gd name="p0x3" fmla="*/ 8535 w 8535"/>
              <a:gd name="p0y3" fmla="*/ 53 h 5403"/>
              <a:gd name="p0x4" fmla="*/ 8535 w 8535"/>
              <a:gd name="p0y4" fmla="*/ 120 h 5403"/>
              <a:gd name="p0x5" fmla="*/ 8535 w 8535"/>
              <a:gd name="p0y5" fmla="*/ 5283 h 5403"/>
              <a:gd name="p0x6" fmla="*/ 8535 w 8535"/>
              <a:gd name="p0y6" fmla="*/ 5349 h 5403"/>
              <a:gd name="p0x7" fmla="*/ 8481 w 8535"/>
              <a:gd name="p0y7" fmla="*/ 5403 h 5403"/>
              <a:gd name="p0x8" fmla="*/ 8415 w 8535"/>
              <a:gd name="p0y8" fmla="*/ 5403 h 5403"/>
              <a:gd name="p0x9" fmla="*/ 120 w 8535"/>
              <a:gd name="p0y9" fmla="*/ 5403 h 5403"/>
              <a:gd name="p0x10" fmla="*/ 53 w 8535"/>
              <a:gd name="p0y10" fmla="*/ 5403 h 5403"/>
              <a:gd name="p0x11" fmla="*/ 0 w 8535"/>
              <a:gd name="p0y11" fmla="*/ 5349 h 5403"/>
              <a:gd name="p0x12" fmla="*/ 0 w 8535"/>
              <a:gd name="p0y12" fmla="*/ 5283 h 5403"/>
              <a:gd name="p0x13" fmla="*/ 0 w 8535"/>
              <a:gd name="p0y13" fmla="*/ 120 h 5403"/>
              <a:gd name="p0x14" fmla="*/ 0 w 8535"/>
              <a:gd name="p0y14" fmla="*/ 53 h 5403"/>
              <a:gd name="p0x15" fmla="*/ 53 w 8535"/>
              <a:gd name="p0y15" fmla="*/ 0 h 5403"/>
              <a:gd name="p0x16" fmla="*/ 120 w 8535"/>
              <a:gd name="p0y16" fmla="*/ 0 h 54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25454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十进制的简洁与基础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679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610212b0-8a35-11f1-a191-d2a017e2b3a8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48" b="248"/>
          <a:stretch>
            <a:fillRect/>
          </a:stretch>
        </p:blipFill>
        <p:spPr>
          <a:xfrm>
            <a:off x="857250" y="276542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43025" y="2664123"/>
            <a:ext cx="293541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简洁性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343025" y="3036551"/>
            <a:ext cx="327831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0~9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共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 </a:t>
            </a: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个数字</a:t>
            </a:r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即可表示任意自然数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343025" y="3352752"/>
            <a:ext cx="293541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一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十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百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千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altLang="en-US"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3721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6102139e-8a35-11f1-a191-d2a017e2b3a8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14" b="214"/>
          <a:stretch>
            <a:fillRect/>
          </a:stretch>
        </p:blipFill>
        <p:spPr>
          <a:xfrm>
            <a:off x="857250" y="380746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343025" y="3706073"/>
            <a:ext cx="30188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自然数定义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343025" y="4078500"/>
            <a:ext cx="33617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表示物体个数的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0,1,2,3……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都是</a:t>
            </a: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自然数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343025" y="4394702"/>
            <a:ext cx="301883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 </a:t>
            </a:r>
            <a:r>
              <a:rPr 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也是自然数</a:t>
            </a:r>
            <a:endParaRPr lang="zh-CN"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6195695" y="2075180"/>
            <a:ext cx="5419725" cy="3430905"/>
          </a:xfrm>
          <a:custGeom>
            <a:avLst/>
            <a:gdLst>
              <a:gd name="sw" fmla="*/ 1 w 8535"/>
              <a:gd name="sh" fmla="*/ 1 h 5403"/>
              <a:gd name="mins" fmla="min sw sh"/>
              <a:gd name="dsw" fmla="+- 0 sw mins"/>
              <a:gd name="dsh" fmla="+- 0 sh mins"/>
              <a:gd name="p0x0" fmla="*/ 120 w 8535"/>
              <a:gd name="p0y0" fmla="*/ 0 h 5403"/>
              <a:gd name="p0x1" fmla="*/ 8415 w 8535"/>
              <a:gd name="p0y1" fmla="*/ 0 h 5403"/>
              <a:gd name="p0x2" fmla="*/ 8481 w 8535"/>
              <a:gd name="p0y2" fmla="*/ 0 h 5403"/>
              <a:gd name="p0x3" fmla="*/ 8535 w 8535"/>
              <a:gd name="p0y3" fmla="*/ 53 h 5403"/>
              <a:gd name="p0x4" fmla="*/ 8535 w 8535"/>
              <a:gd name="p0y4" fmla="*/ 120 h 5403"/>
              <a:gd name="p0x5" fmla="*/ 8535 w 8535"/>
              <a:gd name="p0y5" fmla="*/ 5283 h 5403"/>
              <a:gd name="p0x6" fmla="*/ 8535 w 8535"/>
              <a:gd name="p0y6" fmla="*/ 5349 h 5403"/>
              <a:gd name="p0x7" fmla="*/ 8481 w 8535"/>
              <a:gd name="p0y7" fmla="*/ 5403 h 5403"/>
              <a:gd name="p0x8" fmla="*/ 8415 w 8535"/>
              <a:gd name="p0y8" fmla="*/ 5403 h 5403"/>
              <a:gd name="p0x9" fmla="*/ 120 w 8535"/>
              <a:gd name="p0y9" fmla="*/ 5403 h 5403"/>
              <a:gd name="p0x10" fmla="*/ 53 w 8535"/>
              <a:gd name="p0y10" fmla="*/ 5403 h 5403"/>
              <a:gd name="p0x11" fmla="*/ 0 w 8535"/>
              <a:gd name="p0y11" fmla="*/ 5349 h 5403"/>
              <a:gd name="p0x12" fmla="*/ 0 w 8535"/>
              <a:gd name="p0y12" fmla="*/ 5283 h 5403"/>
              <a:gd name="p0x13" fmla="*/ 0 w 8535"/>
              <a:gd name="p0y13" fmla="*/ 120 h 5403"/>
              <a:gd name="p0x14" fmla="*/ 0 w 8535"/>
              <a:gd name="p0y14" fmla="*/ 53 h 5403"/>
              <a:gd name="p0x15" fmla="*/ 53 w 8535"/>
              <a:gd name="p0y15" fmla="*/ 0 h 5403"/>
              <a:gd name="p0x16" fmla="*/ 120 w 8535"/>
              <a:gd name="p0y16" fmla="*/ 0 h 54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391275" y="225454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核心规则与历史渊源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391275" y="2679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610213a5-8a35-11f1-a191-d2a017e2b3a8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248" b="248"/>
          <a:stretch>
            <a:fillRect/>
          </a:stretch>
        </p:blipFill>
        <p:spPr>
          <a:xfrm>
            <a:off x="6477000" y="2765425"/>
            <a:ext cx="247650" cy="2476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962775" y="2664123"/>
            <a:ext cx="441862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十进制核心规则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6962775" y="3036551"/>
            <a:ext cx="198425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相邻计数单位进率为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6962775" y="3352752"/>
            <a:ext cx="4723438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个一是十，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个十是</a:t>
            </a:r>
            <a:r>
              <a:rPr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一百</a:t>
            </a:r>
            <a:r>
              <a:rPr 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个一百是</a:t>
            </a:r>
            <a:r>
              <a:rPr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一千</a:t>
            </a:r>
            <a:r>
              <a:rPr 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个一千是</a:t>
            </a:r>
            <a:r>
              <a:rPr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一万</a:t>
            </a:r>
            <a:endParaRPr sz="12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6391275" y="3721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610214cc-8a35-11f1-a191-d2a017e2b3a8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214" b="214"/>
          <a:stretch>
            <a:fillRect/>
          </a:stretch>
        </p:blipFill>
        <p:spPr>
          <a:xfrm>
            <a:off x="6477000" y="3807460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6962775" y="3706073"/>
            <a:ext cx="257182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中国算筹数码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6962775" y="4078500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世界上最早的十进制计数系统之一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6962775" y="4394702"/>
            <a:ext cx="257182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纵横两式分别表示个位与其他数位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6"/>
            </p:custDataLst>
          </p:nvPr>
        </p:nvSpPr>
        <p:spPr>
          <a:xfrm>
            <a:off x="571500" y="57746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762000" y="5950239"/>
            <a:ext cx="681581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从中国算筹到印度</a:t>
            </a:r>
            <a:r>
              <a:rPr lang="en-US" altLang="zh-CN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-</a:t>
            </a:r>
            <a:r>
              <a:rPr lang="zh-CN" altLang="en-US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阿拉伯数字，十进制让计数变得</a:t>
            </a:r>
            <a:r>
              <a:rPr lang="en-US" altLang="zh-CN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简洁而强大</a:t>
            </a:r>
            <a:endParaRPr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十进制数位顺序表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571500" y="1824990"/>
          <a:ext cx="11049000" cy="1711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325"/>
                <a:gridCol w="935534"/>
                <a:gridCol w="935534"/>
                <a:gridCol w="935534"/>
                <a:gridCol w="712809"/>
                <a:gridCol w="935534"/>
                <a:gridCol w="935534"/>
                <a:gridCol w="935534"/>
                <a:gridCol w="712809"/>
                <a:gridCol w="712811"/>
                <a:gridCol w="712811"/>
                <a:gridCol w="712811"/>
                <a:gridCol w="713406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数级</a:t>
                      </a:r>
                      <a:endParaRPr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  <a:tc gridSpan="4"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亿级</a:t>
                      </a:r>
                      <a:endParaRPr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万级</a:t>
                      </a:r>
                      <a:endParaRPr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个级</a:t>
                      </a:r>
                      <a:endParaRPr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72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数位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千亿位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百亿位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十亿位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亿位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千万位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百万位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十万位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万位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千位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百位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十位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个位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</a:tr>
              <a:tr h="5968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计数单位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千亿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百亿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十亿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亿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千万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百万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十万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万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千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百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十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个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96964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138285"/>
            <a:ext cx="10668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从右往左，每</a:t>
            </a:r>
            <a:r>
              <a:rPr sz="24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四个数位</a:t>
            </a:r>
            <a:r>
              <a:rPr sz="24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分为一级</a:t>
            </a:r>
            <a:endParaRPr sz="2400"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3731895"/>
            <a:ext cx="3546475" cy="909320"/>
          </a:xfrm>
          <a:custGeom>
            <a:avLst/>
            <a:gdLst>
              <a:gd name="sw" fmla="*/ 1 w 5585"/>
              <a:gd name="sh" fmla="*/ 1 h 1432"/>
              <a:gd name="mins" fmla="min sw sh"/>
              <a:gd name="dsw" fmla="+- 0 sw mins"/>
              <a:gd name="dsh" fmla="+- 0 sh mins"/>
              <a:gd name="p0x0" fmla="*/ 120 w 5585"/>
              <a:gd name="p0y0" fmla="*/ 0 h 1432"/>
              <a:gd name="p0x1" fmla="*/ 5465 w 5585"/>
              <a:gd name="p0y1" fmla="*/ 0 h 1432"/>
              <a:gd name="p0x2" fmla="*/ 5531 w 5585"/>
              <a:gd name="p0y2" fmla="*/ 0 h 1432"/>
              <a:gd name="p0x3" fmla="*/ 5585 w 5585"/>
              <a:gd name="p0y3" fmla="*/ 53 h 1432"/>
              <a:gd name="p0x4" fmla="*/ 5585 w 5585"/>
              <a:gd name="p0y4" fmla="*/ 120 h 1432"/>
              <a:gd name="p0x5" fmla="*/ 5585 w 5585"/>
              <a:gd name="p0y5" fmla="*/ 1312 h 1432"/>
              <a:gd name="p0x6" fmla="*/ 5585 w 5585"/>
              <a:gd name="p0y6" fmla="*/ 1378 h 1432"/>
              <a:gd name="p0x7" fmla="*/ 5531 w 5585"/>
              <a:gd name="p0y7" fmla="*/ 1432 h 1432"/>
              <a:gd name="p0x8" fmla="*/ 5465 w 5585"/>
              <a:gd name="p0y8" fmla="*/ 1432 h 1432"/>
              <a:gd name="p0x9" fmla="*/ 120 w 5585"/>
              <a:gd name="p0y9" fmla="*/ 1432 h 1432"/>
              <a:gd name="p0x10" fmla="*/ 53 w 5585"/>
              <a:gd name="p0y10" fmla="*/ 1432 h 1432"/>
              <a:gd name="p0x11" fmla="*/ 0 w 5585"/>
              <a:gd name="p0y11" fmla="*/ 1378 h 1432"/>
              <a:gd name="p0x12" fmla="*/ 0 w 5585"/>
              <a:gd name="p0y12" fmla="*/ 1312 h 1432"/>
              <a:gd name="p0x13" fmla="*/ 0 w 5585"/>
              <a:gd name="p0y13" fmla="*/ 120 h 1432"/>
              <a:gd name="p0x14" fmla="*/ 0 w 5585"/>
              <a:gd name="p0y14" fmla="*/ 53 h 1432"/>
              <a:gd name="p0x15" fmla="*/ 53 w 5585"/>
              <a:gd name="p0y15" fmla="*/ 0 h 1432"/>
              <a:gd name="p0x16" fmla="*/ 120 w 5585"/>
              <a:gd name="p0y16" fmla="*/ 0 h 1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977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71220" y="4057650"/>
            <a:ext cx="219075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04925" y="3927205"/>
            <a:ext cx="188602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个级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04925" y="4217718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个位、十位、百位、千位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4322445" y="3731895"/>
            <a:ext cx="3546475" cy="909320"/>
          </a:xfrm>
          <a:custGeom>
            <a:avLst/>
            <a:gdLst>
              <a:gd name="sw" fmla="*/ 1 w 5585"/>
              <a:gd name="sh" fmla="*/ 1 h 1432"/>
              <a:gd name="mins" fmla="min sw sh"/>
              <a:gd name="dsw" fmla="+- 0 sw mins"/>
              <a:gd name="dsh" fmla="+- 0 sh mins"/>
              <a:gd name="p0x0" fmla="*/ 120 w 5585"/>
              <a:gd name="p0y0" fmla="*/ 0 h 1432"/>
              <a:gd name="p0x1" fmla="*/ 5465 w 5585"/>
              <a:gd name="p0y1" fmla="*/ 0 h 1432"/>
              <a:gd name="p0x2" fmla="*/ 5531 w 5585"/>
              <a:gd name="p0y2" fmla="*/ 0 h 1432"/>
              <a:gd name="p0x3" fmla="*/ 5585 w 5585"/>
              <a:gd name="p0y3" fmla="*/ 53 h 1432"/>
              <a:gd name="p0x4" fmla="*/ 5585 w 5585"/>
              <a:gd name="p0y4" fmla="*/ 120 h 1432"/>
              <a:gd name="p0x5" fmla="*/ 5585 w 5585"/>
              <a:gd name="p0y5" fmla="*/ 1312 h 1432"/>
              <a:gd name="p0x6" fmla="*/ 5585 w 5585"/>
              <a:gd name="p0y6" fmla="*/ 1378 h 1432"/>
              <a:gd name="p0x7" fmla="*/ 5531 w 5585"/>
              <a:gd name="p0y7" fmla="*/ 1432 h 1432"/>
              <a:gd name="p0x8" fmla="*/ 5465 w 5585"/>
              <a:gd name="p0y8" fmla="*/ 1432 h 1432"/>
              <a:gd name="p0x9" fmla="*/ 120 w 5585"/>
              <a:gd name="p0y9" fmla="*/ 1432 h 1432"/>
              <a:gd name="p0x10" fmla="*/ 53 w 5585"/>
              <a:gd name="p0y10" fmla="*/ 1432 h 1432"/>
              <a:gd name="p0x11" fmla="*/ 0 w 5585"/>
              <a:gd name="p0y11" fmla="*/ 1378 h 1432"/>
              <a:gd name="p0x12" fmla="*/ 0 w 5585"/>
              <a:gd name="p0y12" fmla="*/ 1312 h 1432"/>
              <a:gd name="p0x13" fmla="*/ 0 w 5585"/>
              <a:gd name="p0y13" fmla="*/ 120 h 1432"/>
              <a:gd name="p0x14" fmla="*/ 0 w 5585"/>
              <a:gd name="p0y14" fmla="*/ 53 h 1432"/>
              <a:gd name="p0x15" fmla="*/ 53 w 5585"/>
              <a:gd name="p0y15" fmla="*/ 0 h 1432"/>
              <a:gd name="p0x16" fmla="*/ 120 w 5585"/>
              <a:gd name="p0y16" fmla="*/ 0 h 1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4518025" y="3977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4603750" y="4057650"/>
            <a:ext cx="247650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051451" y="3927205"/>
            <a:ext cx="24003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万级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5051451" y="4217718"/>
            <a:ext cx="25718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万位、十万位、百万位、千万位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8068945" y="3731895"/>
            <a:ext cx="3546475" cy="909320"/>
          </a:xfrm>
          <a:custGeom>
            <a:avLst/>
            <a:gdLst>
              <a:gd name="sw" fmla="*/ 1 w 5585"/>
              <a:gd name="sh" fmla="*/ 1 h 1432"/>
              <a:gd name="mins" fmla="min sw sh"/>
              <a:gd name="dsw" fmla="+- 0 sw mins"/>
              <a:gd name="dsh" fmla="+- 0 sh mins"/>
              <a:gd name="p0x0" fmla="*/ 120 w 5585"/>
              <a:gd name="p0y0" fmla="*/ 0 h 1432"/>
              <a:gd name="p0x1" fmla="*/ 5465 w 5585"/>
              <a:gd name="p0y1" fmla="*/ 0 h 1432"/>
              <a:gd name="p0x2" fmla="*/ 5531 w 5585"/>
              <a:gd name="p0y2" fmla="*/ 0 h 1432"/>
              <a:gd name="p0x3" fmla="*/ 5585 w 5585"/>
              <a:gd name="p0y3" fmla="*/ 53 h 1432"/>
              <a:gd name="p0x4" fmla="*/ 5585 w 5585"/>
              <a:gd name="p0y4" fmla="*/ 120 h 1432"/>
              <a:gd name="p0x5" fmla="*/ 5585 w 5585"/>
              <a:gd name="p0y5" fmla="*/ 1312 h 1432"/>
              <a:gd name="p0x6" fmla="*/ 5585 w 5585"/>
              <a:gd name="p0y6" fmla="*/ 1378 h 1432"/>
              <a:gd name="p0x7" fmla="*/ 5531 w 5585"/>
              <a:gd name="p0y7" fmla="*/ 1432 h 1432"/>
              <a:gd name="p0x8" fmla="*/ 5465 w 5585"/>
              <a:gd name="p0y8" fmla="*/ 1432 h 1432"/>
              <a:gd name="p0x9" fmla="*/ 120 w 5585"/>
              <a:gd name="p0y9" fmla="*/ 1432 h 1432"/>
              <a:gd name="p0x10" fmla="*/ 53 w 5585"/>
              <a:gd name="p0y10" fmla="*/ 1432 h 1432"/>
              <a:gd name="p0x11" fmla="*/ 0 w 5585"/>
              <a:gd name="p0y11" fmla="*/ 1378 h 1432"/>
              <a:gd name="p0x12" fmla="*/ 0 w 5585"/>
              <a:gd name="p0y12" fmla="*/ 1312 h 1432"/>
              <a:gd name="p0x13" fmla="*/ 0 w 5585"/>
              <a:gd name="p0y13" fmla="*/ 120 h 1432"/>
              <a:gd name="p0x14" fmla="*/ 0 w 5585"/>
              <a:gd name="p0y14" fmla="*/ 53 h 1432"/>
              <a:gd name="p0x15" fmla="*/ 53 w 5585"/>
              <a:gd name="p0y15" fmla="*/ 0 h 1432"/>
              <a:gd name="p0x16" fmla="*/ 120 w 5585"/>
              <a:gd name="p0y16" fmla="*/ 0 h 1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8264525" y="3977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8350250" y="4057650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8797976" y="3927205"/>
            <a:ext cx="24003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亿级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8797976" y="4217718"/>
            <a:ext cx="25718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亿位、十亿位、百亿位、千亿位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575945" y="4841240"/>
            <a:ext cx="11039475" cy="664845"/>
          </a:xfrm>
          <a:custGeom>
            <a:avLst/>
            <a:gdLst>
              <a:gd name="sw" fmla="*/ 1 w 17385"/>
              <a:gd name="sh" fmla="*/ 1 h 1046"/>
              <a:gd name="mins" fmla="min sw sh"/>
              <a:gd name="dsw" fmla="+- 0 sw mins"/>
              <a:gd name="dsh" fmla="+- 0 sh mins"/>
              <a:gd name="p0x0" fmla="*/ 120 w 17385"/>
              <a:gd name="p0y0" fmla="*/ 0 h 1046"/>
              <a:gd name="p0x1" fmla="*/ 17265 w 17385"/>
              <a:gd name="p0y1" fmla="*/ 0 h 1046"/>
              <a:gd name="p0x2" fmla="*/ 17331 w 17385"/>
              <a:gd name="p0y2" fmla="*/ 0 h 1046"/>
              <a:gd name="p0x3" fmla="*/ 17385 w 17385"/>
              <a:gd name="p0y3" fmla="*/ 53 h 1046"/>
              <a:gd name="p0x4" fmla="*/ 17385 w 17385"/>
              <a:gd name="p0y4" fmla="*/ 120 h 1046"/>
              <a:gd name="p0x5" fmla="*/ 17385 w 17385"/>
              <a:gd name="p0y5" fmla="*/ 926 h 1046"/>
              <a:gd name="p0x6" fmla="*/ 17385 w 17385"/>
              <a:gd name="p0y6" fmla="*/ 993 h 1046"/>
              <a:gd name="p0x7" fmla="*/ 17331 w 17385"/>
              <a:gd name="p0y7" fmla="*/ 1046 h 1046"/>
              <a:gd name="p0x8" fmla="*/ 17265 w 17385"/>
              <a:gd name="p0y8" fmla="*/ 1046 h 1046"/>
              <a:gd name="p0x9" fmla="*/ 120 w 17385"/>
              <a:gd name="p0y9" fmla="*/ 1046 h 1046"/>
              <a:gd name="p0x10" fmla="*/ 53 w 17385"/>
              <a:gd name="p0y10" fmla="*/ 1046 h 1046"/>
              <a:gd name="p0x11" fmla="*/ 0 w 17385"/>
              <a:gd name="p0y11" fmla="*/ 993 h 1046"/>
              <a:gd name="p0x12" fmla="*/ 0 w 17385"/>
              <a:gd name="p0y12" fmla="*/ 926 h 1046"/>
              <a:gd name="p0x13" fmla="*/ 0 w 17385"/>
              <a:gd name="p0y13" fmla="*/ 120 h 1046"/>
              <a:gd name="p0x14" fmla="*/ 0 w 17385"/>
              <a:gd name="p0y14" fmla="*/ 53 h 1046"/>
              <a:gd name="p0x15" fmla="*/ 53 w 17385"/>
              <a:gd name="p0y15" fmla="*/ 0 h 1046"/>
              <a:gd name="p0x16" fmla="*/ 120 w 17385"/>
              <a:gd name="p0y16" fmla="*/ 0 h 10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771525" y="5021628"/>
            <a:ext cx="69638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不同数位上的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"5"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意义不同：个位的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"5"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是</a:t>
            </a:r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个一</a:t>
            </a:r>
            <a:r>
              <a:rPr 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，百位的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"5"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是</a:t>
            </a:r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个百</a:t>
            </a:r>
            <a:r>
              <a:rPr 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，万位的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"5"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是</a:t>
            </a:r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个万</a:t>
            </a:r>
            <a:endParaRPr lang="zh-CN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571500" y="572706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762000" y="5896023"/>
            <a:ext cx="10668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掌握数位顺序表，就能轻松</a:t>
            </a:r>
            <a:r>
              <a:rPr sz="24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读、写、比较</a:t>
            </a:r>
            <a:r>
              <a:rPr sz="24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任何大数</a:t>
            </a:r>
            <a:endParaRPr sz="2400"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感知大数的大小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407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59437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用具体物品来感受大数，能让抽象的数字变得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鲜活可感</a:t>
            </a:r>
            <a:endParaRPr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20 w 8505"/>
              <a:gd name="p0y0" fmla="*/ 0 h 6605"/>
              <a:gd name="p0x1" fmla="*/ 8385 w 8505"/>
              <a:gd name="p0y1" fmla="*/ 0 h 6605"/>
              <a:gd name="p0x2" fmla="*/ 8451 w 8505"/>
              <a:gd name="p0y2" fmla="*/ 0 h 6605"/>
              <a:gd name="p0x3" fmla="*/ 8505 w 8505"/>
              <a:gd name="p0y3" fmla="*/ 53 h 6605"/>
              <a:gd name="p0x4" fmla="*/ 8505 w 8505"/>
              <a:gd name="p0y4" fmla="*/ 120 h 6605"/>
              <a:gd name="p0x5" fmla="*/ 8505 w 8505"/>
              <a:gd name="p0y5" fmla="*/ 6485 h 6605"/>
              <a:gd name="p0x6" fmla="*/ 8505 w 8505"/>
              <a:gd name="p0y6" fmla="*/ 6551 h 6605"/>
              <a:gd name="p0x7" fmla="*/ 8451 w 8505"/>
              <a:gd name="p0y7" fmla="*/ 6605 h 6605"/>
              <a:gd name="p0x8" fmla="*/ 8385 w 8505"/>
              <a:gd name="p0y8" fmla="*/ 6605 h 6605"/>
              <a:gd name="p0x9" fmla="*/ 120 w 8505"/>
              <a:gd name="p0y9" fmla="*/ 6605 h 6605"/>
              <a:gd name="p0x10" fmla="*/ 53 w 8505"/>
              <a:gd name="p0y10" fmla="*/ 6605 h 6605"/>
              <a:gd name="p0x11" fmla="*/ 0 w 8505"/>
              <a:gd name="p0y11" fmla="*/ 6551 h 6605"/>
              <a:gd name="p0x12" fmla="*/ 0 w 8505"/>
              <a:gd name="p0y12" fmla="*/ 6485 h 6605"/>
              <a:gd name="p0x13" fmla="*/ 0 w 8505"/>
              <a:gd name="p0y13" fmla="*/ 120 h 6605"/>
              <a:gd name="p0x14" fmla="*/ 0 w 8505"/>
              <a:gd name="p0y14" fmla="*/ 53 h 6605"/>
              <a:gd name="p0x15" fmla="*/ 53 w 8505"/>
              <a:gd name="p0y15" fmla="*/ 0 h 6605"/>
              <a:gd name="p0x16" fmla="*/ 12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纸张叠高实验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963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12159" y="301314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01</a:t>
            </a:r>
            <a:endParaRPr sz="165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66825" y="2868368"/>
            <a:ext cx="94721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100</a:t>
            </a:r>
            <a:r>
              <a:rPr lang="zh-CN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张纸</a:t>
            </a:r>
            <a:endParaRPr lang="zh-CN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66825" y="3158880"/>
            <a:ext cx="84854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约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厘米</a:t>
            </a:r>
            <a:endParaRPr lang="zh-CN" altLang="en-US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582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12159" y="3632273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02</a:t>
            </a:r>
            <a:endParaRPr sz="165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66825" y="3487493"/>
            <a:ext cx="9677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一万张纸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66825" y="3778005"/>
            <a:ext cx="67709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约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米</a:t>
            </a:r>
            <a:endParaRPr lang="zh-CN" altLang="en-US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42017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12159" y="425139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03</a:t>
            </a:r>
            <a:endParaRPr sz="165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66825" y="4106618"/>
            <a:ext cx="164142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十万张纸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66825" y="4397130"/>
            <a:ext cx="181287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约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米</a:t>
            </a:r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（三层楼高）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214745" y="2277745"/>
            <a:ext cx="5400675" cy="1997075"/>
          </a:xfrm>
          <a:custGeom>
            <a:avLst/>
            <a:gdLst>
              <a:gd name="sw" fmla="*/ 1 w 8505"/>
              <a:gd name="sh" fmla="*/ 1 h 3145"/>
              <a:gd name="mins" fmla="min sw sh"/>
              <a:gd name="dsw" fmla="+- 0 sw mins"/>
              <a:gd name="dsh" fmla="+- 0 sh mins"/>
              <a:gd name="p0x0" fmla="*/ 120 w 8505"/>
              <a:gd name="p0y0" fmla="*/ 0 h 3145"/>
              <a:gd name="p0x1" fmla="*/ 8385 w 8505"/>
              <a:gd name="p0y1" fmla="*/ 0 h 3145"/>
              <a:gd name="p0x2" fmla="*/ 8451 w 8505"/>
              <a:gd name="p0y2" fmla="*/ 0 h 3145"/>
              <a:gd name="p0x3" fmla="*/ 8505 w 8505"/>
              <a:gd name="p0y3" fmla="*/ 53 h 3145"/>
              <a:gd name="p0x4" fmla="*/ 8505 w 8505"/>
              <a:gd name="p0y4" fmla="*/ 120 h 3145"/>
              <a:gd name="p0x5" fmla="*/ 8505 w 8505"/>
              <a:gd name="p0y5" fmla="*/ 3025 h 3145"/>
              <a:gd name="p0x6" fmla="*/ 8505 w 8505"/>
              <a:gd name="p0y6" fmla="*/ 3091 h 3145"/>
              <a:gd name="p0x7" fmla="*/ 8451 w 8505"/>
              <a:gd name="p0y7" fmla="*/ 3145 h 3145"/>
              <a:gd name="p0x8" fmla="*/ 8385 w 8505"/>
              <a:gd name="p0y8" fmla="*/ 3145 h 3145"/>
              <a:gd name="p0x9" fmla="*/ 120 w 8505"/>
              <a:gd name="p0y9" fmla="*/ 3145 h 3145"/>
              <a:gd name="p0x10" fmla="*/ 53 w 8505"/>
              <a:gd name="p0y10" fmla="*/ 3145 h 3145"/>
              <a:gd name="p0x11" fmla="*/ 0 w 8505"/>
              <a:gd name="p0y11" fmla="*/ 3091 h 3145"/>
              <a:gd name="p0x12" fmla="*/ 0 w 8505"/>
              <a:gd name="p0y12" fmla="*/ 3025 h 3145"/>
              <a:gd name="p0x13" fmla="*/ 0 w 8505"/>
              <a:gd name="p0y13" fmla="*/ 120 h 3145"/>
              <a:gd name="p0x14" fmla="*/ 0 w 8505"/>
              <a:gd name="p0y14" fmla="*/ 53 h 3145"/>
              <a:gd name="p0x15" fmla="*/ 53 w 8505"/>
              <a:gd name="p0y15" fmla="*/ 0 h 3145"/>
              <a:gd name="p0x16" fmla="*/ 120 w 8505"/>
              <a:gd name="p0y16" fmla="*/ 0 h 31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4103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生活中的大数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943506" y="3181150"/>
            <a:ext cx="13335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六十九亿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577165" y="3532594"/>
            <a:ext cx="17995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世界人口（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2010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年）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2"/>
            </p:custDataLst>
          </p:nvPr>
        </p:nvSpPr>
        <p:spPr>
          <a:xfrm>
            <a:off x="8733790" y="3121660"/>
            <a:ext cx="9525" cy="718185"/>
          </a:xfrm>
          <a:prstGeom prst="rect">
            <a:avLst/>
          </a:prstGeom>
          <a:solidFill>
            <a:srgbClr val="FDFCF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186643" y="3181150"/>
            <a:ext cx="22479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三十八万四千</a:t>
            </a: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千米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9319917" y="3532594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月球到地球平均距离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214745" y="4474845"/>
            <a:ext cx="5400675" cy="1997075"/>
          </a:xfrm>
          <a:custGeom>
            <a:avLst/>
            <a:gdLst>
              <a:gd name="sw" fmla="*/ 1 w 8505"/>
              <a:gd name="sh" fmla="*/ 1 h 3145"/>
              <a:gd name="mins" fmla="min sw sh"/>
              <a:gd name="dsw" fmla="+- 0 sw mins"/>
              <a:gd name="dsh" fmla="+- 0 sh mins"/>
              <a:gd name="p0x0" fmla="*/ 120 w 8505"/>
              <a:gd name="p0y0" fmla="*/ 0 h 3145"/>
              <a:gd name="p0x1" fmla="*/ 8385 w 8505"/>
              <a:gd name="p0y1" fmla="*/ 0 h 3145"/>
              <a:gd name="p0x2" fmla="*/ 8451 w 8505"/>
              <a:gd name="p0y2" fmla="*/ 0 h 3145"/>
              <a:gd name="p0x3" fmla="*/ 8505 w 8505"/>
              <a:gd name="p0y3" fmla="*/ 53 h 3145"/>
              <a:gd name="p0x4" fmla="*/ 8505 w 8505"/>
              <a:gd name="p0y4" fmla="*/ 120 h 3145"/>
              <a:gd name="p0x5" fmla="*/ 8505 w 8505"/>
              <a:gd name="p0y5" fmla="*/ 3025 h 3145"/>
              <a:gd name="p0x6" fmla="*/ 8505 w 8505"/>
              <a:gd name="p0y6" fmla="*/ 3091 h 3145"/>
              <a:gd name="p0x7" fmla="*/ 8451 w 8505"/>
              <a:gd name="p0y7" fmla="*/ 3145 h 3145"/>
              <a:gd name="p0x8" fmla="*/ 8385 w 8505"/>
              <a:gd name="p0y8" fmla="*/ 3145 h 3145"/>
              <a:gd name="p0x9" fmla="*/ 120 w 8505"/>
              <a:gd name="p0y9" fmla="*/ 3145 h 3145"/>
              <a:gd name="p0x10" fmla="*/ 53 w 8505"/>
              <a:gd name="p0y10" fmla="*/ 3145 h 3145"/>
              <a:gd name="p0x11" fmla="*/ 0 w 8505"/>
              <a:gd name="p0y11" fmla="*/ 3091 h 3145"/>
              <a:gd name="p0x12" fmla="*/ 0 w 8505"/>
              <a:gd name="p0y12" fmla="*/ 3025 h 3145"/>
              <a:gd name="p0x13" fmla="*/ 0 w 8505"/>
              <a:gd name="p0y13" fmla="*/ 120 h 3145"/>
              <a:gd name="p0x14" fmla="*/ 0 w 8505"/>
              <a:gd name="p0y14" fmla="*/ 53 h 3145"/>
              <a:gd name="p0x15" fmla="*/ 53 w 8505"/>
              <a:gd name="p0y15" fmla="*/ 0 h 3145"/>
              <a:gd name="p0x16" fmla="*/ 120 w 8505"/>
              <a:gd name="p0y16" fmla="*/ 0 h 31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410325" y="4654115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数位组成练习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6410325" y="50793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2a91a3b-8a36-11f1-ad20-b231d4c90756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247" b="247"/>
          <a:stretch>
            <a:fillRect/>
          </a:stretch>
        </p:blipFill>
        <p:spPr>
          <a:xfrm>
            <a:off x="6477000" y="5146040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6905625" y="5065595"/>
            <a:ext cx="186407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100400005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905625" y="5356108"/>
            <a:ext cx="20355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个亿、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个十万、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个一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6410325" y="56984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32a91a58-8a36-11f1-ad20-b231d4c90756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247" b="247"/>
          <a:stretch>
            <a:fillRect/>
          </a:stretch>
        </p:blipFill>
        <p:spPr>
          <a:xfrm>
            <a:off x="6477000" y="5765165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6905625" y="5684720"/>
            <a:ext cx="248535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6030603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8"/>
            </p:custDataLst>
          </p:nvPr>
        </p:nvSpPr>
        <p:spPr>
          <a:xfrm>
            <a:off x="6905625" y="5975233"/>
            <a:ext cx="265680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个百万、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个万、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个百、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个一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286181" y="1750219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098729" y="2159794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 spc="-333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02</a:t>
            </a:r>
            <a:endParaRPr sz="9000" b="1" spc="-333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8324850" y="3570446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大数读写有方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349433" y="4483894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分级读写法，大数不再难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掌握大数的读法与写法，轻松应对生活中的大数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10142855" y="1814195"/>
            <a:ext cx="47625" cy="47625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1296650" y="1828800"/>
            <a:ext cx="228600" cy="19050"/>
          </a:xfrm>
          <a:prstGeom prst="rect">
            <a:avLst/>
          </a:prstGeom>
          <a:solidFill>
            <a:srgbClr val="F58529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人口普查中的大数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571500" y="20701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7affd786-8a35-11f1-ab5b-8a2612c515f6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293" b="293"/>
          <a:stretch>
            <a:fillRect/>
          </a:stretch>
        </p:blipFill>
        <p:spPr>
          <a:xfrm>
            <a:off x="638175" y="213677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028700" y="2056428"/>
            <a:ext cx="108309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北京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028700" y="2346941"/>
            <a:ext cx="125454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19612368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人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71500" y="26892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7affdd69-8a35-11f1-ab5b-8a2612c515f6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293" b="293"/>
          <a:stretch>
            <a:fillRect/>
          </a:stretch>
        </p:blipFill>
        <p:spPr>
          <a:xfrm>
            <a:off x="638175" y="275590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28700" y="2675553"/>
            <a:ext cx="108309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安徽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28700" y="2966066"/>
            <a:ext cx="125454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59500510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人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1500" y="33083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7affdd63-8a35-11f1-ab5b-8a2612c515f6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293" b="293"/>
          <a:stretch>
            <a:fillRect/>
          </a:stretch>
        </p:blipFill>
        <p:spPr>
          <a:xfrm>
            <a:off x="638175" y="3375025"/>
            <a:ext cx="209550" cy="2095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028700" y="3294678"/>
            <a:ext cx="97609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香港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1028700" y="3585191"/>
            <a:ext cx="114754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7097600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人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4431802" y="3187027"/>
            <a:ext cx="386186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1370536875</a:t>
            </a:r>
            <a:endParaRPr sz="42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5667375" y="3885152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全国总人口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8102600" y="20701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7affdec7-8a35-11f1-ab5b-8a2612c515f6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74" t="-293" r="274" b="293"/>
          <a:stretch>
            <a:fillRect/>
          </a:stretch>
        </p:blipFill>
        <p:spPr>
          <a:xfrm>
            <a:off x="8169275" y="2136775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8560374" y="2056428"/>
            <a:ext cx="257182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广东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8560374" y="2346941"/>
            <a:ext cx="2743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一亿零四百三十万三千一百三十二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8102600" y="26892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7affdd94-8a35-11f1-ab5b-8a2612c515f6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74" t="-293" r="274" b="293"/>
          <a:stretch>
            <a:fillRect/>
          </a:stretch>
        </p:blipFill>
        <p:spPr>
          <a:xfrm>
            <a:off x="8169275" y="2755900"/>
            <a:ext cx="209550" cy="2095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8560374" y="2675553"/>
            <a:ext cx="257182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台湾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8560374" y="2966066"/>
            <a:ext cx="2743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二千三百一十六万二千一百二十三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8102600" y="33083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7affde4c-8a35-11f1-ab5b-8a2612c515f6"/>
          <p:cNvPicPr/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74" t="-293" r="274" b="293"/>
          <a:stretch>
            <a:fillRect/>
          </a:stretch>
        </p:blipFill>
        <p:spPr>
          <a:xfrm>
            <a:off x="8169275" y="3375025"/>
            <a:ext cx="209550" cy="20955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8560374" y="3294678"/>
            <a:ext cx="1371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澳门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8560374" y="3585191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五十五万二千三百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0"/>
            </p:custDataLst>
          </p:nvPr>
        </p:nvSpPr>
        <p:spPr>
          <a:xfrm>
            <a:off x="571500" y="1104900"/>
            <a:ext cx="11049000" cy="736600"/>
          </a:xfrm>
          <a:custGeom>
            <a:avLst/>
            <a:gdLst>
              <a:gd name="sw" fmla="*/ 1 w 17400"/>
              <a:gd name="sh" fmla="*/ 1 h 1160"/>
              <a:gd name="mins" fmla="min sw sh"/>
              <a:gd name="dsw" fmla="+- 0 sw mins"/>
              <a:gd name="dsh" fmla="+- 0 sh mins"/>
              <a:gd name="p0x0" fmla="*/ 120 w 17400"/>
              <a:gd name="p0y0" fmla="*/ 0 h 1160"/>
              <a:gd name="p0x1" fmla="*/ 17280 w 17400"/>
              <a:gd name="p0y1" fmla="*/ 0 h 1160"/>
              <a:gd name="p0x2" fmla="*/ 17346 w 17400"/>
              <a:gd name="p0y2" fmla="*/ 0 h 1160"/>
              <a:gd name="p0x3" fmla="*/ 17400 w 17400"/>
              <a:gd name="p0y3" fmla="*/ 53 h 1160"/>
              <a:gd name="p0x4" fmla="*/ 17400 w 17400"/>
              <a:gd name="p0y4" fmla="*/ 120 h 1160"/>
              <a:gd name="p0x5" fmla="*/ 17400 w 17400"/>
              <a:gd name="p0y5" fmla="*/ 1040 h 1160"/>
              <a:gd name="p0x6" fmla="*/ 17400 w 17400"/>
              <a:gd name="p0y6" fmla="*/ 1107 h 1160"/>
              <a:gd name="p0x7" fmla="*/ 17346 w 17400"/>
              <a:gd name="p0y7" fmla="*/ 1160 h 1160"/>
              <a:gd name="p0x8" fmla="*/ 17280 w 17400"/>
              <a:gd name="p0y8" fmla="*/ 1160 h 1160"/>
              <a:gd name="p0x9" fmla="*/ 120 w 17400"/>
              <a:gd name="p0y9" fmla="*/ 1160 h 1160"/>
              <a:gd name="p0x10" fmla="*/ 53 w 17400"/>
              <a:gd name="p0y10" fmla="*/ 1160 h 1160"/>
              <a:gd name="p0x11" fmla="*/ 0 w 17400"/>
              <a:gd name="p0y11" fmla="*/ 1107 h 1160"/>
              <a:gd name="p0x12" fmla="*/ 0 w 17400"/>
              <a:gd name="p0y12" fmla="*/ 1040 h 1160"/>
              <a:gd name="p0x13" fmla="*/ 0 w 17400"/>
              <a:gd name="p0y13" fmla="*/ 120 h 1160"/>
              <a:gd name="p0x14" fmla="*/ 0 w 17400"/>
              <a:gd name="p0y14" fmla="*/ 53 h 1160"/>
              <a:gd name="p0x15" fmla="*/ 53 w 17400"/>
              <a:gd name="p0y15" fmla="*/ 0 h 1160"/>
              <a:gd name="p0x16" fmla="*/ 120 w 17400"/>
              <a:gd name="p0y16" fmla="*/ 0 h 11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1"/>
            </p:custDataLst>
          </p:nvPr>
        </p:nvSpPr>
        <p:spPr>
          <a:xfrm>
            <a:off x="762000" y="1315355"/>
            <a:ext cx="58834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2010</a:t>
            </a:r>
            <a:r>
              <a:rPr lang="zh-CN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年第六次人口普查，全国总人口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1370536875</a:t>
            </a: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人</a:t>
            </a:r>
            <a:endParaRPr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2"/>
            </p:custDataLst>
          </p:nvPr>
        </p:nvSpPr>
        <p:spPr>
          <a:xfrm>
            <a:off x="571500" y="5493385"/>
            <a:ext cx="11049000" cy="453390"/>
          </a:xfrm>
          <a:custGeom>
            <a:avLst/>
            <a:gdLst>
              <a:gd name="sw" fmla="*/ 1 w 17400"/>
              <a:gd name="sh" fmla="*/ 1 h 714"/>
              <a:gd name="mins" fmla="min sw sh"/>
              <a:gd name="dsw" fmla="+- 0 sw mins"/>
              <a:gd name="dsh" fmla="+- 0 sh mins"/>
              <a:gd name="p0x0" fmla="*/ 120 w 17400"/>
              <a:gd name="p0y0" fmla="*/ 0 h 714"/>
              <a:gd name="p0x1" fmla="*/ 17280 w 17400"/>
              <a:gd name="p0y1" fmla="*/ 0 h 714"/>
              <a:gd name="p0x2" fmla="*/ 17346 w 17400"/>
              <a:gd name="p0y2" fmla="*/ 0 h 714"/>
              <a:gd name="p0x3" fmla="*/ 17400 w 17400"/>
              <a:gd name="p0y3" fmla="*/ 53 h 714"/>
              <a:gd name="p0x4" fmla="*/ 17400 w 17400"/>
              <a:gd name="p0y4" fmla="*/ 120 h 714"/>
              <a:gd name="p0x5" fmla="*/ 17400 w 17400"/>
              <a:gd name="p0y5" fmla="*/ 594 h 714"/>
              <a:gd name="p0x6" fmla="*/ 17400 w 17400"/>
              <a:gd name="p0y6" fmla="*/ 660 h 714"/>
              <a:gd name="p0x7" fmla="*/ 17346 w 17400"/>
              <a:gd name="p0y7" fmla="*/ 714 h 714"/>
              <a:gd name="p0x8" fmla="*/ 17280 w 17400"/>
              <a:gd name="p0y8" fmla="*/ 714 h 714"/>
              <a:gd name="p0x9" fmla="*/ 120 w 17400"/>
              <a:gd name="p0y9" fmla="*/ 714 h 714"/>
              <a:gd name="p0x10" fmla="*/ 53 w 17400"/>
              <a:gd name="p0y10" fmla="*/ 714 h 714"/>
              <a:gd name="p0x11" fmla="*/ 0 w 17400"/>
              <a:gd name="p0y11" fmla="*/ 660 h 714"/>
              <a:gd name="p0x12" fmla="*/ 0 w 17400"/>
              <a:gd name="p0y12" fmla="*/ 594 h 714"/>
              <a:gd name="p0x13" fmla="*/ 0 w 17400"/>
              <a:gd name="p0y13" fmla="*/ 120 h 714"/>
              <a:gd name="p0x14" fmla="*/ 0 w 17400"/>
              <a:gd name="p0y14" fmla="*/ 53 h 714"/>
              <a:gd name="p0x15" fmla="*/ 53 w 17400"/>
              <a:gd name="p0y15" fmla="*/ 0 h 714"/>
              <a:gd name="p0x16" fmla="*/ 120 w 17400"/>
              <a:gd name="p0y16" fmla="*/ 0 h 71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762000" y="5593051"/>
            <a:ext cx="5715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面对这些大数，我们需要学会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正确地读出和写出</a:t>
            </a: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它们</a:t>
            </a:r>
            <a:endParaRPr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4"/>
            </p:custDataLst>
          </p:nvPr>
        </p:nvSpPr>
        <p:spPr>
          <a:xfrm>
            <a:off x="571500" y="6022975"/>
            <a:ext cx="11049000" cy="454025"/>
          </a:xfrm>
          <a:custGeom>
            <a:avLst/>
            <a:gdLst>
              <a:gd name="sw" fmla="*/ 1 w 17400"/>
              <a:gd name="sh" fmla="*/ 1 h 714"/>
              <a:gd name="mins" fmla="min sw sh"/>
              <a:gd name="dsw" fmla="+- 0 sw mins"/>
              <a:gd name="dsh" fmla="+- 0 sh mins"/>
              <a:gd name="p0x0" fmla="*/ 120 w 17400"/>
              <a:gd name="p0y0" fmla="*/ 0 h 714"/>
              <a:gd name="p0x1" fmla="*/ 17280 w 17400"/>
              <a:gd name="p0y1" fmla="*/ 0 h 714"/>
              <a:gd name="p0x2" fmla="*/ 17346 w 17400"/>
              <a:gd name="p0y2" fmla="*/ 0 h 714"/>
              <a:gd name="p0x3" fmla="*/ 17400 w 17400"/>
              <a:gd name="p0y3" fmla="*/ 53 h 714"/>
              <a:gd name="p0x4" fmla="*/ 17400 w 17400"/>
              <a:gd name="p0y4" fmla="*/ 120 h 714"/>
              <a:gd name="p0x5" fmla="*/ 17400 w 17400"/>
              <a:gd name="p0y5" fmla="*/ 594 h 714"/>
              <a:gd name="p0x6" fmla="*/ 17400 w 17400"/>
              <a:gd name="p0y6" fmla="*/ 660 h 714"/>
              <a:gd name="p0x7" fmla="*/ 17346 w 17400"/>
              <a:gd name="p0y7" fmla="*/ 714 h 714"/>
              <a:gd name="p0x8" fmla="*/ 17280 w 17400"/>
              <a:gd name="p0y8" fmla="*/ 714 h 714"/>
              <a:gd name="p0x9" fmla="*/ 120 w 17400"/>
              <a:gd name="p0y9" fmla="*/ 714 h 714"/>
              <a:gd name="p0x10" fmla="*/ 53 w 17400"/>
              <a:gd name="p0y10" fmla="*/ 714 h 714"/>
              <a:gd name="p0x11" fmla="*/ 0 w 17400"/>
              <a:gd name="p0y11" fmla="*/ 660 h 714"/>
              <a:gd name="p0x12" fmla="*/ 0 w 17400"/>
              <a:gd name="p0y12" fmla="*/ 594 h 714"/>
              <a:gd name="p0x13" fmla="*/ 0 w 17400"/>
              <a:gd name="p0y13" fmla="*/ 120 h 714"/>
              <a:gd name="p0x14" fmla="*/ 0 w 17400"/>
              <a:gd name="p0y14" fmla="*/ 53 h 714"/>
              <a:gd name="p0x15" fmla="*/ 53 w 17400"/>
              <a:gd name="p0y15" fmla="*/ 0 h 714"/>
              <a:gd name="p0x16" fmla="*/ 120 w 17400"/>
              <a:gd name="p0y16" fmla="*/ 0 h 71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5"/>
            </p:custDataLst>
          </p:nvPr>
        </p:nvSpPr>
        <p:spPr>
          <a:xfrm>
            <a:off x="762000" y="6122660"/>
            <a:ext cx="597441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全国总人口</a:t>
            </a:r>
            <a:r>
              <a:rPr lang="en-US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13.7</a:t>
            </a:r>
            <a:r>
              <a:rPr lang="zh-CN" altLang="en-US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亿</a:t>
            </a:r>
            <a:r>
              <a:rPr lang="en-US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——</a:t>
            </a:r>
            <a:r>
              <a:rPr lang="zh-CN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这就是我们学会读写大数的意义</a:t>
            </a:r>
            <a:endParaRPr lang="zh-CN"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分级读大数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974215" y="22256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6ca447ad-8a35-11f1-9d4f-22453c8590b6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92" t="-88" r="192" b="88"/>
          <a:stretch>
            <a:fillRect/>
          </a:stretch>
        </p:blipFill>
        <p:spPr>
          <a:xfrm>
            <a:off x="2069465" y="2320925"/>
            <a:ext cx="304800" cy="3048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272997" y="2857452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第一步：分级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1450924" y="3306080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从右向左四位一级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669256" y="4135707"/>
            <a:ext cx="1106462" cy="7381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亿级</a:t>
            </a:r>
            <a:r>
              <a:rPr lang="en-US" altLang="zh-CN"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"13"</a:t>
            </a:r>
            <a:endParaRPr lang="en-US" altLang="zh-CN" sz="15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lang="zh-CN"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万级</a:t>
            </a:r>
            <a:r>
              <a:rPr lang="en-US"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"7053"</a:t>
            </a:r>
            <a:endParaRPr lang="en-US" sz="15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lang="zh-CN"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个级</a:t>
            </a:r>
            <a:r>
              <a:rPr lang="en-US" altLang="zh-CN"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"6875"</a:t>
            </a:r>
            <a:endParaRPr lang="en-US" altLang="zh-CN" sz="15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6667" b="-16667"/>
          <a:stretch>
            <a:fillRect/>
          </a:stretch>
        </p:blipFill>
        <p:spPr>
          <a:xfrm>
            <a:off x="4082415" y="2965450"/>
            <a:ext cx="152400" cy="152400"/>
          </a:xfrm>
          <a:prstGeom prst="rect">
            <a:avLst/>
          </a:prstGeom>
        </p:spPr>
      </p:pic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847715" y="2444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6ca4488c-8a35-11f1-9d4f-22453c8590b6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83" t="-88" r="183" b="88"/>
          <a:stretch>
            <a:fillRect/>
          </a:stretch>
        </p:blipFill>
        <p:spPr>
          <a:xfrm>
            <a:off x="5942965" y="2540000"/>
            <a:ext cx="3048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5010445" y="3076527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第二步：逐级读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5381549" y="3602307"/>
            <a:ext cx="1428750" cy="7381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十三亿</a:t>
            </a:r>
            <a:endParaRPr sz="15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七千零五十三万</a:t>
            </a:r>
            <a:endParaRPr sz="15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六千八百七十五</a:t>
            </a:r>
            <a:endParaRPr sz="15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6667" b="-16667"/>
          <a:stretch>
            <a:fillRect/>
          </a:stretch>
        </p:blipFill>
        <p:spPr>
          <a:xfrm>
            <a:off x="7955915" y="2965450"/>
            <a:ext cx="152400" cy="152400"/>
          </a:xfrm>
          <a:prstGeom prst="rect">
            <a:avLst/>
          </a:prstGeom>
        </p:spPr>
      </p:pic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9721215" y="2444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6ca44993-8a35-11f1-9d4f-22453c8590b6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175" t="-88" r="175" b="88"/>
          <a:stretch>
            <a:fillRect/>
          </a:stretch>
        </p:blipFill>
        <p:spPr>
          <a:xfrm>
            <a:off x="9816465" y="2540000"/>
            <a:ext cx="304800" cy="3048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8747893" y="3076527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第三步：连起来读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8369198" y="3600402"/>
            <a:ext cx="32004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十三亿七千零五十三万六千八百七十五</a:t>
            </a:r>
            <a:endParaRPr sz="21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5"/>
            </p:custDataLst>
          </p:nvPr>
        </p:nvSpPr>
        <p:spPr>
          <a:xfrm>
            <a:off x="571500" y="11156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6"/>
            </p:custDataLst>
          </p:nvPr>
        </p:nvSpPr>
        <p:spPr>
          <a:xfrm>
            <a:off x="762000" y="1290590"/>
            <a:ext cx="6134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从右往左每四位分一级，再从最高级开始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逐级读</a:t>
            </a:r>
            <a:endParaRPr sz="21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571500" y="5519420"/>
            <a:ext cx="11049000" cy="685800"/>
          </a:xfrm>
          <a:custGeom>
            <a:avLst/>
            <a:gdLst>
              <a:gd name="sw" fmla="*/ 1 w 17400"/>
              <a:gd name="sh" fmla="*/ 1 h 1080"/>
              <a:gd name="mins" fmla="min sw sh"/>
              <a:gd name="dsw" fmla="+- 0 sw mins"/>
              <a:gd name="dsh" fmla="+- 0 sh mins"/>
              <a:gd name="p0x0" fmla="*/ 120 w 17400"/>
              <a:gd name="p0y0" fmla="*/ 0 h 1080"/>
              <a:gd name="p0x1" fmla="*/ 17280 w 17400"/>
              <a:gd name="p0y1" fmla="*/ 0 h 1080"/>
              <a:gd name="p0x2" fmla="*/ 17346 w 17400"/>
              <a:gd name="p0y2" fmla="*/ 0 h 1080"/>
              <a:gd name="p0x3" fmla="*/ 17400 w 17400"/>
              <a:gd name="p0y3" fmla="*/ 53 h 1080"/>
              <a:gd name="p0x4" fmla="*/ 17400 w 17400"/>
              <a:gd name="p0y4" fmla="*/ 120 h 1080"/>
              <a:gd name="p0x5" fmla="*/ 17400 w 17400"/>
              <a:gd name="p0y5" fmla="*/ 960 h 1080"/>
              <a:gd name="p0x6" fmla="*/ 17400 w 17400"/>
              <a:gd name="p0y6" fmla="*/ 1026 h 1080"/>
              <a:gd name="p0x7" fmla="*/ 17346 w 17400"/>
              <a:gd name="p0y7" fmla="*/ 1080 h 1080"/>
              <a:gd name="p0x8" fmla="*/ 17280 w 17400"/>
              <a:gd name="p0y8" fmla="*/ 1080 h 1080"/>
              <a:gd name="p0x9" fmla="*/ 120 w 17400"/>
              <a:gd name="p0y9" fmla="*/ 1080 h 1080"/>
              <a:gd name="p0x10" fmla="*/ 53 w 17400"/>
              <a:gd name="p0y10" fmla="*/ 1080 h 1080"/>
              <a:gd name="p0x11" fmla="*/ 0 w 17400"/>
              <a:gd name="p0y11" fmla="*/ 1026 h 1080"/>
              <a:gd name="p0x12" fmla="*/ 0 w 17400"/>
              <a:gd name="p0y12" fmla="*/ 960 h 1080"/>
              <a:gd name="p0x13" fmla="*/ 0 w 17400"/>
              <a:gd name="p0y13" fmla="*/ 120 h 1080"/>
              <a:gd name="p0x14" fmla="*/ 0 w 17400"/>
              <a:gd name="p0y14" fmla="*/ 53 h 1080"/>
              <a:gd name="p0x15" fmla="*/ 53 w 17400"/>
              <a:gd name="p0y15" fmla="*/ 0 h 1080"/>
              <a:gd name="p0x16" fmla="*/ 120 w 1740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762000" y="5695950"/>
            <a:ext cx="109774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每级都按个级读法，读完亿级加</a:t>
            </a:r>
            <a:r>
              <a:rPr lang="en-US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亿</a:t>
            </a:r>
            <a:r>
              <a:rPr lang="en-US" altLang="zh-CN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sz="15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字，读完万级加</a:t>
            </a:r>
            <a:r>
              <a:rPr lang="en-US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r>
              <a:rPr lang="en-US" altLang="zh-CN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sz="15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字。每级末尾的零不读，其他数位有一个零或连续几个零都只读一个零</a:t>
            </a:r>
            <a:endParaRPr sz="1500"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写大数有方法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1299845"/>
            <a:ext cx="2564765" cy="4981575"/>
          </a:xfrm>
          <a:custGeom>
            <a:avLst/>
            <a:gdLst>
              <a:gd name="sw" fmla="*/ 1 w 4038"/>
              <a:gd name="sh" fmla="*/ 1 h 7845"/>
              <a:gd name="mins" fmla="min sw sh"/>
              <a:gd name="dsw" fmla="+- 0 sw mins"/>
              <a:gd name="dsh" fmla="+- 0 sh mins"/>
              <a:gd name="p0x0" fmla="*/ 120 w 4038"/>
              <a:gd name="p0y0" fmla="*/ 0 h 7845"/>
              <a:gd name="p0x1" fmla="*/ 3918 w 4038"/>
              <a:gd name="p0y1" fmla="*/ 0 h 7845"/>
              <a:gd name="p0x2" fmla="*/ 3984 w 4038"/>
              <a:gd name="p0y2" fmla="*/ 0 h 7845"/>
              <a:gd name="p0x3" fmla="*/ 4038 w 4038"/>
              <a:gd name="p0y3" fmla="*/ 53 h 7845"/>
              <a:gd name="p0x4" fmla="*/ 4038 w 4038"/>
              <a:gd name="p0y4" fmla="*/ 120 h 7845"/>
              <a:gd name="p0x5" fmla="*/ 4038 w 4038"/>
              <a:gd name="p0y5" fmla="*/ 7725 h 7845"/>
              <a:gd name="p0x6" fmla="*/ 4038 w 4038"/>
              <a:gd name="p0y6" fmla="*/ 7791 h 7845"/>
              <a:gd name="p0x7" fmla="*/ 3984 w 4038"/>
              <a:gd name="p0y7" fmla="*/ 7845 h 7845"/>
              <a:gd name="p0x8" fmla="*/ 3918 w 4038"/>
              <a:gd name="p0y8" fmla="*/ 7845 h 7845"/>
              <a:gd name="p0x9" fmla="*/ 120 w 4038"/>
              <a:gd name="p0y9" fmla="*/ 7845 h 7845"/>
              <a:gd name="p0x10" fmla="*/ 53 w 4038"/>
              <a:gd name="p0y10" fmla="*/ 7845 h 7845"/>
              <a:gd name="p0x11" fmla="*/ 0 w 4038"/>
              <a:gd name="p0y11" fmla="*/ 7791 h 7845"/>
              <a:gd name="p0x12" fmla="*/ 0 w 4038"/>
              <a:gd name="p0y12" fmla="*/ 7725 h 7845"/>
              <a:gd name="p0x13" fmla="*/ 0 w 4038"/>
              <a:gd name="p0y13" fmla="*/ 120 h 7845"/>
              <a:gd name="p0x14" fmla="*/ 0 w 4038"/>
              <a:gd name="p0y14" fmla="*/ 53 h 7845"/>
              <a:gd name="p0x15" fmla="*/ 53 w 4038"/>
              <a:gd name="p0y15" fmla="*/ 0 h 7845"/>
              <a:gd name="p0x16" fmla="*/ 120 w 4038"/>
              <a:gd name="p0y16" fmla="*/ 0 h 7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962025" y="1807845"/>
            <a:ext cx="217400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澳门人口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962025" y="223329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962025" y="2752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1016635" y="2833370"/>
            <a:ext cx="30924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495425" y="2414588"/>
            <a:ext cx="1640605" cy="6000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五十五万二千三百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495425" y="3052763"/>
            <a:ext cx="164060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读作：五十五万二千三百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1537970" y="368109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657350" y="3715703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万级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162251" y="3624263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55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1537970" y="410972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657350" y="414432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个级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2162251" y="4052888"/>
            <a:ext cx="9324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2300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533525" y="5100638"/>
            <a:ext cx="509290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写作：</a:t>
            </a:r>
            <a:endParaRPr sz="15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2119017" y="4948238"/>
            <a:ext cx="1017013" cy="8096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552300</a:t>
            </a:r>
            <a:endParaRPr sz="24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3969385" y="1299845"/>
            <a:ext cx="3091815" cy="4981575"/>
          </a:xfrm>
          <a:custGeom>
            <a:avLst/>
            <a:gdLst>
              <a:gd name="sw" fmla="*/ 1 w 4869"/>
              <a:gd name="sh" fmla="*/ 1 h 7845"/>
              <a:gd name="mins" fmla="min sw sh"/>
              <a:gd name="dsw" fmla="+- 0 sw mins"/>
              <a:gd name="dsh" fmla="+- 0 sh mins"/>
              <a:gd name="p0x0" fmla="*/ 120 w 4869"/>
              <a:gd name="p0y0" fmla="*/ 0 h 7845"/>
              <a:gd name="p0x1" fmla="*/ 4749 w 4869"/>
              <a:gd name="p0y1" fmla="*/ 0 h 7845"/>
              <a:gd name="p0x2" fmla="*/ 4815 w 4869"/>
              <a:gd name="p0y2" fmla="*/ 0 h 7845"/>
              <a:gd name="p0x3" fmla="*/ 4869 w 4869"/>
              <a:gd name="p0y3" fmla="*/ 53 h 7845"/>
              <a:gd name="p0x4" fmla="*/ 4869 w 4869"/>
              <a:gd name="p0y4" fmla="*/ 120 h 7845"/>
              <a:gd name="p0x5" fmla="*/ 4869 w 4869"/>
              <a:gd name="p0y5" fmla="*/ 7725 h 7845"/>
              <a:gd name="p0x6" fmla="*/ 4869 w 4869"/>
              <a:gd name="p0y6" fmla="*/ 7791 h 7845"/>
              <a:gd name="p0x7" fmla="*/ 4815 w 4869"/>
              <a:gd name="p0y7" fmla="*/ 7845 h 7845"/>
              <a:gd name="p0x8" fmla="*/ 4749 w 4869"/>
              <a:gd name="p0y8" fmla="*/ 7845 h 7845"/>
              <a:gd name="p0x9" fmla="*/ 120 w 4869"/>
              <a:gd name="p0y9" fmla="*/ 7845 h 7845"/>
              <a:gd name="p0x10" fmla="*/ 53 w 4869"/>
              <a:gd name="p0y10" fmla="*/ 7845 h 7845"/>
              <a:gd name="p0x11" fmla="*/ 0 w 4869"/>
              <a:gd name="p0y11" fmla="*/ 7791 h 7845"/>
              <a:gd name="p0x12" fmla="*/ 0 w 4869"/>
              <a:gd name="p0y12" fmla="*/ 7725 h 7845"/>
              <a:gd name="p0x13" fmla="*/ 0 w 4869"/>
              <a:gd name="p0y13" fmla="*/ 120 h 7845"/>
              <a:gd name="p0x14" fmla="*/ 0 w 4869"/>
              <a:gd name="p0y14" fmla="*/ 53 h 7845"/>
              <a:gd name="p0x15" fmla="*/ 53 w 4869"/>
              <a:gd name="p0y15" fmla="*/ 0 h 7845"/>
              <a:gd name="p0x16" fmla="*/ 120 w 4869"/>
              <a:gd name="p0y16" fmla="*/ 0 h 7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4164730" y="1807845"/>
            <a:ext cx="27016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台湾人口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4164330" y="223329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4164330" y="2752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473" t="-10303" r="-2473" b="-10303"/>
          <a:stretch>
            <a:fillRect/>
          </a:stretch>
        </p:blipFill>
        <p:spPr>
          <a:xfrm>
            <a:off x="4218940" y="2833370"/>
            <a:ext cx="30988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4698130" y="2414588"/>
            <a:ext cx="2168281" cy="6000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二千三百一十六万二千一百二十三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4698130" y="3052763"/>
            <a:ext cx="2168281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读作：二千三百一十六万二千一百二十三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4740910" y="368109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4860055" y="3715703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万级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5364956" y="3624263"/>
            <a:ext cx="9324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2316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4740910" y="410972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4860055" y="414432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个级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5364956" y="4052888"/>
            <a:ext cx="93241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2123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4736230" y="5100638"/>
            <a:ext cx="560785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写作：</a:t>
            </a:r>
            <a:endParaRPr sz="15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5373214" y="4948238"/>
            <a:ext cx="1493196" cy="8096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23162123</a:t>
            </a:r>
            <a:endParaRPr sz="24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7699375" y="1299845"/>
            <a:ext cx="3725545" cy="4981575"/>
          </a:xfrm>
          <a:custGeom>
            <a:avLst/>
            <a:gdLst>
              <a:gd name="sw" fmla="*/ 1 w 5866"/>
              <a:gd name="sh" fmla="*/ 1 h 7845"/>
              <a:gd name="mins" fmla="min sw sh"/>
              <a:gd name="dsw" fmla="+- 0 sw mins"/>
              <a:gd name="dsh" fmla="+- 0 sh mins"/>
              <a:gd name="p0x0" fmla="*/ 120 w 5866"/>
              <a:gd name="p0y0" fmla="*/ 0 h 7845"/>
              <a:gd name="p0x1" fmla="*/ 5746 w 5866"/>
              <a:gd name="p0y1" fmla="*/ 0 h 7845"/>
              <a:gd name="p0x2" fmla="*/ 5813 w 5866"/>
              <a:gd name="p0y2" fmla="*/ 0 h 7845"/>
              <a:gd name="p0x3" fmla="*/ 5866 w 5866"/>
              <a:gd name="p0y3" fmla="*/ 53 h 7845"/>
              <a:gd name="p0x4" fmla="*/ 5866 w 5866"/>
              <a:gd name="p0y4" fmla="*/ 120 h 7845"/>
              <a:gd name="p0x5" fmla="*/ 5866 w 5866"/>
              <a:gd name="p0y5" fmla="*/ 7725 h 7845"/>
              <a:gd name="p0x6" fmla="*/ 5866 w 5866"/>
              <a:gd name="p0y6" fmla="*/ 7791 h 7845"/>
              <a:gd name="p0x7" fmla="*/ 5813 w 5866"/>
              <a:gd name="p0y7" fmla="*/ 7845 h 7845"/>
              <a:gd name="p0x8" fmla="*/ 5746 w 5866"/>
              <a:gd name="p0y8" fmla="*/ 7845 h 7845"/>
              <a:gd name="p0x9" fmla="*/ 120 w 5866"/>
              <a:gd name="p0y9" fmla="*/ 7845 h 7845"/>
              <a:gd name="p0x10" fmla="*/ 53 w 5866"/>
              <a:gd name="p0y10" fmla="*/ 7845 h 7845"/>
              <a:gd name="p0x11" fmla="*/ 0 w 5866"/>
              <a:gd name="p0y11" fmla="*/ 7791 h 7845"/>
              <a:gd name="p0x12" fmla="*/ 0 w 5866"/>
              <a:gd name="p0y12" fmla="*/ 7725 h 7845"/>
              <a:gd name="p0x13" fmla="*/ 0 w 5866"/>
              <a:gd name="p0y13" fmla="*/ 120 h 7845"/>
              <a:gd name="p0x14" fmla="*/ 0 w 5866"/>
              <a:gd name="p0y14" fmla="*/ 53 h 7845"/>
              <a:gd name="p0x15" fmla="*/ 53 w 5866"/>
              <a:gd name="p0y15" fmla="*/ 0 h 7845"/>
              <a:gd name="p0x16" fmla="*/ 120 w 5866"/>
              <a:gd name="p0y16" fmla="*/ 0 h 7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7895110" y="1807845"/>
            <a:ext cx="333486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广东人口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7894955" y="223329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7894955" y="2752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5653" r="-5653"/>
          <a:stretch>
            <a:fillRect/>
          </a:stretch>
        </p:blipFill>
        <p:spPr>
          <a:xfrm>
            <a:off x="7963535" y="2833370"/>
            <a:ext cx="281305" cy="2527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8428510" y="2414588"/>
            <a:ext cx="2801465" cy="6000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一亿零四百三十万三千一百三十二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8428510" y="3052763"/>
            <a:ext cx="280146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读作：一亿零四百三十万三千一百三十二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5"/>
            </p:custDataLst>
          </p:nvPr>
        </p:nvSpPr>
        <p:spPr>
          <a:xfrm>
            <a:off x="8470900" y="368109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6"/>
            </p:custDataLst>
          </p:nvPr>
        </p:nvSpPr>
        <p:spPr>
          <a:xfrm>
            <a:off x="8590435" y="3715703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亿级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7"/>
            </p:custDataLst>
          </p:nvPr>
        </p:nvSpPr>
        <p:spPr>
          <a:xfrm>
            <a:off x="9095337" y="362426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8"/>
            </p:custDataLst>
          </p:nvPr>
        </p:nvSpPr>
        <p:spPr>
          <a:xfrm>
            <a:off x="8470900" y="410972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9"/>
            </p:custDataLst>
          </p:nvPr>
        </p:nvSpPr>
        <p:spPr>
          <a:xfrm>
            <a:off x="8590435" y="414432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万级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50"/>
            </p:custDataLst>
          </p:nvPr>
        </p:nvSpPr>
        <p:spPr>
          <a:xfrm>
            <a:off x="9095337" y="4052888"/>
            <a:ext cx="93241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0430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51"/>
            </p:custDataLst>
          </p:nvPr>
        </p:nvSpPr>
        <p:spPr>
          <a:xfrm>
            <a:off x="8470900" y="453834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2"/>
            </p:custDataLst>
          </p:nvPr>
        </p:nvSpPr>
        <p:spPr>
          <a:xfrm>
            <a:off x="8590435" y="4572953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个级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3"/>
            </p:custDataLst>
          </p:nvPr>
        </p:nvSpPr>
        <p:spPr>
          <a:xfrm>
            <a:off x="9095337" y="4481513"/>
            <a:ext cx="93241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3132</a:t>
            </a:r>
            <a:endParaRPr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4"/>
            </p:custDataLst>
          </p:nvPr>
        </p:nvSpPr>
        <p:spPr>
          <a:xfrm>
            <a:off x="8466610" y="5226844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写作：</a:t>
            </a:r>
            <a:endParaRPr sz="15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5"/>
            </p:custDataLst>
          </p:nvPr>
        </p:nvSpPr>
        <p:spPr>
          <a:xfrm>
            <a:off x="9114310" y="5150644"/>
            <a:ext cx="2016623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104303132</a:t>
            </a:r>
            <a:endParaRPr sz="24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286181" y="1750219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098729" y="2159794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 spc="-333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03</a:t>
            </a:r>
            <a:endParaRPr sz="9000" b="1" spc="-333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8324850" y="3570446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比较改写妙用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738091" y="4483894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比大小知疆域，改单位见简洁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学会大数比较与改写，感受数学的简洁之美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10142855" y="1814195"/>
            <a:ext cx="47625" cy="47625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1296650" y="1828800"/>
            <a:ext cx="228600" cy="19050"/>
          </a:xfrm>
          <a:prstGeom prst="rect">
            <a:avLst/>
          </a:prstGeom>
          <a:solidFill>
            <a:srgbClr val="F58529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国土面积比大小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280160"/>
            <a:ext cx="808539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新疆面积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1660000</a:t>
            </a: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平方千米，居五省之首，约占我国陆地总面积的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六分之一</a:t>
            </a:r>
            <a:endParaRPr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1500" y="193357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62000" y="210883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大数比较口诀：</a:t>
            </a: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先比数位多少，再比最高位大小</a:t>
            </a:r>
            <a:endParaRPr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75945" y="2880995"/>
            <a:ext cx="6425565" cy="3590925"/>
          </a:xfrm>
          <a:custGeom>
            <a:avLst/>
            <a:gdLst>
              <a:gd name="sw" fmla="*/ 1 w 10119"/>
              <a:gd name="sh" fmla="*/ 1 h 5655"/>
              <a:gd name="mins" fmla="min sw sh"/>
              <a:gd name="dsw" fmla="+- 0 sw mins"/>
              <a:gd name="dsh" fmla="+- 0 sh mins"/>
              <a:gd name="p0x0" fmla="*/ 120 w 10119"/>
              <a:gd name="p0y0" fmla="*/ 0 h 5655"/>
              <a:gd name="p0x1" fmla="*/ 9999 w 10119"/>
              <a:gd name="p0y1" fmla="*/ 0 h 5655"/>
              <a:gd name="p0x2" fmla="*/ 10065 w 10119"/>
              <a:gd name="p0y2" fmla="*/ 0 h 5655"/>
              <a:gd name="p0x3" fmla="*/ 10119 w 10119"/>
              <a:gd name="p0y3" fmla="*/ 53 h 5655"/>
              <a:gd name="p0x4" fmla="*/ 10119 w 10119"/>
              <a:gd name="p0y4" fmla="*/ 120 h 5655"/>
              <a:gd name="p0x5" fmla="*/ 10119 w 10119"/>
              <a:gd name="p0y5" fmla="*/ 5535 h 5655"/>
              <a:gd name="p0x6" fmla="*/ 10119 w 10119"/>
              <a:gd name="p0y6" fmla="*/ 5601 h 5655"/>
              <a:gd name="p0x7" fmla="*/ 10065 w 10119"/>
              <a:gd name="p0y7" fmla="*/ 5655 h 5655"/>
              <a:gd name="p0x8" fmla="*/ 9999 w 10119"/>
              <a:gd name="p0y8" fmla="*/ 5655 h 5655"/>
              <a:gd name="p0x9" fmla="*/ 120 w 10119"/>
              <a:gd name="p0y9" fmla="*/ 5655 h 5655"/>
              <a:gd name="p0x10" fmla="*/ 53 w 10119"/>
              <a:gd name="p0y10" fmla="*/ 5655 h 5655"/>
              <a:gd name="p0x11" fmla="*/ 0 w 10119"/>
              <a:gd name="p0y11" fmla="*/ 5601 h 5655"/>
              <a:gd name="p0x12" fmla="*/ 0 w 10119"/>
              <a:gd name="p0y12" fmla="*/ 5535 h 5655"/>
              <a:gd name="p0x13" fmla="*/ 0 w 10119"/>
              <a:gd name="p0y13" fmla="*/ 120 h 5655"/>
              <a:gd name="p0x14" fmla="*/ 0 w 10119"/>
              <a:gd name="p0y14" fmla="*/ 53 h 5655"/>
              <a:gd name="p0x15" fmla="*/ 53 w 10119"/>
              <a:gd name="p0y15" fmla="*/ 0 h 5655"/>
              <a:gd name="p0x16" fmla="*/ 120 w 10119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060383"/>
            <a:ext cx="60350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五省面积对比（平方千米）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771525" y="3486150"/>
          <a:ext cx="6038850" cy="2790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7201535" y="2880995"/>
            <a:ext cx="4413885" cy="3590925"/>
          </a:xfrm>
          <a:custGeom>
            <a:avLst/>
            <a:gdLst>
              <a:gd name="sw" fmla="*/ 1 w 6950"/>
              <a:gd name="sh" fmla="*/ 1 h 5655"/>
              <a:gd name="mins" fmla="min sw sh"/>
              <a:gd name="dsw" fmla="+- 0 sw mins"/>
              <a:gd name="dsh" fmla="+- 0 sh mins"/>
              <a:gd name="p0x0" fmla="*/ 120 w 6950"/>
              <a:gd name="p0y0" fmla="*/ 0 h 5655"/>
              <a:gd name="p0x1" fmla="*/ 6830 w 6950"/>
              <a:gd name="p0y1" fmla="*/ 0 h 5655"/>
              <a:gd name="p0x2" fmla="*/ 6897 w 6950"/>
              <a:gd name="p0y2" fmla="*/ 0 h 5655"/>
              <a:gd name="p0x3" fmla="*/ 6950 w 6950"/>
              <a:gd name="p0y3" fmla="*/ 53 h 5655"/>
              <a:gd name="p0x4" fmla="*/ 6950 w 6950"/>
              <a:gd name="p0y4" fmla="*/ 120 h 5655"/>
              <a:gd name="p0x5" fmla="*/ 6950 w 6950"/>
              <a:gd name="p0y5" fmla="*/ 5535 h 5655"/>
              <a:gd name="p0x6" fmla="*/ 6950 w 6950"/>
              <a:gd name="p0y6" fmla="*/ 5601 h 5655"/>
              <a:gd name="p0x7" fmla="*/ 6897 w 6950"/>
              <a:gd name="p0y7" fmla="*/ 5655 h 5655"/>
              <a:gd name="p0x8" fmla="*/ 6830 w 6950"/>
              <a:gd name="p0y8" fmla="*/ 5655 h 5655"/>
              <a:gd name="p0x9" fmla="*/ 120 w 6950"/>
              <a:gd name="p0y9" fmla="*/ 5655 h 5655"/>
              <a:gd name="p0x10" fmla="*/ 53 w 6950"/>
              <a:gd name="p0y10" fmla="*/ 5655 h 5655"/>
              <a:gd name="p0x11" fmla="*/ 0 w 6950"/>
              <a:gd name="p0y11" fmla="*/ 5601 h 5655"/>
              <a:gd name="p0x12" fmla="*/ 0 w 6950"/>
              <a:gd name="p0y12" fmla="*/ 5535 h 5655"/>
              <a:gd name="p0x13" fmla="*/ 0 w 6950"/>
              <a:gd name="p0y13" fmla="*/ 120 h 5655"/>
              <a:gd name="p0x14" fmla="*/ 0 w 6950"/>
              <a:gd name="p0y14" fmla="*/ 53 h 5655"/>
              <a:gd name="p0x15" fmla="*/ 53 w 6950"/>
              <a:gd name="p0y15" fmla="*/ 0 h 5655"/>
              <a:gd name="p0x16" fmla="*/ 120 w 6950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7397134" y="3003233"/>
            <a:ext cx="40233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大数比较方法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7397115" y="3543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7482840" y="3623945"/>
            <a:ext cx="247650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7968634" y="3527108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位数不同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7968634" y="3900488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位数多的数大</a:t>
            </a:r>
            <a:endParaRPr sz="15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7397115" y="4333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6522" t="-10303" r="-6522" b="-10303"/>
          <a:stretch>
            <a:fillRect/>
          </a:stretch>
        </p:blipFill>
        <p:spPr>
          <a:xfrm>
            <a:off x="7482840" y="4414520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7968634" y="4317683"/>
            <a:ext cx="34518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位数相同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7968634" y="4691063"/>
            <a:ext cx="3451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从最高位开始比较，最高位数字大的数就大</a:t>
            </a:r>
            <a:endParaRPr sz="15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改写计数单位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709863" y="1203960"/>
            <a:ext cx="677219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整万、整亿</a:t>
            </a:r>
            <a:r>
              <a:rPr lang="zh-CN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的数可以改写成以</a:t>
            </a:r>
            <a:r>
              <a:rPr lang="en-US" altLang="zh-CN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r>
              <a:rPr lang="en-US" altLang="zh-CN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或</a:t>
            </a:r>
            <a:r>
              <a:rPr lang="en-US" altLang="zh-CN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亿</a:t>
            </a:r>
            <a:r>
              <a:rPr lang="en-US" altLang="zh-CN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为单位的数，方便读写</a:t>
            </a:r>
            <a:endParaRPr lang="zh-CN" altLang="en-US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graphicFrame>
        <p:nvGraphicFramePr>
          <p:cNvPr id="27" name="表格 26"/>
          <p:cNvGraphicFramePr/>
          <p:nvPr>
            <p:custDataLst>
              <p:tags r:id="rId3"/>
            </p:custDataLst>
          </p:nvPr>
        </p:nvGraphicFramePr>
        <p:xfrm>
          <a:off x="571500" y="3729990"/>
          <a:ext cx="11049000" cy="1889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6853"/>
                <a:gridCol w="3826002"/>
                <a:gridCol w="3826144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原数</a:t>
                      </a:r>
                      <a:endParaRPr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改写为</a:t>
                      </a:r>
                      <a:r>
                        <a:rPr lang="en-US" altLang="zh-CN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"</a:t>
                      </a:r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万</a:t>
                      </a:r>
                      <a:r>
                        <a:rPr lang="en-US" altLang="zh-CN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"</a:t>
                      </a:r>
                      <a:endParaRPr lang="en-US" altLang="zh-CN"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改写为</a:t>
                      </a:r>
                      <a:r>
                        <a:rPr lang="en-US" altLang="zh-CN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"</a:t>
                      </a:r>
                      <a:r>
                        <a:rPr lang="zh-CN" altLang="en-US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亿</a:t>
                      </a:r>
                      <a:r>
                        <a:rPr lang="en-US" altLang="zh-CN"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"</a:t>
                      </a:r>
                      <a:endParaRPr lang="en-US" altLang="zh-CN"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20500000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2050</a:t>
                      </a:r>
                      <a:r>
                        <a:rPr 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万</a:t>
                      </a:r>
                      <a:endParaRPr lang="zh-CN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8000000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800</a:t>
                      </a:r>
                      <a:r>
                        <a:rPr 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万</a:t>
                      </a:r>
                      <a:endParaRPr lang="zh-CN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120000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12</a:t>
                      </a:r>
                      <a:r>
                        <a:rPr 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万</a:t>
                      </a:r>
                      <a:endParaRPr lang="zh-CN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5945" y="1814195"/>
            <a:ext cx="5419725" cy="1720215"/>
          </a:xfrm>
          <a:custGeom>
            <a:avLst/>
            <a:gdLst>
              <a:gd name="sw" fmla="*/ 1 w 8535"/>
              <a:gd name="sh" fmla="*/ 1 h 2709"/>
              <a:gd name="mins" fmla="min sw sh"/>
              <a:gd name="dsw" fmla="+- 0 sw mins"/>
              <a:gd name="dsh" fmla="+- 0 sh mins"/>
              <a:gd name="p0x0" fmla="*/ 120 w 8535"/>
              <a:gd name="p0y0" fmla="*/ 0 h 2709"/>
              <a:gd name="p0x1" fmla="*/ 8415 w 8535"/>
              <a:gd name="p0y1" fmla="*/ 0 h 2709"/>
              <a:gd name="p0x2" fmla="*/ 8481 w 8535"/>
              <a:gd name="p0y2" fmla="*/ 0 h 2709"/>
              <a:gd name="p0x3" fmla="*/ 8535 w 8535"/>
              <a:gd name="p0y3" fmla="*/ 53 h 2709"/>
              <a:gd name="p0x4" fmla="*/ 8535 w 8535"/>
              <a:gd name="p0y4" fmla="*/ 120 h 2709"/>
              <a:gd name="p0x5" fmla="*/ 8535 w 8535"/>
              <a:gd name="p0y5" fmla="*/ 2589 h 2709"/>
              <a:gd name="p0x6" fmla="*/ 8535 w 8535"/>
              <a:gd name="p0y6" fmla="*/ 2655 h 2709"/>
              <a:gd name="p0x7" fmla="*/ 8481 w 8535"/>
              <a:gd name="p0y7" fmla="*/ 2709 h 2709"/>
              <a:gd name="p0x8" fmla="*/ 8415 w 8535"/>
              <a:gd name="p0y8" fmla="*/ 2709 h 2709"/>
              <a:gd name="p0x9" fmla="*/ 120 w 8535"/>
              <a:gd name="p0y9" fmla="*/ 2709 h 2709"/>
              <a:gd name="p0x10" fmla="*/ 53 w 8535"/>
              <a:gd name="p0y10" fmla="*/ 2709 h 2709"/>
              <a:gd name="p0x11" fmla="*/ 0 w 8535"/>
              <a:gd name="p0y11" fmla="*/ 2655 h 2709"/>
              <a:gd name="p0x12" fmla="*/ 0 w 8535"/>
              <a:gd name="p0y12" fmla="*/ 2589 h 2709"/>
              <a:gd name="p0x13" fmla="*/ 0 w 8535"/>
              <a:gd name="p0y13" fmla="*/ 120 h 2709"/>
              <a:gd name="p0x14" fmla="*/ 0 w 8535"/>
              <a:gd name="p0y14" fmla="*/ 53 h 2709"/>
              <a:gd name="p0x15" fmla="*/ 53 w 8535"/>
              <a:gd name="p0y15" fmla="*/ 0 h 2709"/>
              <a:gd name="p0x16" fmla="*/ 120 w 8535"/>
              <a:gd name="p0y16" fmla="*/ 0 h 27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199358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生活实例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2533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d26712ea-8a35-11f1-ab5b-8a2612c515f6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57250" y="2619375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2519363"/>
            <a:ext cx="29240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新疆面积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43025" y="2794635"/>
            <a:ext cx="326693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1660000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平方千米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</a:t>
            </a:r>
            <a:r>
              <a:rPr lang="en-US" altLang="zh-CN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166</a:t>
            </a:r>
            <a:r>
              <a:rPr lang="zh-CN" altLang="en-US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平方千米</a:t>
            </a:r>
            <a:endParaRPr lang="zh-CN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0124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d26718a6-8a35-11f1-ab5b-8a2612c515f6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47" b="147"/>
          <a:stretch>
            <a:fillRect/>
          </a:stretch>
        </p:blipFill>
        <p:spPr>
          <a:xfrm>
            <a:off x="857250" y="3098165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343025" y="2998518"/>
            <a:ext cx="210592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全国人口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343025" y="3273790"/>
            <a:ext cx="227737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1400000000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人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</a:t>
            </a:r>
            <a:r>
              <a:rPr lang="en-US" altLang="zh-CN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14</a:t>
            </a:r>
            <a:r>
              <a:rPr lang="zh-CN" altLang="en-US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亿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人</a:t>
            </a:r>
            <a:endParaRPr lang="zh-CN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6195695" y="1814195"/>
            <a:ext cx="5419725" cy="1720215"/>
          </a:xfrm>
          <a:custGeom>
            <a:avLst/>
            <a:gdLst>
              <a:gd name="sw" fmla="*/ 1 w 8535"/>
              <a:gd name="sh" fmla="*/ 1 h 2709"/>
              <a:gd name="mins" fmla="min sw sh"/>
              <a:gd name="dsw" fmla="+- 0 sw mins"/>
              <a:gd name="dsh" fmla="+- 0 sh mins"/>
              <a:gd name="p0x0" fmla="*/ 120 w 8535"/>
              <a:gd name="p0y0" fmla="*/ 0 h 2709"/>
              <a:gd name="p0x1" fmla="*/ 8415 w 8535"/>
              <a:gd name="p0y1" fmla="*/ 0 h 2709"/>
              <a:gd name="p0x2" fmla="*/ 8481 w 8535"/>
              <a:gd name="p0y2" fmla="*/ 0 h 2709"/>
              <a:gd name="p0x3" fmla="*/ 8535 w 8535"/>
              <a:gd name="p0y3" fmla="*/ 53 h 2709"/>
              <a:gd name="p0x4" fmla="*/ 8535 w 8535"/>
              <a:gd name="p0y4" fmla="*/ 120 h 2709"/>
              <a:gd name="p0x5" fmla="*/ 8535 w 8535"/>
              <a:gd name="p0y5" fmla="*/ 2589 h 2709"/>
              <a:gd name="p0x6" fmla="*/ 8535 w 8535"/>
              <a:gd name="p0y6" fmla="*/ 2655 h 2709"/>
              <a:gd name="p0x7" fmla="*/ 8481 w 8535"/>
              <a:gd name="p0y7" fmla="*/ 2709 h 2709"/>
              <a:gd name="p0x8" fmla="*/ 8415 w 8535"/>
              <a:gd name="p0y8" fmla="*/ 2709 h 2709"/>
              <a:gd name="p0x9" fmla="*/ 120 w 8535"/>
              <a:gd name="p0y9" fmla="*/ 2709 h 2709"/>
              <a:gd name="p0x10" fmla="*/ 53 w 8535"/>
              <a:gd name="p0y10" fmla="*/ 2709 h 2709"/>
              <a:gd name="p0x11" fmla="*/ 0 w 8535"/>
              <a:gd name="p0y11" fmla="*/ 2655 h 2709"/>
              <a:gd name="p0x12" fmla="*/ 0 w 8535"/>
              <a:gd name="p0y12" fmla="*/ 2589 h 2709"/>
              <a:gd name="p0x13" fmla="*/ 0 w 8535"/>
              <a:gd name="p0y13" fmla="*/ 120 h 2709"/>
              <a:gd name="p0x14" fmla="*/ 0 w 8535"/>
              <a:gd name="p0y14" fmla="*/ 53 h 2709"/>
              <a:gd name="p0x15" fmla="*/ 53 w 8535"/>
              <a:gd name="p0y15" fmla="*/ 0 h 2709"/>
              <a:gd name="p0x16" fmla="*/ 120 w 8535"/>
              <a:gd name="p0y16" fmla="*/ 0 h 27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6391275" y="199358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改写方法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6391275" y="2411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6446263" y="248370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01</a:t>
            </a:r>
            <a:endParaRPr sz="195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6962775" y="2487511"/>
            <a:ext cx="773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整万数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6962775" y="2730941"/>
            <a:ext cx="44577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去掉末尾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4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，添上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r>
              <a:rPr lang="en-US" altLang="zh-CN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字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6391275" y="2889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6446263" y="2962780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02</a:t>
            </a:r>
            <a:endParaRPr sz="195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962775" y="2966590"/>
            <a:ext cx="773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整亿数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962775" y="3210020"/>
            <a:ext cx="44577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去掉末尾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8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，添上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亿</a:t>
            </a:r>
            <a:r>
              <a:rPr lang="en-US" altLang="zh-CN"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字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571500" y="581025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762000" y="5985510"/>
            <a:ext cx="4572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改写只改变数的书写形式，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不改变数的大小</a:t>
            </a:r>
            <a:endParaRPr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改写与比较综合练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graphicFrame>
        <p:nvGraphicFramePr>
          <p:cNvPr id="40" name="表格 39"/>
          <p:cNvGraphicFramePr/>
          <p:nvPr>
            <p:custDataLst>
              <p:tags r:id="rId2"/>
            </p:custDataLst>
          </p:nvPr>
        </p:nvGraphicFramePr>
        <p:xfrm>
          <a:off x="7075805" y="2272665"/>
          <a:ext cx="4544539" cy="3060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151"/>
                <a:gridCol w="3408388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种类</a:t>
                      </a:r>
                      <a:endParaRPr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面积（平方千米）</a:t>
                      </a:r>
                      <a:endParaRPr sz="1800" b="1">
                        <a:solidFill>
                          <a:srgbClr val="FFFFFF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8529"/>
                    </a:solidFill>
                  </a:tcPr>
                </a:tc>
              </a:tr>
              <a:tr h="63564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耕地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1278600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</a:tr>
              <a:tr h="63564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林地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2841300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564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草地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2645300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8"/>
                    </a:solidFill>
                  </a:tcPr>
                </a:tc>
              </a:tr>
              <a:tr h="63586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湿地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234700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495800" y="1391793"/>
            <a:ext cx="3200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先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改写单位</a:t>
            </a:r>
            <a:r>
              <a:rPr sz="2100" b="1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，再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比较大小</a:t>
            </a:r>
            <a:endParaRPr sz="21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277745"/>
            <a:ext cx="6266180" cy="4194175"/>
          </a:xfrm>
          <a:custGeom>
            <a:avLst/>
            <a:gdLst>
              <a:gd name="sw" fmla="*/ 1 w 9868"/>
              <a:gd name="sh" fmla="*/ 1 h 6605"/>
              <a:gd name="mins" fmla="min sw sh"/>
              <a:gd name="dsw" fmla="+- 0 sw mins"/>
              <a:gd name="dsh" fmla="+- 0 sh mins"/>
              <a:gd name="p0x0" fmla="*/ 120 w 9868"/>
              <a:gd name="p0y0" fmla="*/ 0 h 6605"/>
              <a:gd name="p0x1" fmla="*/ 9748 w 9868"/>
              <a:gd name="p0y1" fmla="*/ 0 h 6605"/>
              <a:gd name="p0x2" fmla="*/ 9814 w 9868"/>
              <a:gd name="p0y2" fmla="*/ 0 h 6605"/>
              <a:gd name="p0x3" fmla="*/ 9868 w 9868"/>
              <a:gd name="p0y3" fmla="*/ 53 h 6605"/>
              <a:gd name="p0x4" fmla="*/ 9868 w 9868"/>
              <a:gd name="p0y4" fmla="*/ 120 h 6605"/>
              <a:gd name="p0x5" fmla="*/ 9868 w 9868"/>
              <a:gd name="p0y5" fmla="*/ 6485 h 6605"/>
              <a:gd name="p0x6" fmla="*/ 9868 w 9868"/>
              <a:gd name="p0y6" fmla="*/ 6551 h 6605"/>
              <a:gd name="p0x7" fmla="*/ 9814 w 9868"/>
              <a:gd name="p0y7" fmla="*/ 6605 h 6605"/>
              <a:gd name="p0x8" fmla="*/ 9748 w 9868"/>
              <a:gd name="p0y8" fmla="*/ 6605 h 6605"/>
              <a:gd name="p0x9" fmla="*/ 120 w 9868"/>
              <a:gd name="p0y9" fmla="*/ 6605 h 6605"/>
              <a:gd name="p0x10" fmla="*/ 53 w 9868"/>
              <a:gd name="p0y10" fmla="*/ 6605 h 6605"/>
              <a:gd name="p0x11" fmla="*/ 0 w 9868"/>
              <a:gd name="p0y11" fmla="*/ 6551 h 6605"/>
              <a:gd name="p0x12" fmla="*/ 0 w 9868"/>
              <a:gd name="p0y12" fmla="*/ 6485 h 6605"/>
              <a:gd name="p0x13" fmla="*/ 0 w 9868"/>
              <a:gd name="p0y13" fmla="*/ 120 h 6605"/>
              <a:gd name="p0x14" fmla="*/ 0 w 9868"/>
              <a:gd name="p0y14" fmla="*/ 53 h 6605"/>
              <a:gd name="p0x15" fmla="*/ 53 w 9868"/>
              <a:gd name="p0y15" fmla="*/ 0 h 6605"/>
              <a:gd name="p0x16" fmla="*/ 120 w 9868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2456888"/>
            <a:ext cx="58757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改写为</a:t>
            </a:r>
            <a:r>
              <a:rPr lang="en-US" altLang="zh-CN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r>
              <a:rPr lang="en-US" altLang="zh-CN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作单位</a:t>
            </a:r>
            <a:endParaRPr lang="zh-CN" altLang="en-US"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30632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3125470"/>
            <a:ext cx="209550" cy="2139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2982668"/>
            <a:ext cx="16349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耕地：</a:t>
            </a: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127.86</a:t>
            </a:r>
            <a:r>
              <a:rPr lang="zh-CN" alt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altLang="en-US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228725" y="3273180"/>
            <a:ext cx="144444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平方千米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3653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7962" r="-7962"/>
          <a:stretch>
            <a:fillRect/>
          </a:stretch>
        </p:blipFill>
        <p:spPr>
          <a:xfrm>
            <a:off x="849630" y="3716020"/>
            <a:ext cx="18605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228725" y="3573218"/>
            <a:ext cx="16349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林地：</a:t>
            </a: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284.13</a:t>
            </a:r>
            <a:r>
              <a:rPr lang="zh-CN" alt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altLang="en-US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228725" y="3863730"/>
            <a:ext cx="144444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平方千米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42443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838200" y="4306570"/>
            <a:ext cx="209550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28725" y="4163768"/>
            <a:ext cx="16349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草地：</a:t>
            </a: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264.53</a:t>
            </a:r>
            <a:r>
              <a:rPr lang="zh-CN" alt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altLang="en-US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228725" y="4454280"/>
            <a:ext cx="144444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平方千米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771525" y="48348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81" t="-24889" r="-2381" b="-24889"/>
          <a:stretch>
            <a:fillRect/>
          </a:stretch>
        </p:blipFill>
        <p:spPr>
          <a:xfrm>
            <a:off x="838200" y="4897120"/>
            <a:ext cx="209550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1228725" y="4754318"/>
            <a:ext cx="151224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湿地：</a:t>
            </a: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23.47</a:t>
            </a:r>
            <a:r>
              <a:rPr lang="zh-CN" alt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altLang="en-US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1228725" y="5044830"/>
            <a:ext cx="132174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平方千米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71525" y="5924550"/>
            <a:ext cx="5875020" cy="351790"/>
            <a:chOff x="1215" y="9330"/>
            <a:chExt cx="9252" cy="554"/>
          </a:xfrm>
        </p:grpSpPr>
        <p:sp>
          <p:nvSpPr>
            <p:cNvPr id="26" name="任意多边形 25"/>
            <p:cNvSpPr/>
            <p:nvPr>
              <p:custDataLst>
                <p:tags r:id="rId31"/>
              </p:custDataLst>
            </p:nvPr>
          </p:nvSpPr>
          <p:spPr>
            <a:xfrm>
              <a:off x="1215" y="9330"/>
              <a:ext cx="9253" cy="555"/>
            </a:xfrm>
            <a:custGeom>
              <a:avLst/>
              <a:gdLst>
                <a:gd name="sw" fmla="*/ 1 w 9253"/>
                <a:gd name="sh" fmla="*/ 1 h 555"/>
                <a:gd name="mins" fmla="min sw sh"/>
                <a:gd name="dsw" fmla="+- 0 sw mins"/>
                <a:gd name="dsh" fmla="+- 0 sh mins"/>
                <a:gd name="p0x0" fmla="*/ 0 w 9253"/>
                <a:gd name="p0y0" fmla="*/ 0 h 555"/>
                <a:gd name="p0x1" fmla="*/ 9253 w 9253"/>
                <a:gd name="p0y1" fmla="*/ 0 h 555"/>
                <a:gd name="p0x2" fmla="*/ 9253 w 9253"/>
                <a:gd name="p0y2" fmla="*/ 555 h 555"/>
                <a:gd name="p0x3" fmla="*/ 0 w 9253"/>
                <a:gd name="p0y3" fmla="*/ 555 h 555"/>
                <a:gd name="p0x4" fmla="*/ 0 w 9253"/>
                <a:gd name="p0y4" fmla="*/ 0 h 5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32"/>
              </p:custDataLst>
            </p:nvPr>
          </p:nvSpPr>
          <p:spPr>
            <a:xfrm>
              <a:off x="1215" y="9330"/>
              <a:ext cx="9253" cy="15"/>
            </a:xfrm>
            <a:custGeom>
              <a:avLst/>
              <a:gdLst>
                <a:gd name="sw" fmla="*/ 1 w 9253"/>
                <a:gd name="sh" fmla="*/ 1 h 15"/>
                <a:gd name="mins" fmla="min sw sh"/>
                <a:gd name="dsw" fmla="+- 0 sw mins"/>
                <a:gd name="dsh" fmla="+- 0 sh mins"/>
                <a:gd name="p0x0" fmla="*/ 0 w 9253"/>
                <a:gd name="p0y0" fmla="*/ 0 h 15"/>
                <a:gd name="p0x1" fmla="*/ 9253 w 9253"/>
                <a:gd name="p0y1" fmla="*/ 0 h 15"/>
                <a:gd name="p0x2" fmla="*/ 9253 w 9253"/>
                <a:gd name="p0y2" fmla="*/ 15 h 15"/>
                <a:gd name="p0x3" fmla="*/ 0 w 9253"/>
                <a:gd name="p0y3" fmla="*/ 15 h 15"/>
                <a:gd name="p0x4" fmla="*/ 0 w 9253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A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823617" y="6048375"/>
            <a:ext cx="81579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23.47</a:t>
            </a:r>
            <a:r>
              <a:rPr 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1558157" y="6062663"/>
            <a:ext cx="56495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(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湿地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)</a:t>
            </a:r>
            <a:endParaRPr lang="en-US" altLang="zh-CN"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2060896" y="6048375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&lt;</a:t>
            </a:r>
            <a:endParaRPr sz="135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2258092" y="6048375"/>
            <a:ext cx="92281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127.86</a:t>
            </a:r>
            <a:r>
              <a:rPr 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3099645" y="6062663"/>
            <a:ext cx="56495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(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耕地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)</a:t>
            </a:r>
            <a:endParaRPr lang="en-US" altLang="zh-CN"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3602384" y="6048375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&lt;</a:t>
            </a:r>
            <a:endParaRPr sz="135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3799580" y="6048375"/>
            <a:ext cx="92281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264.53</a:t>
            </a:r>
            <a:r>
              <a:rPr 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4641133" y="6062663"/>
            <a:ext cx="56495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(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草地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)</a:t>
            </a:r>
            <a:endParaRPr lang="en-US" altLang="zh-CN"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1"/>
            </p:custDataLst>
          </p:nvPr>
        </p:nvSpPr>
        <p:spPr>
          <a:xfrm>
            <a:off x="5143871" y="6048375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&lt;</a:t>
            </a:r>
            <a:endParaRPr sz="135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2"/>
            </p:custDataLst>
          </p:nvPr>
        </p:nvSpPr>
        <p:spPr>
          <a:xfrm>
            <a:off x="5341067" y="6048375"/>
            <a:ext cx="92281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284.13</a:t>
            </a:r>
            <a:r>
              <a:rPr 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6182620" y="6062663"/>
            <a:ext cx="56495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(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林地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)</a:t>
            </a:r>
            <a:endParaRPr lang="en-US" altLang="zh-CN"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4"/>
            </p:custDataLst>
          </p:nvPr>
        </p:nvSpPr>
        <p:spPr>
          <a:xfrm>
            <a:off x="7075805" y="5524500"/>
            <a:ext cx="4544060" cy="952500"/>
          </a:xfrm>
          <a:custGeom>
            <a:avLst/>
            <a:gdLst>
              <a:gd name="sw" fmla="*/ 1 w 7156"/>
              <a:gd name="sh" fmla="*/ 1 h 1500"/>
              <a:gd name="mins" fmla="min sw sh"/>
              <a:gd name="dsw" fmla="+- 0 sw mins"/>
              <a:gd name="dsh" fmla="+- 0 sh mins"/>
              <a:gd name="p0x0" fmla="*/ 120 w 7156"/>
              <a:gd name="p0y0" fmla="*/ 0 h 1500"/>
              <a:gd name="p0x1" fmla="*/ 7036 w 7156"/>
              <a:gd name="p0y1" fmla="*/ 0 h 1500"/>
              <a:gd name="p0x2" fmla="*/ 7103 w 7156"/>
              <a:gd name="p0y2" fmla="*/ 0 h 1500"/>
              <a:gd name="p0x3" fmla="*/ 7156 w 7156"/>
              <a:gd name="p0y3" fmla="*/ 53 h 1500"/>
              <a:gd name="p0x4" fmla="*/ 7156 w 7156"/>
              <a:gd name="p0y4" fmla="*/ 120 h 1500"/>
              <a:gd name="p0x5" fmla="*/ 7156 w 7156"/>
              <a:gd name="p0y5" fmla="*/ 1380 h 1500"/>
              <a:gd name="p0x6" fmla="*/ 7156 w 7156"/>
              <a:gd name="p0y6" fmla="*/ 1446 h 1500"/>
              <a:gd name="p0x7" fmla="*/ 7103 w 7156"/>
              <a:gd name="p0y7" fmla="*/ 1500 h 1500"/>
              <a:gd name="p0x8" fmla="*/ 7036 w 7156"/>
              <a:gd name="p0y8" fmla="*/ 1500 h 1500"/>
              <a:gd name="p0x9" fmla="*/ 120 w 7156"/>
              <a:gd name="p0y9" fmla="*/ 1500 h 1500"/>
              <a:gd name="p0x10" fmla="*/ 53 w 7156"/>
              <a:gd name="p0y10" fmla="*/ 1500 h 1500"/>
              <a:gd name="p0x11" fmla="*/ 0 w 7156"/>
              <a:gd name="p0y11" fmla="*/ 1446 h 1500"/>
              <a:gd name="p0x12" fmla="*/ 0 w 7156"/>
              <a:gd name="p0y12" fmla="*/ 1380 h 1500"/>
              <a:gd name="p0x13" fmla="*/ 0 w 7156"/>
              <a:gd name="p0y13" fmla="*/ 120 h 1500"/>
              <a:gd name="p0x14" fmla="*/ 0 w 7156"/>
              <a:gd name="p0y14" fmla="*/ 53 h 1500"/>
              <a:gd name="p0x15" fmla="*/ 53 w 7156"/>
              <a:gd name="p0y15" fmla="*/ 0 h 1500"/>
              <a:gd name="p0x16" fmla="*/ 120 w 7156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7266384" y="5699760"/>
            <a:ext cx="4114952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改写成相同单位后，比较大小变得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一目了然</a:t>
            </a:r>
            <a:endParaRPr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286181" y="1750219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098729" y="2159794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 spc="-333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04</a:t>
            </a:r>
            <a:endParaRPr sz="9000" b="1" spc="-333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8324850" y="3570446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近似数中求真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543800" y="4483894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精确近似各有道，四舍五入见真章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理解精确数与近似数，掌握四舍五入求近似值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10142855" y="1814195"/>
            <a:ext cx="47625" cy="47625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1296650" y="1828800"/>
            <a:ext cx="228600" cy="19050"/>
          </a:xfrm>
          <a:prstGeom prst="rect">
            <a:avLst/>
          </a:prstGeom>
          <a:solidFill>
            <a:srgbClr val="F58529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精确数与近似数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766445" y="1299845"/>
            <a:ext cx="5019675" cy="1016000"/>
          </a:xfrm>
          <a:custGeom>
            <a:avLst/>
            <a:gdLst>
              <a:gd name="sw" fmla="*/ 1 w 7905"/>
              <a:gd name="sh" fmla="*/ 1 h 1599"/>
              <a:gd name="mins" fmla="min sw sh"/>
              <a:gd name="dsw" fmla="+- 0 sw mins"/>
              <a:gd name="dsh" fmla="+- 0 sh mins"/>
              <a:gd name="p0x0" fmla="*/ 120 w 7905"/>
              <a:gd name="p0y0" fmla="*/ 0 h 1599"/>
              <a:gd name="p0x1" fmla="*/ 7785 w 7905"/>
              <a:gd name="p0y1" fmla="*/ 0 h 1599"/>
              <a:gd name="p0x2" fmla="*/ 7851 w 7905"/>
              <a:gd name="p0y2" fmla="*/ 0 h 1599"/>
              <a:gd name="p0x3" fmla="*/ 7905 w 7905"/>
              <a:gd name="p0y3" fmla="*/ 53 h 1599"/>
              <a:gd name="p0x4" fmla="*/ 7905 w 7905"/>
              <a:gd name="p0y4" fmla="*/ 120 h 1599"/>
              <a:gd name="p0x5" fmla="*/ 7905 w 7905"/>
              <a:gd name="p0y5" fmla="*/ 1479 h 1599"/>
              <a:gd name="p0x6" fmla="*/ 7905 w 7905"/>
              <a:gd name="p0y6" fmla="*/ 1546 h 1599"/>
              <a:gd name="p0x7" fmla="*/ 7851 w 7905"/>
              <a:gd name="p0y7" fmla="*/ 1599 h 1599"/>
              <a:gd name="p0x8" fmla="*/ 7785 w 7905"/>
              <a:gd name="p0y8" fmla="*/ 1599 h 1599"/>
              <a:gd name="p0x9" fmla="*/ 120 w 7905"/>
              <a:gd name="p0y9" fmla="*/ 1599 h 1599"/>
              <a:gd name="p0x10" fmla="*/ 53 w 7905"/>
              <a:gd name="p0y10" fmla="*/ 1599 h 1599"/>
              <a:gd name="p0x11" fmla="*/ 0 w 7905"/>
              <a:gd name="p0y11" fmla="*/ 1546 h 1599"/>
              <a:gd name="p0x12" fmla="*/ 0 w 7905"/>
              <a:gd name="p0y12" fmla="*/ 1479 h 1599"/>
              <a:gd name="p0x13" fmla="*/ 0 w 7905"/>
              <a:gd name="p0y13" fmla="*/ 120 h 1599"/>
              <a:gd name="p0x14" fmla="*/ 0 w 7905"/>
              <a:gd name="p0y14" fmla="*/ 53 h 1599"/>
              <a:gd name="p0x15" fmla="*/ 53 w 7905"/>
              <a:gd name="p0y15" fmla="*/ 0 h 1599"/>
              <a:gd name="p0x16" fmla="*/ 120 w 7905"/>
              <a:gd name="p0y16" fmla="*/ 0 h 15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05636" y="1471613"/>
            <a:ext cx="1322937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169</a:t>
            </a:r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步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3105074" y="190060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正步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66445" y="2515870"/>
            <a:ext cx="5019675" cy="1016000"/>
          </a:xfrm>
          <a:custGeom>
            <a:avLst/>
            <a:gdLst>
              <a:gd name="sw" fmla="*/ 1 w 7905"/>
              <a:gd name="sh" fmla="*/ 1 h 1599"/>
              <a:gd name="mins" fmla="min sw sh"/>
              <a:gd name="dsw" fmla="+- 0 sw mins"/>
              <a:gd name="dsh" fmla="+- 0 sh mins"/>
              <a:gd name="p0x0" fmla="*/ 120 w 7905"/>
              <a:gd name="p0y0" fmla="*/ 0 h 1599"/>
              <a:gd name="p0x1" fmla="*/ 7785 w 7905"/>
              <a:gd name="p0y1" fmla="*/ 0 h 1599"/>
              <a:gd name="p0x2" fmla="*/ 7851 w 7905"/>
              <a:gd name="p0y2" fmla="*/ 0 h 1599"/>
              <a:gd name="p0x3" fmla="*/ 7905 w 7905"/>
              <a:gd name="p0y3" fmla="*/ 53 h 1599"/>
              <a:gd name="p0x4" fmla="*/ 7905 w 7905"/>
              <a:gd name="p0y4" fmla="*/ 120 h 1599"/>
              <a:gd name="p0x5" fmla="*/ 7905 w 7905"/>
              <a:gd name="p0y5" fmla="*/ 1479 h 1599"/>
              <a:gd name="p0x6" fmla="*/ 7905 w 7905"/>
              <a:gd name="p0y6" fmla="*/ 1546 h 1599"/>
              <a:gd name="p0x7" fmla="*/ 7851 w 7905"/>
              <a:gd name="p0y7" fmla="*/ 1599 h 1599"/>
              <a:gd name="p0x8" fmla="*/ 7785 w 7905"/>
              <a:gd name="p0y8" fmla="*/ 1599 h 1599"/>
              <a:gd name="p0x9" fmla="*/ 120 w 7905"/>
              <a:gd name="p0y9" fmla="*/ 1599 h 1599"/>
              <a:gd name="p0x10" fmla="*/ 53 w 7905"/>
              <a:gd name="p0y10" fmla="*/ 1599 h 1599"/>
              <a:gd name="p0x11" fmla="*/ 0 w 7905"/>
              <a:gd name="p0y11" fmla="*/ 1546 h 1599"/>
              <a:gd name="p0x12" fmla="*/ 0 w 7905"/>
              <a:gd name="p0y12" fmla="*/ 1479 h 1599"/>
              <a:gd name="p0x13" fmla="*/ 0 w 7905"/>
              <a:gd name="p0y13" fmla="*/ 120 h 1599"/>
              <a:gd name="p0x14" fmla="*/ 0 w 7905"/>
              <a:gd name="p0y14" fmla="*/ 53 h 1599"/>
              <a:gd name="p0x15" fmla="*/ 53 w 7905"/>
              <a:gd name="p0y15" fmla="*/ 0 h 1599"/>
              <a:gd name="p0x16" fmla="*/ 120 w 7905"/>
              <a:gd name="p0y16" fmla="*/ 0 h 15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924470" y="2687612"/>
            <a:ext cx="1085183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56</a:t>
            </a:r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847899" y="3116609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方队和梯队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66445" y="3731895"/>
            <a:ext cx="5019675" cy="1016000"/>
          </a:xfrm>
          <a:custGeom>
            <a:avLst/>
            <a:gdLst>
              <a:gd name="sw" fmla="*/ 1 w 7905"/>
              <a:gd name="sh" fmla="*/ 1 h 1599"/>
              <a:gd name="mins" fmla="min sw sh"/>
              <a:gd name="dsw" fmla="+- 0 sw mins"/>
              <a:gd name="dsh" fmla="+- 0 sh mins"/>
              <a:gd name="p0x0" fmla="*/ 120 w 7905"/>
              <a:gd name="p0y0" fmla="*/ 0 h 1599"/>
              <a:gd name="p0x1" fmla="*/ 7785 w 7905"/>
              <a:gd name="p0y1" fmla="*/ 0 h 1599"/>
              <a:gd name="p0x2" fmla="*/ 7851 w 7905"/>
              <a:gd name="p0y2" fmla="*/ 0 h 1599"/>
              <a:gd name="p0x3" fmla="*/ 7905 w 7905"/>
              <a:gd name="p0y3" fmla="*/ 53 h 1599"/>
              <a:gd name="p0x4" fmla="*/ 7905 w 7905"/>
              <a:gd name="p0y4" fmla="*/ 120 h 1599"/>
              <a:gd name="p0x5" fmla="*/ 7905 w 7905"/>
              <a:gd name="p0y5" fmla="*/ 1479 h 1599"/>
              <a:gd name="p0x6" fmla="*/ 7905 w 7905"/>
              <a:gd name="p0y6" fmla="*/ 1546 h 1599"/>
              <a:gd name="p0x7" fmla="*/ 7851 w 7905"/>
              <a:gd name="p0y7" fmla="*/ 1599 h 1599"/>
              <a:gd name="p0x8" fmla="*/ 7785 w 7905"/>
              <a:gd name="p0y8" fmla="*/ 1599 h 1599"/>
              <a:gd name="p0x9" fmla="*/ 120 w 7905"/>
              <a:gd name="p0y9" fmla="*/ 1599 h 1599"/>
              <a:gd name="p0x10" fmla="*/ 53 w 7905"/>
              <a:gd name="p0y10" fmla="*/ 1599 h 1599"/>
              <a:gd name="p0x11" fmla="*/ 0 w 7905"/>
              <a:gd name="p0y11" fmla="*/ 1546 h 1599"/>
              <a:gd name="p0x12" fmla="*/ 0 w 7905"/>
              <a:gd name="p0y12" fmla="*/ 1479 h 1599"/>
              <a:gd name="p0x13" fmla="*/ 0 w 7905"/>
              <a:gd name="p0y13" fmla="*/ 120 h 1599"/>
              <a:gd name="p0x14" fmla="*/ 0 w 7905"/>
              <a:gd name="p0y14" fmla="*/ 53 h 1599"/>
              <a:gd name="p0x15" fmla="*/ 53 w 7905"/>
              <a:gd name="p0y15" fmla="*/ 0 h 1599"/>
              <a:gd name="p0x16" fmla="*/ 120 w 7905"/>
              <a:gd name="p0y16" fmla="*/ 0 h 15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2339283" y="3903612"/>
            <a:ext cx="2255644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18000</a:t>
            </a:r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平方米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762174" y="4332608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国画实际面积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6405245" y="1299845"/>
            <a:ext cx="5019675" cy="1016000"/>
          </a:xfrm>
          <a:custGeom>
            <a:avLst/>
            <a:gdLst>
              <a:gd name="sw" fmla="*/ 1 w 7905"/>
              <a:gd name="sh" fmla="*/ 1 h 1599"/>
              <a:gd name="mins" fmla="min sw sh"/>
              <a:gd name="dsw" fmla="+- 0 sw mins"/>
              <a:gd name="dsh" fmla="+- 0 sh mins"/>
              <a:gd name="p0x0" fmla="*/ 120 w 7905"/>
              <a:gd name="p0y0" fmla="*/ 0 h 1599"/>
              <a:gd name="p0x1" fmla="*/ 7785 w 7905"/>
              <a:gd name="p0y1" fmla="*/ 0 h 1599"/>
              <a:gd name="p0x2" fmla="*/ 7851 w 7905"/>
              <a:gd name="p0y2" fmla="*/ 0 h 1599"/>
              <a:gd name="p0x3" fmla="*/ 7905 w 7905"/>
              <a:gd name="p0y3" fmla="*/ 53 h 1599"/>
              <a:gd name="p0x4" fmla="*/ 7905 w 7905"/>
              <a:gd name="p0y4" fmla="*/ 120 h 1599"/>
              <a:gd name="p0x5" fmla="*/ 7905 w 7905"/>
              <a:gd name="p0y5" fmla="*/ 1479 h 1599"/>
              <a:gd name="p0x6" fmla="*/ 7905 w 7905"/>
              <a:gd name="p0y6" fmla="*/ 1546 h 1599"/>
              <a:gd name="p0x7" fmla="*/ 7851 w 7905"/>
              <a:gd name="p0y7" fmla="*/ 1599 h 1599"/>
              <a:gd name="p0x8" fmla="*/ 7785 w 7905"/>
              <a:gd name="p0y8" fmla="*/ 1599 h 1599"/>
              <a:gd name="p0x9" fmla="*/ 120 w 7905"/>
              <a:gd name="p0y9" fmla="*/ 1599 h 1599"/>
              <a:gd name="p0x10" fmla="*/ 53 w 7905"/>
              <a:gd name="p0y10" fmla="*/ 1599 h 1599"/>
              <a:gd name="p0x11" fmla="*/ 0 w 7905"/>
              <a:gd name="p0y11" fmla="*/ 1546 h 1599"/>
              <a:gd name="p0x12" fmla="*/ 0 w 7905"/>
              <a:gd name="p0y12" fmla="*/ 1479 h 1599"/>
              <a:gd name="p0x13" fmla="*/ 0 w 7905"/>
              <a:gd name="p0y13" fmla="*/ 120 h 1599"/>
              <a:gd name="p0x14" fmla="*/ 0 w 7905"/>
              <a:gd name="p0y14" fmla="*/ 53 h 1599"/>
              <a:gd name="p0x15" fmla="*/ 53 w 7905"/>
              <a:gd name="p0y15" fmla="*/ 0 h 1599"/>
              <a:gd name="p0x16" fmla="*/ 120 w 7905"/>
              <a:gd name="p0y16" fmla="*/ 0 h 15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325145" y="1628775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约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534771" y="1471613"/>
            <a:ext cx="856507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66</a:t>
            </a:r>
            <a:endParaRPr sz="30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048379" y="1599248"/>
            <a:ext cx="6858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分钟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658149" y="1900609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总时长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405245" y="2515870"/>
            <a:ext cx="5019675" cy="1016000"/>
          </a:xfrm>
          <a:custGeom>
            <a:avLst/>
            <a:gdLst>
              <a:gd name="sw" fmla="*/ 1 w 7905"/>
              <a:gd name="sh" fmla="*/ 1 h 1599"/>
              <a:gd name="mins" fmla="min sw sh"/>
              <a:gd name="dsw" fmla="+- 0 sw mins"/>
              <a:gd name="dsh" fmla="+- 0 sh mins"/>
              <a:gd name="p0x0" fmla="*/ 120 w 7905"/>
              <a:gd name="p0y0" fmla="*/ 0 h 1599"/>
              <a:gd name="p0x1" fmla="*/ 7785 w 7905"/>
              <a:gd name="p0y1" fmla="*/ 0 h 1599"/>
              <a:gd name="p0x2" fmla="*/ 7851 w 7905"/>
              <a:gd name="p0y2" fmla="*/ 0 h 1599"/>
              <a:gd name="p0x3" fmla="*/ 7905 w 7905"/>
              <a:gd name="p0y3" fmla="*/ 53 h 1599"/>
              <a:gd name="p0x4" fmla="*/ 7905 w 7905"/>
              <a:gd name="p0y4" fmla="*/ 120 h 1599"/>
              <a:gd name="p0x5" fmla="*/ 7905 w 7905"/>
              <a:gd name="p0y5" fmla="*/ 1479 h 1599"/>
              <a:gd name="p0x6" fmla="*/ 7905 w 7905"/>
              <a:gd name="p0y6" fmla="*/ 1546 h 1599"/>
              <a:gd name="p0x7" fmla="*/ 7851 w 7905"/>
              <a:gd name="p0y7" fmla="*/ 1599 h 1599"/>
              <a:gd name="p0x8" fmla="*/ 7785 w 7905"/>
              <a:gd name="p0y8" fmla="*/ 1599 h 1599"/>
              <a:gd name="p0x9" fmla="*/ 120 w 7905"/>
              <a:gd name="p0y9" fmla="*/ 1599 h 1599"/>
              <a:gd name="p0x10" fmla="*/ 53 w 7905"/>
              <a:gd name="p0y10" fmla="*/ 1599 h 1599"/>
              <a:gd name="p0x11" fmla="*/ 0 w 7905"/>
              <a:gd name="p0y11" fmla="*/ 1546 h 1599"/>
              <a:gd name="p0x12" fmla="*/ 0 w 7905"/>
              <a:gd name="p0y12" fmla="*/ 1479 h 1599"/>
              <a:gd name="p0x13" fmla="*/ 0 w 7905"/>
              <a:gd name="p0y13" fmla="*/ 120 h 1599"/>
              <a:gd name="p0x14" fmla="*/ 0 w 7905"/>
              <a:gd name="p0y14" fmla="*/ 53 h 1599"/>
              <a:gd name="p0x15" fmla="*/ 53 w 7905"/>
              <a:gd name="p0y15" fmla="*/ 0 h 1599"/>
              <a:gd name="p0x16" fmla="*/ 120 w 7905"/>
              <a:gd name="p0y16" fmla="*/ 0 h 15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248945" y="2844775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约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458571" y="2687612"/>
            <a:ext cx="1237507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</a:t>
            </a:r>
            <a:r>
              <a:rPr lang="zh-CN"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30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9353179" y="2815247"/>
            <a:ext cx="4572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人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743874" y="311660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受阅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6405245" y="3731895"/>
            <a:ext cx="5019675" cy="1016000"/>
          </a:xfrm>
          <a:custGeom>
            <a:avLst/>
            <a:gdLst>
              <a:gd name="sw" fmla="*/ 1 w 7905"/>
              <a:gd name="sh" fmla="*/ 1 h 1599"/>
              <a:gd name="mins" fmla="min sw sh"/>
              <a:gd name="dsw" fmla="+- 0 sw mins"/>
              <a:gd name="dsh" fmla="+- 0 sh mins"/>
              <a:gd name="p0x0" fmla="*/ 120 w 7905"/>
              <a:gd name="p0y0" fmla="*/ 0 h 1599"/>
              <a:gd name="p0x1" fmla="*/ 7785 w 7905"/>
              <a:gd name="p0y1" fmla="*/ 0 h 1599"/>
              <a:gd name="p0x2" fmla="*/ 7851 w 7905"/>
              <a:gd name="p0y2" fmla="*/ 0 h 1599"/>
              <a:gd name="p0x3" fmla="*/ 7905 w 7905"/>
              <a:gd name="p0y3" fmla="*/ 53 h 1599"/>
              <a:gd name="p0x4" fmla="*/ 7905 w 7905"/>
              <a:gd name="p0y4" fmla="*/ 120 h 1599"/>
              <a:gd name="p0x5" fmla="*/ 7905 w 7905"/>
              <a:gd name="p0y5" fmla="*/ 1479 h 1599"/>
              <a:gd name="p0x6" fmla="*/ 7905 w 7905"/>
              <a:gd name="p0y6" fmla="*/ 1546 h 1599"/>
              <a:gd name="p0x7" fmla="*/ 7851 w 7905"/>
              <a:gd name="p0y7" fmla="*/ 1599 h 1599"/>
              <a:gd name="p0x8" fmla="*/ 7785 w 7905"/>
              <a:gd name="p0y8" fmla="*/ 1599 h 1599"/>
              <a:gd name="p0x9" fmla="*/ 120 w 7905"/>
              <a:gd name="p0y9" fmla="*/ 1599 h 1599"/>
              <a:gd name="p0x10" fmla="*/ 53 w 7905"/>
              <a:gd name="p0y10" fmla="*/ 1599 h 1599"/>
              <a:gd name="p0x11" fmla="*/ 0 w 7905"/>
              <a:gd name="p0y11" fmla="*/ 1546 h 1599"/>
              <a:gd name="p0x12" fmla="*/ 0 w 7905"/>
              <a:gd name="p0y12" fmla="*/ 1479 h 1599"/>
              <a:gd name="p0x13" fmla="*/ 0 w 7905"/>
              <a:gd name="p0y13" fmla="*/ 120 h 1599"/>
              <a:gd name="p0x14" fmla="*/ 0 w 7905"/>
              <a:gd name="p0y14" fmla="*/ 53 h 1599"/>
              <a:gd name="p0x15" fmla="*/ 53 w 7905"/>
              <a:gd name="p0y15" fmla="*/ 0 h 1599"/>
              <a:gd name="p0x16" fmla="*/ 120 w 7905"/>
              <a:gd name="p0y16" fmla="*/ 0 h 15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8139188" y="4060774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近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8348815" y="3903612"/>
            <a:ext cx="999753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30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9005668" y="4031247"/>
            <a:ext cx="9144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平方米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486699" y="4332608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画布总面积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571500" y="54908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762000" y="5666422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生活中的大数常常用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近似数</a:t>
            </a: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来表示，既方便记忆又容易理解</a:t>
            </a:r>
            <a:endParaRPr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四舍五入法及应用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72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91793"/>
            <a:ext cx="6667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四舍五入法：求近似数时，看省略尾数部分的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最高位</a:t>
            </a:r>
            <a:endParaRPr sz="21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859655" cy="4194175"/>
          </a:xfrm>
          <a:custGeom>
            <a:avLst/>
            <a:gdLst>
              <a:gd name="sw" fmla="*/ 1 w 7653"/>
              <a:gd name="sh" fmla="*/ 1 h 6605"/>
              <a:gd name="mins" fmla="min sw sh"/>
              <a:gd name="dsw" fmla="+- 0 sw mins"/>
              <a:gd name="dsh" fmla="+- 0 sh mins"/>
              <a:gd name="p0x0" fmla="*/ 120 w 7653"/>
              <a:gd name="p0y0" fmla="*/ 0 h 6605"/>
              <a:gd name="p0x1" fmla="*/ 7533 w 7653"/>
              <a:gd name="p0y1" fmla="*/ 0 h 6605"/>
              <a:gd name="p0x2" fmla="*/ 7599 w 7653"/>
              <a:gd name="p0y2" fmla="*/ 0 h 6605"/>
              <a:gd name="p0x3" fmla="*/ 7653 w 7653"/>
              <a:gd name="p0y3" fmla="*/ 53 h 6605"/>
              <a:gd name="p0x4" fmla="*/ 7653 w 7653"/>
              <a:gd name="p0y4" fmla="*/ 120 h 6605"/>
              <a:gd name="p0x5" fmla="*/ 7653 w 7653"/>
              <a:gd name="p0y5" fmla="*/ 6485 h 6605"/>
              <a:gd name="p0x6" fmla="*/ 7653 w 7653"/>
              <a:gd name="p0y6" fmla="*/ 6551 h 6605"/>
              <a:gd name="p0x7" fmla="*/ 7599 w 7653"/>
              <a:gd name="p0y7" fmla="*/ 6605 h 6605"/>
              <a:gd name="p0x8" fmla="*/ 7533 w 7653"/>
              <a:gd name="p0y8" fmla="*/ 6605 h 6605"/>
              <a:gd name="p0x9" fmla="*/ 120 w 7653"/>
              <a:gd name="p0y9" fmla="*/ 6605 h 6605"/>
              <a:gd name="p0x10" fmla="*/ 53 w 7653"/>
              <a:gd name="p0y10" fmla="*/ 6605 h 6605"/>
              <a:gd name="p0x11" fmla="*/ 0 w 7653"/>
              <a:gd name="p0y11" fmla="*/ 6551 h 6605"/>
              <a:gd name="p0x12" fmla="*/ 0 w 7653"/>
              <a:gd name="p0y12" fmla="*/ 6485 h 6605"/>
              <a:gd name="p0x13" fmla="*/ 0 w 7653"/>
              <a:gd name="p0y13" fmla="*/ 120 h 6605"/>
              <a:gd name="p0x14" fmla="*/ 0 w 7653"/>
              <a:gd name="p0y14" fmla="*/ 53 h 6605"/>
              <a:gd name="p0x15" fmla="*/ 53 w 7653"/>
              <a:gd name="p0y15" fmla="*/ 0 h 6605"/>
              <a:gd name="p0x16" fmla="*/ 120 w 7653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4469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国庆阅兵实例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822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73936c1e-8a35-11f1-98e2-8eda1bdfcc70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86" b="186"/>
          <a:stretch>
            <a:fillRect/>
          </a:stretch>
        </p:blipFill>
        <p:spPr>
          <a:xfrm>
            <a:off x="838200" y="294894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66825" y="2866463"/>
            <a:ext cx="292946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精确人数：</a:t>
            </a:r>
            <a:r>
              <a:rPr lang="en-US" altLang="zh-CN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233482</a:t>
            </a:r>
            <a:r>
              <a:rPr lang="zh-CN" alt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人</a:t>
            </a:r>
            <a:endParaRPr lang="zh-CN" altLang="en-US"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66825" y="3238890"/>
            <a:ext cx="278576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千位是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，比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小，万位后尾数舍去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6423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73936cb8-8a35-11f1-98e2-8eda1bdfcc70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72" b="172"/>
          <a:stretch>
            <a:fillRect/>
          </a:stretch>
        </p:blipFill>
        <p:spPr>
          <a:xfrm>
            <a:off x="838200" y="370903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66825" y="3626529"/>
            <a:ext cx="360261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四舍五入到万位：约</a:t>
            </a:r>
            <a:r>
              <a:rPr lang="en-US" altLang="zh-CN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23</a:t>
            </a:r>
            <a:r>
              <a:rPr lang="zh-CN" alt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万人</a:t>
            </a:r>
            <a:endParaRPr lang="zh-CN" altLang="en-US"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71525" y="5604510"/>
            <a:ext cx="4469130" cy="671830"/>
            <a:chOff x="1215" y="8826"/>
            <a:chExt cx="7038" cy="1058"/>
          </a:xfrm>
        </p:grpSpPr>
        <p:sp>
          <p:nvSpPr>
            <p:cNvPr id="18" name="任意多边形 17"/>
            <p:cNvSpPr/>
            <p:nvPr>
              <p:custDataLst>
                <p:tags r:id="rId17"/>
              </p:custDataLst>
            </p:nvPr>
          </p:nvSpPr>
          <p:spPr>
            <a:xfrm>
              <a:off x="1215" y="8826"/>
              <a:ext cx="7038" cy="1059"/>
            </a:xfrm>
            <a:custGeom>
              <a:avLst/>
              <a:gdLst>
                <a:gd name="sw" fmla="*/ 1 w 7038"/>
                <a:gd name="sh" fmla="*/ 1 h 1058"/>
                <a:gd name="mins" fmla="min sw sh"/>
                <a:gd name="dsw" fmla="+- 0 sw mins"/>
                <a:gd name="dsh" fmla="+- 0 sh mins"/>
                <a:gd name="p0x0" fmla="*/ 0 w 7038"/>
                <a:gd name="p0y0" fmla="*/ 0 h 1058"/>
                <a:gd name="p0x1" fmla="*/ 7038 w 7038"/>
                <a:gd name="p0y1" fmla="*/ 0 h 1058"/>
                <a:gd name="p0x2" fmla="*/ 7038 w 7038"/>
                <a:gd name="p0y2" fmla="*/ 1058 h 1058"/>
                <a:gd name="p0x3" fmla="*/ 0 w 7038"/>
                <a:gd name="p0y3" fmla="*/ 1058 h 1058"/>
                <a:gd name="p0x4" fmla="*/ 0 w 7038"/>
                <a:gd name="p0y4" fmla="*/ 0 h 105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8"/>
              </p:custDataLst>
            </p:nvPr>
          </p:nvSpPr>
          <p:spPr>
            <a:xfrm>
              <a:off x="1215" y="8826"/>
              <a:ext cx="7038" cy="15"/>
            </a:xfrm>
            <a:custGeom>
              <a:avLst/>
              <a:gdLst>
                <a:gd name="sw" fmla="*/ 1 w 7038"/>
                <a:gd name="sh" fmla="*/ 1 h 15"/>
                <a:gd name="mins" fmla="min sw sh"/>
                <a:gd name="dsw" fmla="+- 0 sw mins"/>
                <a:gd name="dsh" fmla="+- 0 sh mins"/>
                <a:gd name="p0x0" fmla="*/ 0 w 7038"/>
                <a:gd name="p0y0" fmla="*/ 0 h 15"/>
                <a:gd name="p0x1" fmla="*/ 7038 w 7038"/>
                <a:gd name="p0y1" fmla="*/ 0 h 15"/>
                <a:gd name="p0x2" fmla="*/ 7038 w 7038"/>
                <a:gd name="p0y2" fmla="*/ 15 h 15"/>
                <a:gd name="p0x3" fmla="*/ 0 w 7038"/>
                <a:gd name="p0y3" fmla="*/ 15 h 15"/>
                <a:gd name="p0x4" fmla="*/ 0 w 7038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ADCC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771525" y="5675062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数字</a:t>
            </a:r>
            <a:r>
              <a:rPr lang="en-US" alt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≤ 4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尾数舍去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771525" y="5987453"/>
            <a:ext cx="44691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数字</a:t>
            </a:r>
            <a:r>
              <a:rPr lang="en-US" alt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≥ 5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→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尾数舍去，向前一位进一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5673725" y="2277745"/>
            <a:ext cx="5941695" cy="4194175"/>
          </a:xfrm>
          <a:custGeom>
            <a:avLst/>
            <a:gdLst>
              <a:gd name="sw" fmla="*/ 1 w 9356"/>
              <a:gd name="sh" fmla="*/ 1 h 6605"/>
              <a:gd name="mins" fmla="min sw sh"/>
              <a:gd name="dsw" fmla="+- 0 sw mins"/>
              <a:gd name="dsh" fmla="+- 0 sh mins"/>
              <a:gd name="p0x0" fmla="*/ 120 w 9356"/>
              <a:gd name="p0y0" fmla="*/ 0 h 6605"/>
              <a:gd name="p0x1" fmla="*/ 9236 w 9356"/>
              <a:gd name="p0y1" fmla="*/ 0 h 6605"/>
              <a:gd name="p0x2" fmla="*/ 9303 w 9356"/>
              <a:gd name="p0y2" fmla="*/ 0 h 6605"/>
              <a:gd name="p0x3" fmla="*/ 9356 w 9356"/>
              <a:gd name="p0y3" fmla="*/ 53 h 6605"/>
              <a:gd name="p0x4" fmla="*/ 9356 w 9356"/>
              <a:gd name="p0y4" fmla="*/ 120 h 6605"/>
              <a:gd name="p0x5" fmla="*/ 9356 w 9356"/>
              <a:gd name="p0y5" fmla="*/ 6485 h 6605"/>
              <a:gd name="p0x6" fmla="*/ 9356 w 9356"/>
              <a:gd name="p0y6" fmla="*/ 6551 h 6605"/>
              <a:gd name="p0x7" fmla="*/ 9303 w 9356"/>
              <a:gd name="p0y7" fmla="*/ 6605 h 6605"/>
              <a:gd name="p0x8" fmla="*/ 9236 w 9356"/>
              <a:gd name="p0y8" fmla="*/ 6605 h 6605"/>
              <a:gd name="p0x9" fmla="*/ 120 w 9356"/>
              <a:gd name="p0y9" fmla="*/ 6605 h 6605"/>
              <a:gd name="p0x10" fmla="*/ 53 w 9356"/>
              <a:gd name="p0y10" fmla="*/ 6605 h 6605"/>
              <a:gd name="p0x11" fmla="*/ 0 w 9356"/>
              <a:gd name="p0y11" fmla="*/ 6551 h 6605"/>
              <a:gd name="p0x12" fmla="*/ 0 w 9356"/>
              <a:gd name="p0y12" fmla="*/ 6485 h 6605"/>
              <a:gd name="p0x13" fmla="*/ 0 w 9356"/>
              <a:gd name="p0y13" fmla="*/ 120 h 6605"/>
              <a:gd name="p0x14" fmla="*/ 0 w 9356"/>
              <a:gd name="p0y14" fmla="*/ 53 h 6605"/>
              <a:gd name="p0x15" fmla="*/ 53 w 9356"/>
              <a:gd name="p0y15" fmla="*/ 0 h 6605"/>
              <a:gd name="p0x16" fmla="*/ 120 w 9356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869334" y="2456888"/>
            <a:ext cx="55511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上海世博会实例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5869305" y="2882265"/>
            <a:ext cx="2680335" cy="914400"/>
          </a:xfrm>
          <a:custGeom>
            <a:avLst/>
            <a:gdLst>
              <a:gd name="sw" fmla="*/ 1 w 4220"/>
              <a:gd name="sh" fmla="*/ 1 h 1440"/>
              <a:gd name="mins" fmla="min sw sh"/>
              <a:gd name="dsw" fmla="+- 0 sw mins"/>
              <a:gd name="dsh" fmla="+- 0 sh mins"/>
              <a:gd name="p0x0" fmla="*/ 120 w 4220"/>
              <a:gd name="p0y0" fmla="*/ 0 h 1440"/>
              <a:gd name="p0x1" fmla="*/ 4100 w 4220"/>
              <a:gd name="p0y1" fmla="*/ 0 h 1440"/>
              <a:gd name="p0x2" fmla="*/ 4167 w 4220"/>
              <a:gd name="p0y2" fmla="*/ 0 h 1440"/>
              <a:gd name="p0x3" fmla="*/ 4220 w 4220"/>
              <a:gd name="p0y3" fmla="*/ 53 h 1440"/>
              <a:gd name="p0x4" fmla="*/ 4220 w 4220"/>
              <a:gd name="p0y4" fmla="*/ 120 h 1440"/>
              <a:gd name="p0x5" fmla="*/ 4220 w 4220"/>
              <a:gd name="p0y5" fmla="*/ 1320 h 1440"/>
              <a:gd name="p0x6" fmla="*/ 4220 w 4220"/>
              <a:gd name="p0y6" fmla="*/ 1386 h 1440"/>
              <a:gd name="p0x7" fmla="*/ 4167 w 4220"/>
              <a:gd name="p0y7" fmla="*/ 1440 h 1440"/>
              <a:gd name="p0x8" fmla="*/ 4100 w 4220"/>
              <a:gd name="p0y8" fmla="*/ 1440 h 1440"/>
              <a:gd name="p0x9" fmla="*/ 120 w 4220"/>
              <a:gd name="p0y9" fmla="*/ 1440 h 1440"/>
              <a:gd name="p0x10" fmla="*/ 53 w 4220"/>
              <a:gd name="p0y10" fmla="*/ 1440 h 1440"/>
              <a:gd name="p0x11" fmla="*/ 0 w 4220"/>
              <a:gd name="p0y11" fmla="*/ 1386 h 1440"/>
              <a:gd name="p0x12" fmla="*/ 0 w 4220"/>
              <a:gd name="p0y12" fmla="*/ 1320 h 1440"/>
              <a:gd name="p0x13" fmla="*/ 0 w 4220"/>
              <a:gd name="p0y13" fmla="*/ 120 h 1440"/>
              <a:gd name="p0x14" fmla="*/ 0 w 4220"/>
              <a:gd name="p0y14" fmla="*/ 53 h 1440"/>
              <a:gd name="p0x15" fmla="*/ 53 w 4220"/>
              <a:gd name="p0y15" fmla="*/ 0 h 1440"/>
              <a:gd name="p0x16" fmla="*/ 120 w 4220"/>
              <a:gd name="p0y16" fmla="*/ 0 h 1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6852866" y="2973143"/>
            <a:ext cx="1094260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190</a:t>
            </a:r>
            <a:endParaRPr sz="30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6952279" y="345415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个国家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8740140" y="2882265"/>
            <a:ext cx="2679700" cy="914400"/>
          </a:xfrm>
          <a:custGeom>
            <a:avLst/>
            <a:gdLst>
              <a:gd name="sw" fmla="*/ 1 w 4220"/>
              <a:gd name="sh" fmla="*/ 1 h 1440"/>
              <a:gd name="mins" fmla="min sw sh"/>
              <a:gd name="dsw" fmla="+- 0 sw mins"/>
              <a:gd name="dsh" fmla="+- 0 sh mins"/>
              <a:gd name="p0x0" fmla="*/ 120 w 4220"/>
              <a:gd name="p0y0" fmla="*/ 0 h 1440"/>
              <a:gd name="p0x1" fmla="*/ 4100 w 4220"/>
              <a:gd name="p0y1" fmla="*/ 0 h 1440"/>
              <a:gd name="p0x2" fmla="*/ 4167 w 4220"/>
              <a:gd name="p0y2" fmla="*/ 0 h 1440"/>
              <a:gd name="p0x3" fmla="*/ 4220 w 4220"/>
              <a:gd name="p0y3" fmla="*/ 53 h 1440"/>
              <a:gd name="p0x4" fmla="*/ 4220 w 4220"/>
              <a:gd name="p0y4" fmla="*/ 120 h 1440"/>
              <a:gd name="p0x5" fmla="*/ 4220 w 4220"/>
              <a:gd name="p0y5" fmla="*/ 1320 h 1440"/>
              <a:gd name="p0x6" fmla="*/ 4220 w 4220"/>
              <a:gd name="p0y6" fmla="*/ 1386 h 1440"/>
              <a:gd name="p0x7" fmla="*/ 4167 w 4220"/>
              <a:gd name="p0y7" fmla="*/ 1440 h 1440"/>
              <a:gd name="p0x8" fmla="*/ 4100 w 4220"/>
              <a:gd name="p0y8" fmla="*/ 1440 h 1440"/>
              <a:gd name="p0x9" fmla="*/ 120 w 4220"/>
              <a:gd name="p0y9" fmla="*/ 1440 h 1440"/>
              <a:gd name="p0x10" fmla="*/ 53 w 4220"/>
              <a:gd name="p0y10" fmla="*/ 1440 h 1440"/>
              <a:gd name="p0x11" fmla="*/ 0 w 4220"/>
              <a:gd name="p0y11" fmla="*/ 1386 h 1440"/>
              <a:gd name="p0x12" fmla="*/ 0 w 4220"/>
              <a:gd name="p0y12" fmla="*/ 1320 h 1440"/>
              <a:gd name="p0x13" fmla="*/ 0 w 4220"/>
              <a:gd name="p0y13" fmla="*/ 120 h 1440"/>
              <a:gd name="p0x14" fmla="*/ 0 w 4220"/>
              <a:gd name="p0y14" fmla="*/ 53 h 1440"/>
              <a:gd name="p0x15" fmla="*/ 53 w 4220"/>
              <a:gd name="p0y15" fmla="*/ 0 h 1440"/>
              <a:gd name="p0x16" fmla="*/ 120 w 4220"/>
              <a:gd name="p0y16" fmla="*/ 0 h 1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9842516" y="2973143"/>
            <a:ext cx="85650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56</a:t>
            </a:r>
            <a:endParaRPr sz="30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9651644" y="345415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个国际组织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5869305" y="3910965"/>
            <a:ext cx="1722755" cy="1028700"/>
          </a:xfrm>
          <a:custGeom>
            <a:avLst/>
            <a:gdLst>
              <a:gd name="sw" fmla="*/ 1 w 2713"/>
              <a:gd name="sh" fmla="*/ 1 h 1620"/>
              <a:gd name="mins" fmla="min sw sh"/>
              <a:gd name="dsw" fmla="+- 0 sw mins"/>
              <a:gd name="dsh" fmla="+- 0 sh mins"/>
              <a:gd name="p0x0" fmla="*/ 120 w 2713"/>
              <a:gd name="p0y0" fmla="*/ 0 h 1620"/>
              <a:gd name="p0x1" fmla="*/ 2593 w 2713"/>
              <a:gd name="p0y1" fmla="*/ 0 h 1620"/>
              <a:gd name="p0x2" fmla="*/ 2660 w 2713"/>
              <a:gd name="p0y2" fmla="*/ 0 h 1620"/>
              <a:gd name="p0x3" fmla="*/ 2713 w 2713"/>
              <a:gd name="p0y3" fmla="*/ 53 h 1620"/>
              <a:gd name="p0x4" fmla="*/ 2713 w 2713"/>
              <a:gd name="p0y4" fmla="*/ 120 h 1620"/>
              <a:gd name="p0x5" fmla="*/ 2713 w 2713"/>
              <a:gd name="p0y5" fmla="*/ 1500 h 1620"/>
              <a:gd name="p0x6" fmla="*/ 2713 w 2713"/>
              <a:gd name="p0y6" fmla="*/ 1566 h 1620"/>
              <a:gd name="p0x7" fmla="*/ 2660 w 2713"/>
              <a:gd name="p0y7" fmla="*/ 1620 h 1620"/>
              <a:gd name="p0x8" fmla="*/ 2593 w 2713"/>
              <a:gd name="p0y8" fmla="*/ 1620 h 1620"/>
              <a:gd name="p0x9" fmla="*/ 120 w 2713"/>
              <a:gd name="p0y9" fmla="*/ 1620 h 1620"/>
              <a:gd name="p0x10" fmla="*/ 53 w 2713"/>
              <a:gd name="p0y10" fmla="*/ 1620 h 1620"/>
              <a:gd name="p0x11" fmla="*/ 0 w 2713"/>
              <a:gd name="p0y11" fmla="*/ 1566 h 1620"/>
              <a:gd name="p0x12" fmla="*/ 0 w 2713"/>
              <a:gd name="p0y12" fmla="*/ 1500 h 1620"/>
              <a:gd name="p0x13" fmla="*/ 0 w 2713"/>
              <a:gd name="p0y13" fmla="*/ 120 h 1620"/>
              <a:gd name="p0x14" fmla="*/ 0 w 2713"/>
              <a:gd name="p0y14" fmla="*/ 53 h 1620"/>
              <a:gd name="p0x15" fmla="*/ 53 w 2713"/>
              <a:gd name="p0y15" fmla="*/ 0 h 1620"/>
              <a:gd name="p0x16" fmla="*/ 120 w 2713"/>
              <a:gd name="p0y16" fmla="*/ 0 h 16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6381083" y="4005653"/>
            <a:ext cx="966568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万多</a:t>
            </a:r>
            <a:endParaRPr lang="zh-CN"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6473799" y="435903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平方米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502374" y="462573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主题馆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7782560" y="3910965"/>
            <a:ext cx="1723390" cy="1028700"/>
          </a:xfrm>
          <a:custGeom>
            <a:avLst/>
            <a:gdLst>
              <a:gd name="sw" fmla="*/ 1 w 2713"/>
              <a:gd name="sh" fmla="*/ 1 h 1620"/>
              <a:gd name="mins" fmla="min sw sh"/>
              <a:gd name="dsw" fmla="+- 0 sw mins"/>
              <a:gd name="dsh" fmla="+- 0 sh mins"/>
              <a:gd name="p0x0" fmla="*/ 120 w 2713"/>
              <a:gd name="p0y0" fmla="*/ 0 h 1620"/>
              <a:gd name="p0x1" fmla="*/ 2593 w 2713"/>
              <a:gd name="p0y1" fmla="*/ 0 h 1620"/>
              <a:gd name="p0x2" fmla="*/ 2660 w 2713"/>
              <a:gd name="p0y2" fmla="*/ 0 h 1620"/>
              <a:gd name="p0x3" fmla="*/ 2713 w 2713"/>
              <a:gd name="p0y3" fmla="*/ 53 h 1620"/>
              <a:gd name="p0x4" fmla="*/ 2713 w 2713"/>
              <a:gd name="p0y4" fmla="*/ 120 h 1620"/>
              <a:gd name="p0x5" fmla="*/ 2713 w 2713"/>
              <a:gd name="p0y5" fmla="*/ 1500 h 1620"/>
              <a:gd name="p0x6" fmla="*/ 2713 w 2713"/>
              <a:gd name="p0y6" fmla="*/ 1566 h 1620"/>
              <a:gd name="p0x7" fmla="*/ 2660 w 2713"/>
              <a:gd name="p0y7" fmla="*/ 1620 h 1620"/>
              <a:gd name="p0x8" fmla="*/ 2593 w 2713"/>
              <a:gd name="p0y8" fmla="*/ 1620 h 1620"/>
              <a:gd name="p0x9" fmla="*/ 120 w 2713"/>
              <a:gd name="p0y9" fmla="*/ 1620 h 1620"/>
              <a:gd name="p0x10" fmla="*/ 53 w 2713"/>
              <a:gd name="p0y10" fmla="*/ 1620 h 1620"/>
              <a:gd name="p0x11" fmla="*/ 0 w 2713"/>
              <a:gd name="p0y11" fmla="*/ 1566 h 1620"/>
              <a:gd name="p0x12" fmla="*/ 0 w 2713"/>
              <a:gd name="p0y12" fmla="*/ 1500 h 1620"/>
              <a:gd name="p0x13" fmla="*/ 0 w 2713"/>
              <a:gd name="p0y13" fmla="*/ 120 h 1620"/>
              <a:gd name="p0x14" fmla="*/ 0 w 2713"/>
              <a:gd name="p0y14" fmla="*/ 53 h 1620"/>
              <a:gd name="p0x15" fmla="*/ 53 w 2713"/>
              <a:gd name="p0y15" fmla="*/ 0 h 1620"/>
              <a:gd name="p0x16" fmla="*/ 120 w 2713"/>
              <a:gd name="p0y16" fmla="*/ 0 h 16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8178632" y="4005653"/>
            <a:ext cx="1199112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7308</a:t>
            </a:r>
            <a:r>
              <a:rPr lang="zh-CN"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8473383" y="435903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人次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8492433" y="462573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参观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9696450" y="3910965"/>
            <a:ext cx="1723390" cy="1028700"/>
          </a:xfrm>
          <a:custGeom>
            <a:avLst/>
            <a:gdLst>
              <a:gd name="sw" fmla="*/ 1 w 2713"/>
              <a:gd name="sh" fmla="*/ 1 h 1620"/>
              <a:gd name="mins" fmla="min sw sh"/>
              <a:gd name="dsw" fmla="+- 0 sw mins"/>
              <a:gd name="dsh" fmla="+- 0 sh mins"/>
              <a:gd name="p0x0" fmla="*/ 120 w 2713"/>
              <a:gd name="p0y0" fmla="*/ 0 h 1620"/>
              <a:gd name="p0x1" fmla="*/ 2593 w 2713"/>
              <a:gd name="p0y1" fmla="*/ 0 h 1620"/>
              <a:gd name="p0x2" fmla="*/ 2660 w 2713"/>
              <a:gd name="p0y2" fmla="*/ 0 h 1620"/>
              <a:gd name="p0x3" fmla="*/ 2713 w 2713"/>
              <a:gd name="p0y3" fmla="*/ 53 h 1620"/>
              <a:gd name="p0x4" fmla="*/ 2713 w 2713"/>
              <a:gd name="p0y4" fmla="*/ 120 h 1620"/>
              <a:gd name="p0x5" fmla="*/ 2713 w 2713"/>
              <a:gd name="p0y5" fmla="*/ 1500 h 1620"/>
              <a:gd name="p0x6" fmla="*/ 2713 w 2713"/>
              <a:gd name="p0y6" fmla="*/ 1566 h 1620"/>
              <a:gd name="p0x7" fmla="*/ 2660 w 2713"/>
              <a:gd name="p0y7" fmla="*/ 1620 h 1620"/>
              <a:gd name="p0x8" fmla="*/ 2593 w 2713"/>
              <a:gd name="p0y8" fmla="*/ 1620 h 1620"/>
              <a:gd name="p0x9" fmla="*/ 120 w 2713"/>
              <a:gd name="p0y9" fmla="*/ 1620 h 1620"/>
              <a:gd name="p0x10" fmla="*/ 53 w 2713"/>
              <a:gd name="p0y10" fmla="*/ 1620 h 1620"/>
              <a:gd name="p0x11" fmla="*/ 0 w 2713"/>
              <a:gd name="p0y11" fmla="*/ 1566 h 1620"/>
              <a:gd name="p0x12" fmla="*/ 0 w 2713"/>
              <a:gd name="p0y12" fmla="*/ 1500 h 1620"/>
              <a:gd name="p0x13" fmla="*/ 0 w 2713"/>
              <a:gd name="p0y13" fmla="*/ 120 h 1620"/>
              <a:gd name="p0x14" fmla="*/ 0 w 2713"/>
              <a:gd name="p0y14" fmla="*/ 53 h 1620"/>
              <a:gd name="p0x15" fmla="*/ 53 w 2713"/>
              <a:gd name="p0y15" fmla="*/ 0 h 1620"/>
              <a:gd name="p0x16" fmla="*/ 120 w 2713"/>
              <a:gd name="p0y16" fmla="*/ 0 h 16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10258940" y="4005653"/>
            <a:ext cx="866251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40</a:t>
            </a:r>
            <a:r>
              <a:rPr lang="zh-CN" sz="21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万</a:t>
            </a:r>
            <a:endParaRPr lang="zh-CN" sz="21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10387232" y="435903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人次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10330082" y="462573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日均约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1"/>
            </p:custDataLst>
          </p:nvPr>
        </p:nvSpPr>
        <p:spPr>
          <a:xfrm>
            <a:off x="5869305" y="5810250"/>
            <a:ext cx="5551170" cy="466725"/>
          </a:xfrm>
          <a:custGeom>
            <a:avLst/>
            <a:gdLst>
              <a:gd name="sw" fmla="*/ 1 w 8741"/>
              <a:gd name="sh" fmla="*/ 1 h 735"/>
              <a:gd name="mins" fmla="min sw sh"/>
              <a:gd name="dsw" fmla="+- 0 sw mins"/>
              <a:gd name="dsh" fmla="+- 0 sh mins"/>
              <a:gd name="p0x0" fmla="*/ 120 w 8741"/>
              <a:gd name="p0y0" fmla="*/ 0 h 735"/>
              <a:gd name="p0x1" fmla="*/ 8621 w 8741"/>
              <a:gd name="p0y1" fmla="*/ 0 h 735"/>
              <a:gd name="p0x2" fmla="*/ 8688 w 8741"/>
              <a:gd name="p0y2" fmla="*/ 0 h 735"/>
              <a:gd name="p0x3" fmla="*/ 8741 w 8741"/>
              <a:gd name="p0y3" fmla="*/ 53 h 735"/>
              <a:gd name="p0x4" fmla="*/ 8741 w 8741"/>
              <a:gd name="p0y4" fmla="*/ 120 h 735"/>
              <a:gd name="p0x5" fmla="*/ 8741 w 8741"/>
              <a:gd name="p0y5" fmla="*/ 615 h 735"/>
              <a:gd name="p0x6" fmla="*/ 8741 w 8741"/>
              <a:gd name="p0y6" fmla="*/ 681 h 735"/>
              <a:gd name="p0x7" fmla="*/ 8688 w 8741"/>
              <a:gd name="p0y7" fmla="*/ 735 h 735"/>
              <a:gd name="p0x8" fmla="*/ 8621 w 8741"/>
              <a:gd name="p0y8" fmla="*/ 735 h 735"/>
              <a:gd name="p0x9" fmla="*/ 120 w 8741"/>
              <a:gd name="p0y9" fmla="*/ 735 h 735"/>
              <a:gd name="p0x10" fmla="*/ 53 w 8741"/>
              <a:gd name="p0y10" fmla="*/ 735 h 735"/>
              <a:gd name="p0x11" fmla="*/ 0 w 8741"/>
              <a:gd name="p0y11" fmla="*/ 681 h 735"/>
              <a:gd name="p0x12" fmla="*/ 0 w 8741"/>
              <a:gd name="p0y12" fmla="*/ 615 h 735"/>
              <a:gd name="p0x13" fmla="*/ 0 w 8741"/>
              <a:gd name="p0y13" fmla="*/ 120 h 735"/>
              <a:gd name="p0x14" fmla="*/ 0 w 8741"/>
              <a:gd name="p0y14" fmla="*/ 53 h 735"/>
              <a:gd name="p0x15" fmla="*/ 53 w 8741"/>
              <a:gd name="p0y15" fmla="*/ 0 h 735"/>
              <a:gd name="p0x16" fmla="*/ 120 w 8741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5983634" y="5910266"/>
            <a:ext cx="38572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四舍五入的关键：看</a:t>
            </a:r>
            <a:r>
              <a:rPr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尾数的最高位</a:t>
            </a:r>
            <a:r>
              <a:rPr sz="15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</a:t>
            </a:r>
            <a:r>
              <a:rPr lang="en-US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进</a:t>
            </a:r>
            <a:r>
              <a:rPr lang="en-US" altLang="zh-CN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</a:t>
            </a:r>
            <a:r>
              <a:rPr lang="zh-CN" altLang="en-US" sz="15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舍</a:t>
            </a:r>
            <a:endParaRPr lang="zh-CN" altLang="en-US" sz="15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286181" y="1750219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0098729" y="2159794"/>
            <a:ext cx="1426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83000"/>
              </a:lnSpc>
            </a:pPr>
            <a:r>
              <a:rPr sz="9000" b="1" spc="-333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05</a:t>
            </a:r>
            <a:endParaRPr sz="9000" b="1" spc="-333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8324850" y="3570446"/>
            <a:ext cx="32004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数字文化传承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155132" y="4483894"/>
            <a:ext cx="43701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古法今用，数承千年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r">
              <a:lnSpc>
                <a:spcPct val="133000"/>
              </a:lnSpc>
            </a:pPr>
            <a:r>
              <a:rPr sz="1500" spc="3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探索传统文化中的数字智慧，感受数学的文化底蕴</a:t>
            </a:r>
            <a:endParaRPr sz="1500" spc="3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10142855" y="1814195"/>
            <a:ext cx="47625" cy="47625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1296650" y="1828800"/>
            <a:ext cx="228600" cy="19050"/>
          </a:xfrm>
          <a:prstGeom prst="rect">
            <a:avLst/>
          </a:prstGeom>
          <a:solidFill>
            <a:srgbClr val="F58529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进制的演变与文化传承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4342"/>
            <a:ext cx="11201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十进制用少量符号表示任意自然数，是数学史上的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伟大创造</a:t>
            </a:r>
            <a:r>
              <a:rPr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。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中国算筹</a:t>
            </a:r>
            <a:r>
              <a:rPr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在其中作出重要贡献</a:t>
            </a:r>
            <a:endParaRPr sz="2100">
              <a:solidFill>
                <a:srgbClr val="FFFFF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20 w 8535"/>
              <a:gd name="p0y0" fmla="*/ 0 h 4938"/>
              <a:gd name="p0x1" fmla="*/ 8415 w 8535"/>
              <a:gd name="p0y1" fmla="*/ 0 h 4938"/>
              <a:gd name="p0x2" fmla="*/ 8481 w 8535"/>
              <a:gd name="p0y2" fmla="*/ 0 h 4938"/>
              <a:gd name="p0x3" fmla="*/ 8535 w 8535"/>
              <a:gd name="p0y3" fmla="*/ 53 h 4938"/>
              <a:gd name="p0x4" fmla="*/ 8535 w 8535"/>
              <a:gd name="p0y4" fmla="*/ 120 h 4938"/>
              <a:gd name="p0x5" fmla="*/ 8535 w 8535"/>
              <a:gd name="p0y5" fmla="*/ 4818 h 4938"/>
              <a:gd name="p0x6" fmla="*/ 8535 w 8535"/>
              <a:gd name="p0y6" fmla="*/ 4884 h 4938"/>
              <a:gd name="p0x7" fmla="*/ 8481 w 8535"/>
              <a:gd name="p0y7" fmla="*/ 4938 h 4938"/>
              <a:gd name="p0x8" fmla="*/ 8415 w 8535"/>
              <a:gd name="p0y8" fmla="*/ 4938 h 4938"/>
              <a:gd name="p0x9" fmla="*/ 120 w 8535"/>
              <a:gd name="p0y9" fmla="*/ 4938 h 4938"/>
              <a:gd name="p0x10" fmla="*/ 53 w 8535"/>
              <a:gd name="p0y10" fmla="*/ 4938 h 4938"/>
              <a:gd name="p0x11" fmla="*/ 0 w 8535"/>
              <a:gd name="p0y11" fmla="*/ 4884 h 4938"/>
              <a:gd name="p0x12" fmla="*/ 0 w 8535"/>
              <a:gd name="p0y12" fmla="*/ 4818 h 4938"/>
              <a:gd name="p0x13" fmla="*/ 0 w 8535"/>
              <a:gd name="p0y13" fmla="*/ 120 h 4938"/>
              <a:gd name="p0x14" fmla="*/ 0 w 8535"/>
              <a:gd name="p0y14" fmla="*/ 53 h 4938"/>
              <a:gd name="p0x15" fmla="*/ 53 w 8535"/>
              <a:gd name="p0y15" fmla="*/ 0 h 4938"/>
              <a:gd name="p0x16" fmla="*/ 12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608659" y="240204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六十进制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32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9" name="图片 8" descr="ab1c141a-8a35-11f1-9dc1-1a80edaa651c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40" b="140"/>
          <a:stretch>
            <a:fillRect/>
          </a:stretch>
        </p:blipFill>
        <p:spPr>
          <a:xfrm>
            <a:off x="857250" y="3406775"/>
            <a:ext cx="247650" cy="2476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43025" y="3306156"/>
            <a:ext cx="1936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时间与角度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43025" y="3630006"/>
            <a:ext cx="21076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</a:t>
            </a: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60</a:t>
            </a:r>
            <a:r>
              <a:rPr 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分，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= </a:t>
            </a: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60</a:t>
            </a:r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秒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40716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4" name="图片 13" descr="ab1c15e5-8a35-11f1-9dc1-1a80edaa651c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28" b="128"/>
          <a:stretch>
            <a:fillRect/>
          </a:stretch>
        </p:blipFill>
        <p:spPr>
          <a:xfrm>
            <a:off x="857250" y="4157345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343025" y="4056697"/>
            <a:ext cx="18860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古巴比伦起源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343025" y="4380547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最早使用，影响深远至今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619569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20 w 8535"/>
              <a:gd name="p0y0" fmla="*/ 0 h 4938"/>
              <a:gd name="p0x1" fmla="*/ 8415 w 8535"/>
              <a:gd name="p0y1" fmla="*/ 0 h 4938"/>
              <a:gd name="p0x2" fmla="*/ 8481 w 8535"/>
              <a:gd name="p0y2" fmla="*/ 0 h 4938"/>
              <a:gd name="p0x3" fmla="*/ 8535 w 8535"/>
              <a:gd name="p0y3" fmla="*/ 53 h 4938"/>
              <a:gd name="p0x4" fmla="*/ 8535 w 8535"/>
              <a:gd name="p0y4" fmla="*/ 120 h 4938"/>
              <a:gd name="p0x5" fmla="*/ 8535 w 8535"/>
              <a:gd name="p0y5" fmla="*/ 4818 h 4938"/>
              <a:gd name="p0x6" fmla="*/ 8535 w 8535"/>
              <a:gd name="p0y6" fmla="*/ 4884 h 4938"/>
              <a:gd name="p0x7" fmla="*/ 8481 w 8535"/>
              <a:gd name="p0y7" fmla="*/ 4938 h 4938"/>
              <a:gd name="p0x8" fmla="*/ 8415 w 8535"/>
              <a:gd name="p0y8" fmla="*/ 4938 h 4938"/>
              <a:gd name="p0x9" fmla="*/ 120 w 8535"/>
              <a:gd name="p0y9" fmla="*/ 4938 h 4938"/>
              <a:gd name="p0x10" fmla="*/ 53 w 8535"/>
              <a:gd name="p0y10" fmla="*/ 4938 h 4938"/>
              <a:gd name="p0x11" fmla="*/ 0 w 8535"/>
              <a:gd name="p0y11" fmla="*/ 4884 h 4938"/>
              <a:gd name="p0x12" fmla="*/ 0 w 8535"/>
              <a:gd name="p0y12" fmla="*/ 4818 h 4938"/>
              <a:gd name="p0x13" fmla="*/ 0 w 8535"/>
              <a:gd name="p0y13" fmla="*/ 120 h 4938"/>
              <a:gd name="p0x14" fmla="*/ 0 w 8535"/>
              <a:gd name="p0y14" fmla="*/ 53 h 4938"/>
              <a:gd name="p0x15" fmla="*/ 53 w 8535"/>
              <a:gd name="p0y15" fmla="*/ 0 h 4938"/>
              <a:gd name="p0x16" fmla="*/ 12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8364436" y="240204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二进制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6391275" y="332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 descr="ab1c1615-8a35-11f1-9dc1-1a80edaa651c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140" b="140"/>
          <a:stretch>
            <a:fillRect/>
          </a:stretch>
        </p:blipFill>
        <p:spPr>
          <a:xfrm>
            <a:off x="6477000" y="340677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962775" y="3306156"/>
            <a:ext cx="16371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电子计算机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962775" y="3630006"/>
            <a:ext cx="18085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只有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和</a:t>
            </a:r>
            <a:r>
              <a:rPr lang="en-US" altLang="zh-CN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r>
              <a:rPr 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两个数字</a:t>
            </a:r>
            <a:endParaRPr lang="zh-CN" altLang="en-US"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6391275" y="40716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7" name="图片 26" descr="ab1c1687-8a35-11f1-9dc1-1a80edaa651c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128" b="128"/>
          <a:stretch>
            <a:fillRect/>
          </a:stretch>
        </p:blipFill>
        <p:spPr>
          <a:xfrm>
            <a:off x="6477000" y="4157345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6962775" y="4056697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数字时代底层语言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962775" y="4380547"/>
            <a:ext cx="18654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现代计算基石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1695450" y="5851808"/>
            <a:ext cx="9334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十进制、六十进制、二进制</a:t>
            </a:r>
            <a:r>
              <a:rPr lang="en-US" altLang="zh-CN"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——</a:t>
            </a:r>
            <a:r>
              <a:rPr lang="zh-CN" altLang="en-US" sz="210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不同的进制记录着人类</a:t>
            </a:r>
            <a:r>
              <a:rPr sz="210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文明发展的不同篇章</a:t>
            </a:r>
            <a:endParaRPr sz="210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数字文化探索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1898650" y="116268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032000" y="1219835"/>
            <a:ext cx="1175385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3207385" y="1219835"/>
            <a:ext cx="1175385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5"/>
            </p:custDataLst>
          </p:nvPr>
        </p:nvSpPr>
        <p:spPr>
          <a:xfrm>
            <a:off x="4382770" y="116268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4516120" y="1219835"/>
            <a:ext cx="1175385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7"/>
            </p:custDataLst>
          </p:nvPr>
        </p:nvSpPr>
        <p:spPr>
          <a:xfrm>
            <a:off x="5691505" y="1219835"/>
            <a:ext cx="1175385" cy="19050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8"/>
            </p:custDataLst>
          </p:nvPr>
        </p:nvSpPr>
        <p:spPr>
          <a:xfrm>
            <a:off x="6866890" y="116268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8518551" y="1196159"/>
            <a:ext cx="3330549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125436</a:t>
            </a:r>
            <a:r>
              <a:rPr sz="2100" b="1">
                <a:solidFill>
                  <a:srgbClr val="F58529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万亿次</a:t>
            </a:r>
            <a:endParaRPr sz="2100" b="1">
              <a:solidFill>
                <a:srgbClr val="F58529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9574187" y="185618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每秒运算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11"/>
            </p:custDataLst>
          </p:nvPr>
        </p:nvSpPr>
        <p:spPr>
          <a:xfrm>
            <a:off x="728345" y="1424305"/>
            <a:ext cx="2474595" cy="733425"/>
          </a:xfrm>
          <a:custGeom>
            <a:avLst/>
            <a:gdLst>
              <a:gd name="sw" fmla="*/ 1 w 3896"/>
              <a:gd name="sh" fmla="*/ 1 h 1155"/>
              <a:gd name="mins" fmla="min sw sh"/>
              <a:gd name="dsw" fmla="+- 0 sw mins"/>
              <a:gd name="dsh" fmla="+- 0 sh mins"/>
              <a:gd name="p0x0" fmla="*/ 120 w 3896"/>
              <a:gd name="p0y0" fmla="*/ 0 h 1155"/>
              <a:gd name="p0x1" fmla="*/ 3776 w 3896"/>
              <a:gd name="p0y1" fmla="*/ 0 h 1155"/>
              <a:gd name="p0x2" fmla="*/ 3842 w 3896"/>
              <a:gd name="p0y2" fmla="*/ 0 h 1155"/>
              <a:gd name="p0x3" fmla="*/ 3896 w 3896"/>
              <a:gd name="p0y3" fmla="*/ 53 h 1155"/>
              <a:gd name="p0x4" fmla="*/ 3896 w 3896"/>
              <a:gd name="p0y4" fmla="*/ 120 h 1155"/>
              <a:gd name="p0x5" fmla="*/ 3896 w 3896"/>
              <a:gd name="p0y5" fmla="*/ 1035 h 1155"/>
              <a:gd name="p0x6" fmla="*/ 3896 w 3896"/>
              <a:gd name="p0y6" fmla="*/ 1101 h 1155"/>
              <a:gd name="p0x7" fmla="*/ 3842 w 3896"/>
              <a:gd name="p0y7" fmla="*/ 1155 h 1155"/>
              <a:gd name="p0x8" fmla="*/ 3776 w 3896"/>
              <a:gd name="p0y8" fmla="*/ 1155 h 1155"/>
              <a:gd name="p0x9" fmla="*/ 120 w 3896"/>
              <a:gd name="p0y9" fmla="*/ 1155 h 1155"/>
              <a:gd name="p0x10" fmla="*/ 53 w 3896"/>
              <a:gd name="p0y10" fmla="*/ 1155 h 1155"/>
              <a:gd name="p0x11" fmla="*/ 0 w 3896"/>
              <a:gd name="p0y11" fmla="*/ 1101 h 1155"/>
              <a:gd name="p0x12" fmla="*/ 0 w 3896"/>
              <a:gd name="p0y12" fmla="*/ 1035 h 1155"/>
              <a:gd name="p0x13" fmla="*/ 0 w 3896"/>
              <a:gd name="p0y13" fmla="*/ 120 h 1155"/>
              <a:gd name="p0x14" fmla="*/ 0 w 3896"/>
              <a:gd name="p0y14" fmla="*/ 53 h 1155"/>
              <a:gd name="p0x15" fmla="*/ 53 w 3896"/>
              <a:gd name="p0y15" fmla="*/ 0 h 1155"/>
              <a:gd name="p0x16" fmla="*/ 120 w 3896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1489624" y="1543793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结绳记事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1737198" y="183906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远古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3212465" y="1424305"/>
            <a:ext cx="2473960" cy="733425"/>
          </a:xfrm>
          <a:custGeom>
            <a:avLst/>
            <a:gdLst>
              <a:gd name="sw" fmla="*/ 1 w 3896"/>
              <a:gd name="sh" fmla="*/ 1 h 1155"/>
              <a:gd name="mins" fmla="min sw sh"/>
              <a:gd name="dsw" fmla="+- 0 sw mins"/>
              <a:gd name="dsh" fmla="+- 0 sh mins"/>
              <a:gd name="p0x0" fmla="*/ 120 w 3896"/>
              <a:gd name="p0y0" fmla="*/ 0 h 1155"/>
              <a:gd name="p0x1" fmla="*/ 3776 w 3896"/>
              <a:gd name="p0y1" fmla="*/ 0 h 1155"/>
              <a:gd name="p0x2" fmla="*/ 3842 w 3896"/>
              <a:gd name="p0y2" fmla="*/ 0 h 1155"/>
              <a:gd name="p0x3" fmla="*/ 3896 w 3896"/>
              <a:gd name="p0y3" fmla="*/ 53 h 1155"/>
              <a:gd name="p0x4" fmla="*/ 3896 w 3896"/>
              <a:gd name="p0y4" fmla="*/ 120 h 1155"/>
              <a:gd name="p0x5" fmla="*/ 3896 w 3896"/>
              <a:gd name="p0y5" fmla="*/ 1035 h 1155"/>
              <a:gd name="p0x6" fmla="*/ 3896 w 3896"/>
              <a:gd name="p0y6" fmla="*/ 1101 h 1155"/>
              <a:gd name="p0x7" fmla="*/ 3842 w 3896"/>
              <a:gd name="p0y7" fmla="*/ 1155 h 1155"/>
              <a:gd name="p0x8" fmla="*/ 3776 w 3896"/>
              <a:gd name="p0y8" fmla="*/ 1155 h 1155"/>
              <a:gd name="p0x9" fmla="*/ 120 w 3896"/>
              <a:gd name="p0y9" fmla="*/ 1155 h 1155"/>
              <a:gd name="p0x10" fmla="*/ 53 w 3896"/>
              <a:gd name="p0y10" fmla="*/ 1155 h 1155"/>
              <a:gd name="p0x11" fmla="*/ 0 w 3896"/>
              <a:gd name="p0y11" fmla="*/ 1101 h 1155"/>
              <a:gd name="p0x12" fmla="*/ 0 w 3896"/>
              <a:gd name="p0y12" fmla="*/ 1035 h 1155"/>
              <a:gd name="p0x13" fmla="*/ 0 w 3896"/>
              <a:gd name="p0y13" fmla="*/ 120 h 1155"/>
              <a:gd name="p0x14" fmla="*/ 0 w 3896"/>
              <a:gd name="p0y14" fmla="*/ 53 h 1155"/>
              <a:gd name="p0x15" fmla="*/ 53 w 3896"/>
              <a:gd name="p0y15" fmla="*/ 0 h 1155"/>
              <a:gd name="p0x16" fmla="*/ 120 w 3896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3878313" y="1543793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算筹十进制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221137" y="183906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古代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5695950" y="1424305"/>
            <a:ext cx="2474595" cy="733425"/>
          </a:xfrm>
          <a:custGeom>
            <a:avLst/>
            <a:gdLst>
              <a:gd name="sw" fmla="*/ 1 w 3896"/>
              <a:gd name="sh" fmla="*/ 1 h 1155"/>
              <a:gd name="mins" fmla="min sw sh"/>
              <a:gd name="dsw" fmla="+- 0 sw mins"/>
              <a:gd name="dsh" fmla="+- 0 sh mins"/>
              <a:gd name="p0x0" fmla="*/ 120 w 3896"/>
              <a:gd name="p0y0" fmla="*/ 0 h 1155"/>
              <a:gd name="p0x1" fmla="*/ 3776 w 3896"/>
              <a:gd name="p0y1" fmla="*/ 0 h 1155"/>
              <a:gd name="p0x2" fmla="*/ 3842 w 3896"/>
              <a:gd name="p0y2" fmla="*/ 0 h 1155"/>
              <a:gd name="p0x3" fmla="*/ 3896 w 3896"/>
              <a:gd name="p0y3" fmla="*/ 53 h 1155"/>
              <a:gd name="p0x4" fmla="*/ 3896 w 3896"/>
              <a:gd name="p0y4" fmla="*/ 120 h 1155"/>
              <a:gd name="p0x5" fmla="*/ 3896 w 3896"/>
              <a:gd name="p0y5" fmla="*/ 1035 h 1155"/>
              <a:gd name="p0x6" fmla="*/ 3896 w 3896"/>
              <a:gd name="p0y6" fmla="*/ 1101 h 1155"/>
              <a:gd name="p0x7" fmla="*/ 3842 w 3896"/>
              <a:gd name="p0y7" fmla="*/ 1155 h 1155"/>
              <a:gd name="p0x8" fmla="*/ 3776 w 3896"/>
              <a:gd name="p0y8" fmla="*/ 1155 h 1155"/>
              <a:gd name="p0x9" fmla="*/ 120 w 3896"/>
              <a:gd name="p0y9" fmla="*/ 1155 h 1155"/>
              <a:gd name="p0x10" fmla="*/ 53 w 3896"/>
              <a:gd name="p0y10" fmla="*/ 1155 h 1155"/>
              <a:gd name="p0x11" fmla="*/ 0 w 3896"/>
              <a:gd name="p0y11" fmla="*/ 1101 h 1155"/>
              <a:gd name="p0x12" fmla="*/ 0 w 3896"/>
              <a:gd name="p0y12" fmla="*/ 1035 h 1155"/>
              <a:gd name="p0x13" fmla="*/ 0 w 3896"/>
              <a:gd name="p0y13" fmla="*/ 120 h 1155"/>
              <a:gd name="p0x14" fmla="*/ 0 w 3896"/>
              <a:gd name="p0y14" fmla="*/ 53 h 1155"/>
              <a:gd name="p0x15" fmla="*/ 53 w 3896"/>
              <a:gd name="p0y15" fmla="*/ 0 h 1155"/>
              <a:gd name="p0x16" fmla="*/ 120 w 3896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6171762" y="1543793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神州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·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太湖之光</a:t>
            </a:r>
            <a:endParaRPr lang="zh-CN" altLang="en-US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705085" y="183906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今天</a:t>
            </a:r>
            <a:endParaRPr sz="120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728345" y="2386965"/>
            <a:ext cx="3508375" cy="2907665"/>
          </a:xfrm>
          <a:custGeom>
            <a:avLst/>
            <a:gdLst>
              <a:gd name="sw" fmla="*/ 1 w 5525"/>
              <a:gd name="sh" fmla="*/ 1 h 4578"/>
              <a:gd name="mins" fmla="min sw sh"/>
              <a:gd name="dsw" fmla="+- 0 sw mins"/>
              <a:gd name="dsh" fmla="+- 0 sh mins"/>
              <a:gd name="p0x0" fmla="*/ 120 w 5525"/>
              <a:gd name="p0y0" fmla="*/ 0 h 4578"/>
              <a:gd name="p0x1" fmla="*/ 5405 w 5525"/>
              <a:gd name="p0y1" fmla="*/ 0 h 4578"/>
              <a:gd name="p0x2" fmla="*/ 5471 w 5525"/>
              <a:gd name="p0y2" fmla="*/ 0 h 4578"/>
              <a:gd name="p0x3" fmla="*/ 5525 w 5525"/>
              <a:gd name="p0y3" fmla="*/ 53 h 4578"/>
              <a:gd name="p0x4" fmla="*/ 5525 w 5525"/>
              <a:gd name="p0y4" fmla="*/ 120 h 4578"/>
              <a:gd name="p0x5" fmla="*/ 5525 w 5525"/>
              <a:gd name="p0y5" fmla="*/ 4458 h 4578"/>
              <a:gd name="p0x6" fmla="*/ 5525 w 5525"/>
              <a:gd name="p0y6" fmla="*/ 4524 h 4578"/>
              <a:gd name="p0x7" fmla="*/ 5471 w 5525"/>
              <a:gd name="p0y7" fmla="*/ 4578 h 4578"/>
              <a:gd name="p0x8" fmla="*/ 5405 w 5525"/>
              <a:gd name="p0y8" fmla="*/ 4578 h 4578"/>
              <a:gd name="p0x9" fmla="*/ 120 w 5525"/>
              <a:gd name="p0y9" fmla="*/ 4578 h 4578"/>
              <a:gd name="p0x10" fmla="*/ 53 w 5525"/>
              <a:gd name="p0y10" fmla="*/ 4578 h 4578"/>
              <a:gd name="p0x11" fmla="*/ 0 w 5525"/>
              <a:gd name="p0y11" fmla="*/ 4524 h 4578"/>
              <a:gd name="p0x12" fmla="*/ 0 w 5525"/>
              <a:gd name="p0y12" fmla="*/ 4458 h 4578"/>
              <a:gd name="p0x13" fmla="*/ 0 w 5525"/>
              <a:gd name="p0y13" fmla="*/ 120 h 4578"/>
              <a:gd name="p0x14" fmla="*/ 0 w 5525"/>
              <a:gd name="p0y14" fmla="*/ 53 h 4578"/>
              <a:gd name="p0x15" fmla="*/ 53 w 5525"/>
              <a:gd name="p0y15" fmla="*/ 0 h 4578"/>
              <a:gd name="p0x16" fmla="*/ 120 w 5525"/>
              <a:gd name="p0y16" fmla="*/ 0 h 45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2272665" y="2950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f3fd11e9-8a35-11f1-a191-d2a017e2b3a8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46" t="-152" r="246" b="152"/>
          <a:stretch>
            <a:fillRect/>
          </a:stretch>
        </p:blipFill>
        <p:spPr>
          <a:xfrm>
            <a:off x="2358390" y="3035935"/>
            <a:ext cx="247650" cy="2476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1911325" y="3445888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古代度量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2006575" y="3826888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十六进制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1797025" y="416026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一斤等于十六两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1982470" y="4483735"/>
            <a:ext cx="1000125" cy="238125"/>
          </a:xfrm>
          <a:custGeom>
            <a:avLst/>
            <a:gdLst>
              <a:gd name="sw" fmla="*/ 1 w 1575"/>
              <a:gd name="sh" fmla="*/ 1 h 375"/>
              <a:gd name="mins" fmla="min sw sh"/>
              <a:gd name="dsw" fmla="+- 0 sw mins"/>
              <a:gd name="dsh" fmla="+- 0 sh mins"/>
              <a:gd name="p0x0" fmla="*/ 187 w 1575"/>
              <a:gd name="p0y0" fmla="*/ 0 h 375"/>
              <a:gd name="p0x1" fmla="*/ 1387 w 1575"/>
              <a:gd name="p0y1" fmla="*/ 0 h 375"/>
              <a:gd name="p0x2" fmla="*/ 1491 w 1575"/>
              <a:gd name="p0y2" fmla="*/ 0 h 375"/>
              <a:gd name="p0x3" fmla="*/ 1575 w 1575"/>
              <a:gd name="p0y3" fmla="*/ 83 h 375"/>
              <a:gd name="p0x4" fmla="*/ 1575 w 1575"/>
              <a:gd name="p0y4" fmla="*/ 187 h 375"/>
              <a:gd name="p0x5" fmla="*/ 1575 w 1575"/>
              <a:gd name="p0y5" fmla="*/ 291 h 375"/>
              <a:gd name="p0x6" fmla="*/ 1491 w 1575"/>
              <a:gd name="p0y6" fmla="*/ 375 h 375"/>
              <a:gd name="p0x7" fmla="*/ 1387 w 1575"/>
              <a:gd name="p0y7" fmla="*/ 375 h 375"/>
              <a:gd name="p0x8" fmla="*/ 187 w 1575"/>
              <a:gd name="p0y8" fmla="*/ 375 h 375"/>
              <a:gd name="p0x9" fmla="*/ 83 w 1575"/>
              <a:gd name="p0y9" fmla="*/ 375 h 375"/>
              <a:gd name="p0x10" fmla="*/ 0 w 1575"/>
              <a:gd name="p0y10" fmla="*/ 291 h 375"/>
              <a:gd name="p0x11" fmla="*/ 0 w 1575"/>
              <a:gd name="p0y11" fmla="*/ 187 h 375"/>
              <a:gd name="p0x12" fmla="*/ 0 w 1575"/>
              <a:gd name="p0y12" fmla="*/ 83 h 375"/>
              <a:gd name="p0x13" fmla="*/ 83 w 1575"/>
              <a:gd name="p0y13" fmla="*/ 0 h 375"/>
              <a:gd name="p0x14" fmla="*/ 187 w 15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2101825" y="4518403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一斤十六两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4341495" y="2386965"/>
            <a:ext cx="3508375" cy="2907665"/>
          </a:xfrm>
          <a:custGeom>
            <a:avLst/>
            <a:gdLst>
              <a:gd name="sw" fmla="*/ 1 w 5525"/>
              <a:gd name="sh" fmla="*/ 1 h 4578"/>
              <a:gd name="mins" fmla="min sw sh"/>
              <a:gd name="dsw" fmla="+- 0 sw mins"/>
              <a:gd name="dsh" fmla="+- 0 sh mins"/>
              <a:gd name="p0x0" fmla="*/ 120 w 5525"/>
              <a:gd name="p0y0" fmla="*/ 0 h 4578"/>
              <a:gd name="p0x1" fmla="*/ 5405 w 5525"/>
              <a:gd name="p0y1" fmla="*/ 0 h 4578"/>
              <a:gd name="p0x2" fmla="*/ 5471 w 5525"/>
              <a:gd name="p0y2" fmla="*/ 0 h 4578"/>
              <a:gd name="p0x3" fmla="*/ 5525 w 5525"/>
              <a:gd name="p0y3" fmla="*/ 53 h 4578"/>
              <a:gd name="p0x4" fmla="*/ 5525 w 5525"/>
              <a:gd name="p0y4" fmla="*/ 120 h 4578"/>
              <a:gd name="p0x5" fmla="*/ 5525 w 5525"/>
              <a:gd name="p0y5" fmla="*/ 4458 h 4578"/>
              <a:gd name="p0x6" fmla="*/ 5525 w 5525"/>
              <a:gd name="p0y6" fmla="*/ 4524 h 4578"/>
              <a:gd name="p0x7" fmla="*/ 5471 w 5525"/>
              <a:gd name="p0y7" fmla="*/ 4578 h 4578"/>
              <a:gd name="p0x8" fmla="*/ 5405 w 5525"/>
              <a:gd name="p0y8" fmla="*/ 4578 h 4578"/>
              <a:gd name="p0x9" fmla="*/ 120 w 5525"/>
              <a:gd name="p0y9" fmla="*/ 4578 h 4578"/>
              <a:gd name="p0x10" fmla="*/ 53 w 5525"/>
              <a:gd name="p0y10" fmla="*/ 4578 h 4578"/>
              <a:gd name="p0x11" fmla="*/ 0 w 5525"/>
              <a:gd name="p0y11" fmla="*/ 4524 h 4578"/>
              <a:gd name="p0x12" fmla="*/ 0 w 5525"/>
              <a:gd name="p0y12" fmla="*/ 4458 h 4578"/>
              <a:gd name="p0x13" fmla="*/ 0 w 5525"/>
              <a:gd name="p0y13" fmla="*/ 120 h 4578"/>
              <a:gd name="p0x14" fmla="*/ 0 w 5525"/>
              <a:gd name="p0y14" fmla="*/ 53 h 4578"/>
              <a:gd name="p0x15" fmla="*/ 53 w 5525"/>
              <a:gd name="p0y15" fmla="*/ 0 h 4578"/>
              <a:gd name="p0x16" fmla="*/ 120 w 5525"/>
              <a:gd name="p0y16" fmla="*/ 0 h 45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1"/>
            </p:custDataLst>
          </p:nvPr>
        </p:nvSpPr>
        <p:spPr>
          <a:xfrm>
            <a:off x="5886450" y="2950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f3fd12f6-8a35-11f1-a191-d2a017e2b3a8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152" b="152"/>
          <a:stretch>
            <a:fillRect/>
          </a:stretch>
        </p:blipFill>
        <p:spPr>
          <a:xfrm>
            <a:off x="5972175" y="3035935"/>
            <a:ext cx="247650" cy="2476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5"/>
            </p:custDataLst>
          </p:nvPr>
        </p:nvSpPr>
        <p:spPr>
          <a:xfrm>
            <a:off x="5524500" y="3445888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现代计算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5176838" y="3826888"/>
            <a:ext cx="18383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二进制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与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十六进制</a:t>
            </a:r>
            <a:endParaRPr lang="zh-CN" altLang="en-US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5410200" y="416026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计算机底层语言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8"/>
            </p:custDataLst>
          </p:nvPr>
        </p:nvSpPr>
        <p:spPr>
          <a:xfrm>
            <a:off x="5443220" y="4483735"/>
            <a:ext cx="1304925" cy="238125"/>
          </a:xfrm>
          <a:custGeom>
            <a:avLst/>
            <a:gdLst>
              <a:gd name="sw" fmla="*/ 1 w 2055"/>
              <a:gd name="sh" fmla="*/ 1 h 375"/>
              <a:gd name="mins" fmla="min sw sh"/>
              <a:gd name="dsw" fmla="+- 0 sw mins"/>
              <a:gd name="dsh" fmla="+- 0 sh mins"/>
              <a:gd name="p0x0" fmla="*/ 187 w 2055"/>
              <a:gd name="p0y0" fmla="*/ 0 h 375"/>
              <a:gd name="p0x1" fmla="*/ 1867 w 2055"/>
              <a:gd name="p0y1" fmla="*/ 0 h 375"/>
              <a:gd name="p0x2" fmla="*/ 1971 w 2055"/>
              <a:gd name="p0y2" fmla="*/ 0 h 375"/>
              <a:gd name="p0x3" fmla="*/ 2055 w 2055"/>
              <a:gd name="p0y3" fmla="*/ 83 h 375"/>
              <a:gd name="p0x4" fmla="*/ 2055 w 2055"/>
              <a:gd name="p0y4" fmla="*/ 187 h 375"/>
              <a:gd name="p0x5" fmla="*/ 2055 w 2055"/>
              <a:gd name="p0y5" fmla="*/ 291 h 375"/>
              <a:gd name="p0x6" fmla="*/ 1971 w 2055"/>
              <a:gd name="p0y6" fmla="*/ 375 h 375"/>
              <a:gd name="p0x7" fmla="*/ 1867 w 2055"/>
              <a:gd name="p0y7" fmla="*/ 375 h 375"/>
              <a:gd name="p0x8" fmla="*/ 187 w 2055"/>
              <a:gd name="p0y8" fmla="*/ 375 h 375"/>
              <a:gd name="p0x9" fmla="*/ 83 w 2055"/>
              <a:gd name="p0y9" fmla="*/ 375 h 375"/>
              <a:gd name="p0x10" fmla="*/ 0 w 2055"/>
              <a:gd name="p0y10" fmla="*/ 291 h 375"/>
              <a:gd name="p0x11" fmla="*/ 0 w 2055"/>
              <a:gd name="p0y11" fmla="*/ 187 h 375"/>
              <a:gd name="p0x12" fmla="*/ 0 w 2055"/>
              <a:gd name="p0y12" fmla="*/ 83 h 375"/>
              <a:gd name="p0x13" fmla="*/ 83 w 2055"/>
              <a:gd name="p0y13" fmla="*/ 0 h 375"/>
              <a:gd name="p0x14" fmla="*/ 187 w 20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5562600" y="4518403"/>
            <a:ext cx="1219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计算机底层语言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0"/>
            </p:custDataLst>
          </p:nvPr>
        </p:nvSpPr>
        <p:spPr>
          <a:xfrm>
            <a:off x="7954645" y="2386965"/>
            <a:ext cx="3508375" cy="2907665"/>
          </a:xfrm>
          <a:custGeom>
            <a:avLst/>
            <a:gdLst>
              <a:gd name="sw" fmla="*/ 1 w 5525"/>
              <a:gd name="sh" fmla="*/ 1 h 4578"/>
              <a:gd name="mins" fmla="min sw sh"/>
              <a:gd name="dsw" fmla="+- 0 sw mins"/>
              <a:gd name="dsh" fmla="+- 0 sh mins"/>
              <a:gd name="p0x0" fmla="*/ 120 w 5525"/>
              <a:gd name="p0y0" fmla="*/ 0 h 4578"/>
              <a:gd name="p0x1" fmla="*/ 5405 w 5525"/>
              <a:gd name="p0y1" fmla="*/ 0 h 4578"/>
              <a:gd name="p0x2" fmla="*/ 5471 w 5525"/>
              <a:gd name="p0y2" fmla="*/ 0 h 4578"/>
              <a:gd name="p0x3" fmla="*/ 5525 w 5525"/>
              <a:gd name="p0y3" fmla="*/ 53 h 4578"/>
              <a:gd name="p0x4" fmla="*/ 5525 w 5525"/>
              <a:gd name="p0y4" fmla="*/ 120 h 4578"/>
              <a:gd name="p0x5" fmla="*/ 5525 w 5525"/>
              <a:gd name="p0y5" fmla="*/ 4458 h 4578"/>
              <a:gd name="p0x6" fmla="*/ 5525 w 5525"/>
              <a:gd name="p0y6" fmla="*/ 4524 h 4578"/>
              <a:gd name="p0x7" fmla="*/ 5471 w 5525"/>
              <a:gd name="p0y7" fmla="*/ 4578 h 4578"/>
              <a:gd name="p0x8" fmla="*/ 5405 w 5525"/>
              <a:gd name="p0y8" fmla="*/ 4578 h 4578"/>
              <a:gd name="p0x9" fmla="*/ 120 w 5525"/>
              <a:gd name="p0y9" fmla="*/ 4578 h 4578"/>
              <a:gd name="p0x10" fmla="*/ 53 w 5525"/>
              <a:gd name="p0y10" fmla="*/ 4578 h 4578"/>
              <a:gd name="p0x11" fmla="*/ 0 w 5525"/>
              <a:gd name="p0y11" fmla="*/ 4524 h 4578"/>
              <a:gd name="p0x12" fmla="*/ 0 w 5525"/>
              <a:gd name="p0y12" fmla="*/ 4458 h 4578"/>
              <a:gd name="p0x13" fmla="*/ 0 w 5525"/>
              <a:gd name="p0y13" fmla="*/ 120 h 4578"/>
              <a:gd name="p0x14" fmla="*/ 0 w 5525"/>
              <a:gd name="p0y14" fmla="*/ 53 h 4578"/>
              <a:gd name="p0x15" fmla="*/ 53 w 5525"/>
              <a:gd name="p0y15" fmla="*/ 0 h 4578"/>
              <a:gd name="p0x16" fmla="*/ 120 w 5525"/>
              <a:gd name="p0y16" fmla="*/ 0 h 45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8"/>
          </a:solidFill>
          <a:ln w="9525" cmpd="sng">
            <a:solidFill>
              <a:srgbClr val="E8D5B8"/>
            </a:solidFill>
            <a:prstDash val="solid"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1"/>
            </p:custDataLst>
          </p:nvPr>
        </p:nvSpPr>
        <p:spPr>
          <a:xfrm>
            <a:off x="9499600" y="29502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 descr="f3fd12d5-8a35-11f1-a191-d2a017e2b3a8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10" t="-152" r="10" b="152"/>
          <a:stretch>
            <a:fillRect/>
          </a:stretch>
        </p:blipFill>
        <p:spPr>
          <a:xfrm>
            <a:off x="9585325" y="3035935"/>
            <a:ext cx="247650" cy="2476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9137676" y="3445888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日常周期</a:t>
            </a:r>
            <a:endParaRPr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6"/>
            </p:custDataLst>
          </p:nvPr>
        </p:nvSpPr>
        <p:spPr>
          <a:xfrm>
            <a:off x="9328176" y="3826888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七进制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7"/>
            </p:custDataLst>
          </p:nvPr>
        </p:nvSpPr>
        <p:spPr>
          <a:xfrm>
            <a:off x="9023376" y="416026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一周七天的思维</a:t>
            </a:r>
            <a:endParaRPr sz="1350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8"/>
            </p:custDataLst>
          </p:nvPr>
        </p:nvSpPr>
        <p:spPr>
          <a:xfrm>
            <a:off x="9284970" y="448373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DE4C8"/>
          </a:solidFill>
          <a:ln w="9525" cmpd="sng">
            <a:solidFill>
              <a:srgbClr val="FDE4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9"/>
            </p:custDataLst>
          </p:nvPr>
        </p:nvSpPr>
        <p:spPr>
          <a:xfrm>
            <a:off x="9404376" y="4518403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2A0A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一周七天</a:t>
            </a:r>
            <a:endParaRPr sz="1200">
              <a:solidFill>
                <a:srgbClr val="4A2A0A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0"/>
            </p:custDataLst>
          </p:nvPr>
        </p:nvSpPr>
        <p:spPr>
          <a:xfrm>
            <a:off x="723900" y="5470525"/>
            <a:ext cx="10744200" cy="446405"/>
          </a:xfrm>
          <a:custGeom>
            <a:avLst/>
            <a:gdLst>
              <a:gd name="sw" fmla="*/ 1 w 16920"/>
              <a:gd name="sh" fmla="*/ 1 h 702"/>
              <a:gd name="mins" fmla="min sw sh"/>
              <a:gd name="dsw" fmla="+- 0 sw mins"/>
              <a:gd name="dsh" fmla="+- 0 sh mins"/>
              <a:gd name="p0x0" fmla="*/ 120 w 16920"/>
              <a:gd name="p0y0" fmla="*/ 0 h 702"/>
              <a:gd name="p0x1" fmla="*/ 16800 w 16920"/>
              <a:gd name="p0y1" fmla="*/ 0 h 702"/>
              <a:gd name="p0x2" fmla="*/ 16866 w 16920"/>
              <a:gd name="p0y2" fmla="*/ 0 h 702"/>
              <a:gd name="p0x3" fmla="*/ 16920 w 16920"/>
              <a:gd name="p0y3" fmla="*/ 53 h 702"/>
              <a:gd name="p0x4" fmla="*/ 16920 w 16920"/>
              <a:gd name="p0y4" fmla="*/ 120 h 702"/>
              <a:gd name="p0x5" fmla="*/ 16920 w 16920"/>
              <a:gd name="p0y5" fmla="*/ 582 h 702"/>
              <a:gd name="p0x6" fmla="*/ 16920 w 16920"/>
              <a:gd name="p0y6" fmla="*/ 648 h 702"/>
              <a:gd name="p0x7" fmla="*/ 16866 w 16920"/>
              <a:gd name="p0y7" fmla="*/ 702 h 702"/>
              <a:gd name="p0x8" fmla="*/ 16800 w 16920"/>
              <a:gd name="p0y8" fmla="*/ 702 h 702"/>
              <a:gd name="p0x9" fmla="*/ 120 w 16920"/>
              <a:gd name="p0y9" fmla="*/ 702 h 702"/>
              <a:gd name="p0x10" fmla="*/ 53 w 16920"/>
              <a:gd name="p0y10" fmla="*/ 702 h 702"/>
              <a:gd name="p0x11" fmla="*/ 0 w 16920"/>
              <a:gd name="p0y11" fmla="*/ 648 h 702"/>
              <a:gd name="p0x12" fmla="*/ 0 w 16920"/>
              <a:gd name="p0y12" fmla="*/ 582 h 702"/>
              <a:gd name="p0x13" fmla="*/ 0 w 16920"/>
              <a:gd name="p0y13" fmla="*/ 120 h 702"/>
              <a:gd name="p0x14" fmla="*/ 0 w 16920"/>
              <a:gd name="p0y14" fmla="*/ 53 h 702"/>
              <a:gd name="p0x15" fmla="*/ 53 w 16920"/>
              <a:gd name="p0y15" fmla="*/ 0 h 702"/>
              <a:gd name="p0x16" fmla="*/ 120 w 16920"/>
              <a:gd name="p0y16" fmla="*/ 0 h 7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51"/>
            </p:custDataLst>
          </p:nvPr>
        </p:nvSpPr>
        <p:spPr>
          <a:xfrm>
            <a:off x="914400" y="5646401"/>
            <a:ext cx="72010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《九章算术》等古代数学典籍记载大量数字应用与智慧算法，体现</a:t>
            </a:r>
            <a:r>
              <a:rPr sz="1350"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中华数学文化的深厚底蕴</a:t>
            </a:r>
            <a:endParaRPr sz="1350"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52"/>
            </p:custDataLst>
          </p:nvPr>
        </p:nvSpPr>
        <p:spPr>
          <a:xfrm>
            <a:off x="723900" y="6031230"/>
            <a:ext cx="10744200" cy="445770"/>
          </a:xfrm>
          <a:custGeom>
            <a:avLst/>
            <a:gdLst>
              <a:gd name="sw" fmla="*/ 1 w 16920"/>
              <a:gd name="sh" fmla="*/ 1 h 702"/>
              <a:gd name="mins" fmla="min sw sh"/>
              <a:gd name="dsw" fmla="+- 0 sw mins"/>
              <a:gd name="dsh" fmla="+- 0 sh mins"/>
              <a:gd name="p0x0" fmla="*/ 120 w 16920"/>
              <a:gd name="p0y0" fmla="*/ 0 h 702"/>
              <a:gd name="p0x1" fmla="*/ 16800 w 16920"/>
              <a:gd name="p0y1" fmla="*/ 0 h 702"/>
              <a:gd name="p0x2" fmla="*/ 16866 w 16920"/>
              <a:gd name="p0y2" fmla="*/ 0 h 702"/>
              <a:gd name="p0x3" fmla="*/ 16920 w 16920"/>
              <a:gd name="p0y3" fmla="*/ 53 h 702"/>
              <a:gd name="p0x4" fmla="*/ 16920 w 16920"/>
              <a:gd name="p0y4" fmla="*/ 120 h 702"/>
              <a:gd name="p0x5" fmla="*/ 16920 w 16920"/>
              <a:gd name="p0y5" fmla="*/ 582 h 702"/>
              <a:gd name="p0x6" fmla="*/ 16920 w 16920"/>
              <a:gd name="p0y6" fmla="*/ 648 h 702"/>
              <a:gd name="p0x7" fmla="*/ 16866 w 16920"/>
              <a:gd name="p0y7" fmla="*/ 702 h 702"/>
              <a:gd name="p0x8" fmla="*/ 16800 w 16920"/>
              <a:gd name="p0y8" fmla="*/ 702 h 702"/>
              <a:gd name="p0x9" fmla="*/ 120 w 16920"/>
              <a:gd name="p0y9" fmla="*/ 702 h 702"/>
              <a:gd name="p0x10" fmla="*/ 53 w 16920"/>
              <a:gd name="p0y10" fmla="*/ 702 h 702"/>
              <a:gd name="p0x11" fmla="*/ 0 w 16920"/>
              <a:gd name="p0y11" fmla="*/ 648 h 702"/>
              <a:gd name="p0x12" fmla="*/ 0 w 16920"/>
              <a:gd name="p0y12" fmla="*/ 582 h 702"/>
              <a:gd name="p0x13" fmla="*/ 0 w 16920"/>
              <a:gd name="p0y13" fmla="*/ 120 h 702"/>
              <a:gd name="p0x14" fmla="*/ 0 w 16920"/>
              <a:gd name="p0y14" fmla="*/ 53 h 702"/>
              <a:gd name="p0x15" fmla="*/ 53 w 16920"/>
              <a:gd name="p0y15" fmla="*/ 0 h 702"/>
              <a:gd name="p0x16" fmla="*/ 120 w 16920"/>
              <a:gd name="p0y16" fmla="*/ 0 h 7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8529"/>
          </a:solidFill>
          <a:ln>
            <a:noFill/>
          </a:ln>
          <a:effectLst>
            <a:outerShdw blurRad="42863" dist="9525" dir="5399999" algn="ctr" rotWithShape="0">
              <a:srgbClr val="F5852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53"/>
            </p:custDataLst>
          </p:nvPr>
        </p:nvSpPr>
        <p:spPr>
          <a:xfrm>
            <a:off x="914400" y="6206518"/>
            <a:ext cx="6858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认识更大的数，不仅是学会读写，更是</a:t>
            </a:r>
            <a:r>
              <a:rPr b="1">
                <a:solidFill>
                  <a:srgbClr val="FFD54F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走进数学文明的深邃世界</a:t>
            </a:r>
            <a:endParaRPr b="1">
              <a:solidFill>
                <a:srgbClr val="FFD54F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427789" y="1374057"/>
            <a:ext cx="773611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r"/>
            <a:r>
              <a:rPr sz="1050" b="1" spc="315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ENDING</a:t>
            </a:r>
            <a:endParaRPr sz="1050" b="1" spc="315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8477174" y="1776013"/>
            <a:ext cx="3048076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92000"/>
              </a:lnSpc>
            </a:pPr>
            <a:r>
              <a:rPr sz="48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数承千年，</a:t>
            </a:r>
            <a:endParaRPr sz="48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9086774" y="2446553"/>
            <a:ext cx="2438476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92000"/>
              </a:lnSpc>
            </a:pPr>
            <a:r>
              <a:rPr sz="4800" b="1">
                <a:solidFill>
                  <a:srgbClr val="F58529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智启未来</a:t>
            </a:r>
            <a:endParaRPr sz="4800" b="1">
              <a:solidFill>
                <a:srgbClr val="F58529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6900545" y="4933315"/>
            <a:ext cx="4624070" cy="9525"/>
          </a:xfrm>
          <a:prstGeom prst="rect">
            <a:avLst/>
          </a:prstGeom>
          <a:solidFill>
            <a:srgbClr val="E8D5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6900643" y="3404759"/>
            <a:ext cx="4624617" cy="1312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2100" spc="42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从结绳记事到数字中国，</a:t>
            </a:r>
            <a:endParaRPr sz="2100" spc="42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r">
              <a:lnSpc>
                <a:spcPct val="133000"/>
              </a:lnSpc>
            </a:pPr>
            <a:r>
              <a:rPr sz="2100" spc="42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大数里藏着文明的密码</a:t>
            </a:r>
            <a:endParaRPr sz="2100" spc="42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r">
              <a:lnSpc>
                <a:spcPct val="133000"/>
              </a:lnSpc>
            </a:pPr>
            <a:r>
              <a:rPr sz="2100" spc="42">
                <a:solidFill>
                  <a:srgbClr val="4A5B6B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认识更大的数，就是认识更广阔的世界</a:t>
            </a:r>
            <a:endParaRPr sz="2100" spc="42">
              <a:solidFill>
                <a:srgbClr val="4A5B6B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10263340" y="5194411"/>
            <a:ext cx="12619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350" spc="81">
                <a:solidFill>
                  <a:srgbClr val="7A8A94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感谢您的聆听</a:t>
            </a:r>
            <a:endParaRPr sz="1350" spc="81">
              <a:solidFill>
                <a:srgbClr val="7A8A94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 rot="2700000">
            <a:off x="10283825" y="1438275"/>
            <a:ext cx="47625" cy="47625"/>
          </a:xfrm>
          <a:prstGeom prst="rect">
            <a:avLst/>
          </a:prstGeom>
          <a:solidFill>
            <a:srgbClr val="F5852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11296650" y="1452245"/>
            <a:ext cx="228600" cy="19050"/>
          </a:xfrm>
          <a:prstGeom prst="rect">
            <a:avLst/>
          </a:prstGeom>
          <a:solidFill>
            <a:srgbClr val="F58529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雅酷黑-65J"/>
        <a:ea typeface="汉仪雅酷黑-65J"/>
        <a:cs typeface=""/>
      </a:majorFont>
      <a:minorFont>
        <a:latin typeface="汉仪雅酷黑-55J"/>
        <a:ea typeface="汉仪雅酷黑-55J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2933</Words>
  <Application>WPS 演示</Application>
  <PresentationFormat>宽屏</PresentationFormat>
  <Paragraphs>720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Arial</vt:lpstr>
      <vt:lpstr>宋体</vt:lpstr>
      <vt:lpstr>Wingdings</vt:lpstr>
      <vt:lpstr>汉仪雅酷黑-65J</vt:lpstr>
      <vt:lpstr>汉仪雅酷黑-55J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2026-07-28T03:41:21Z</dcterms:created>
  <dcterms:modified xsi:type="dcterms:W3CDTF">2026-07-28T03:41:21Z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E7BC7C8EA975CFC7E124686A7C21C3E5_41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IIi6S4zkBruMKXeatbUrA46Y2uPkNIacrs5byHC0wamjF/dsHJbuFwcy8T0upJ7wEeJVIwTjkdnFe0WS4QGdstidhuuE+hPjWU5NApyes8HzIoy49Sv4hdksbQoaYs5l3eyG6smatj+/UU3HF4g4D327+pzP0ZuVxxYGRIo37VMQuupvBAJM3QjMuukEYK7bw6/ECpLrx2lT7DbBeL5KK2lrIl9eE3xmphsFas9z6gXAYl207v1n5WseqlLWiFUvk9vk1p37VZOgiALtSM440GvsTx7jNjQN+XSsDxLJ46DuS54g+Eiy2QgKOzGih4/ECJ2Q1osXDXfP8vEBlzQhfw==</vt:lpwstr>
  </property>
</Properties>
</file>