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1.svg" ContentType="image/svg+xml"/>
  <Override PartName="/ppt/media/image23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.svg" ContentType="image/svg+xml"/>
  <Override PartName="/ppt/media/image61.svg" ContentType="image/svg+xml"/>
  <Override PartName="/ppt/media/image8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6.svg"/><Relationship Id="rId10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30.xml"/><Relationship Id="rId21" Type="http://schemas.openxmlformats.org/officeDocument/2006/relationships/tags" Target="../tags/tag29.xml"/><Relationship Id="rId20" Type="http://schemas.openxmlformats.org/officeDocument/2006/relationships/tags" Target="../tags/tag28.xml"/><Relationship Id="rId2" Type="http://schemas.openxmlformats.org/officeDocument/2006/relationships/tags" Target="../tags/tag12.xml"/><Relationship Id="rId19" Type="http://schemas.openxmlformats.org/officeDocument/2006/relationships/tags" Target="../tags/tag27.xml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image" Target="../media/image8.svg"/><Relationship Id="rId1" Type="http://schemas.openxmlformats.org/officeDocument/2006/relationships/tags" Target="../tags/tag1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image" Target="../media/image9.svg"/><Relationship Id="rId5" Type="http://schemas.openxmlformats.org/officeDocument/2006/relationships/image" Target="../media/image5.png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image" Target="../media/image10.jpeg"/><Relationship Id="rId2" Type="http://schemas.openxmlformats.org/officeDocument/2006/relationships/tags" Target="../tags/tag39.x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2.svg"/><Relationship Id="rId15" Type="http://schemas.openxmlformats.org/officeDocument/2006/relationships/image" Target="../media/image11.png"/><Relationship Id="rId14" Type="http://schemas.openxmlformats.org/officeDocument/2006/relationships/tags" Target="../tags/tag50.xml"/><Relationship Id="rId13" Type="http://schemas.openxmlformats.org/officeDocument/2006/relationships/tags" Target="../tags/tag49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tags" Target="../tags/tag3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57.xml"/><Relationship Id="rId8" Type="http://schemas.openxmlformats.org/officeDocument/2006/relationships/tags" Target="../tags/tag56.xml"/><Relationship Id="rId7" Type="http://schemas.openxmlformats.org/officeDocument/2006/relationships/tags" Target="../tags/tag55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85.xml"/><Relationship Id="rId40" Type="http://schemas.openxmlformats.org/officeDocument/2006/relationships/tags" Target="../tags/tag84.xml"/><Relationship Id="rId4" Type="http://schemas.openxmlformats.org/officeDocument/2006/relationships/tags" Target="../tags/tag54.xml"/><Relationship Id="rId39" Type="http://schemas.openxmlformats.org/officeDocument/2006/relationships/tags" Target="../tags/tag83.xml"/><Relationship Id="rId38" Type="http://schemas.openxmlformats.org/officeDocument/2006/relationships/tags" Target="../tags/tag82.xml"/><Relationship Id="rId37" Type="http://schemas.openxmlformats.org/officeDocument/2006/relationships/image" Target="../media/image18.svg"/><Relationship Id="rId36" Type="http://schemas.openxmlformats.org/officeDocument/2006/relationships/image" Target="../media/image17.png"/><Relationship Id="rId35" Type="http://schemas.openxmlformats.org/officeDocument/2006/relationships/tags" Target="../tags/tag81.xml"/><Relationship Id="rId34" Type="http://schemas.openxmlformats.org/officeDocument/2006/relationships/tags" Target="../tags/tag80.xml"/><Relationship Id="rId33" Type="http://schemas.openxmlformats.org/officeDocument/2006/relationships/tags" Target="../tags/tag79.xml"/><Relationship Id="rId32" Type="http://schemas.openxmlformats.org/officeDocument/2006/relationships/tags" Target="../tags/tag78.xml"/><Relationship Id="rId31" Type="http://schemas.openxmlformats.org/officeDocument/2006/relationships/tags" Target="../tags/tag77.xml"/><Relationship Id="rId30" Type="http://schemas.openxmlformats.org/officeDocument/2006/relationships/tags" Target="../tags/tag76.xml"/><Relationship Id="rId3" Type="http://schemas.openxmlformats.org/officeDocument/2006/relationships/tags" Target="../tags/tag53.xml"/><Relationship Id="rId29" Type="http://schemas.openxmlformats.org/officeDocument/2006/relationships/tags" Target="../tags/tag75.xml"/><Relationship Id="rId28" Type="http://schemas.openxmlformats.org/officeDocument/2006/relationships/tags" Target="../tags/tag74.xml"/><Relationship Id="rId27" Type="http://schemas.openxmlformats.org/officeDocument/2006/relationships/tags" Target="../tags/tag73.xml"/><Relationship Id="rId26" Type="http://schemas.openxmlformats.org/officeDocument/2006/relationships/tags" Target="../tags/tag72.xml"/><Relationship Id="rId25" Type="http://schemas.openxmlformats.org/officeDocument/2006/relationships/tags" Target="../tags/tag71.xml"/><Relationship Id="rId24" Type="http://schemas.openxmlformats.org/officeDocument/2006/relationships/tags" Target="../tags/tag70.xml"/><Relationship Id="rId23" Type="http://schemas.openxmlformats.org/officeDocument/2006/relationships/tags" Target="../tags/tag69.xml"/><Relationship Id="rId22" Type="http://schemas.openxmlformats.org/officeDocument/2006/relationships/tags" Target="../tags/tag68.xml"/><Relationship Id="rId21" Type="http://schemas.openxmlformats.org/officeDocument/2006/relationships/tags" Target="../tags/tag67.xml"/><Relationship Id="rId20" Type="http://schemas.openxmlformats.org/officeDocument/2006/relationships/tags" Target="../tags/tag66.xml"/><Relationship Id="rId2" Type="http://schemas.openxmlformats.org/officeDocument/2006/relationships/tags" Target="../tags/tag52.xml"/><Relationship Id="rId19" Type="http://schemas.openxmlformats.org/officeDocument/2006/relationships/tags" Target="../tags/tag65.xml"/><Relationship Id="rId18" Type="http://schemas.openxmlformats.org/officeDocument/2006/relationships/tags" Target="../tags/tag64.xml"/><Relationship Id="rId17" Type="http://schemas.openxmlformats.org/officeDocument/2006/relationships/tags" Target="../tags/tag63.xml"/><Relationship Id="rId16" Type="http://schemas.openxmlformats.org/officeDocument/2006/relationships/tags" Target="../tags/tag62.xml"/><Relationship Id="rId15" Type="http://schemas.openxmlformats.org/officeDocument/2006/relationships/image" Target="../media/image16.svg"/><Relationship Id="rId14" Type="http://schemas.openxmlformats.org/officeDocument/2006/relationships/image" Target="../media/image15.png"/><Relationship Id="rId13" Type="http://schemas.openxmlformats.org/officeDocument/2006/relationships/tags" Target="../tags/tag61.xml"/><Relationship Id="rId12" Type="http://schemas.openxmlformats.org/officeDocument/2006/relationships/tags" Target="../tags/tag60.xml"/><Relationship Id="rId11" Type="http://schemas.openxmlformats.org/officeDocument/2006/relationships/tags" Target="../tags/tag59.xml"/><Relationship Id="rId10" Type="http://schemas.openxmlformats.org/officeDocument/2006/relationships/tags" Target="../tags/tag58.xml"/><Relationship Id="rId1" Type="http://schemas.openxmlformats.org/officeDocument/2006/relationships/tags" Target="../tags/tag5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image" Target="../media/image9.svg"/><Relationship Id="rId5" Type="http://schemas.openxmlformats.org/officeDocument/2006/relationships/image" Target="../media/image5.png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8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00.xml"/><Relationship Id="rId8" Type="http://schemas.openxmlformats.org/officeDocument/2006/relationships/tags" Target="../tags/tag99.xml"/><Relationship Id="rId7" Type="http://schemas.openxmlformats.org/officeDocument/2006/relationships/tags" Target="../tags/tag98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3" Type="http://schemas.openxmlformats.org/officeDocument/2006/relationships/image" Target="../media/image19.jpeg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110.xml"/><Relationship Id="rId22" Type="http://schemas.openxmlformats.org/officeDocument/2006/relationships/tags" Target="../tags/tag109.xml"/><Relationship Id="rId21" Type="http://schemas.openxmlformats.org/officeDocument/2006/relationships/tags" Target="../tags/tag108.xml"/><Relationship Id="rId20" Type="http://schemas.openxmlformats.org/officeDocument/2006/relationships/tags" Target="../tags/tag107.xml"/><Relationship Id="rId2" Type="http://schemas.openxmlformats.org/officeDocument/2006/relationships/tags" Target="../tags/tag94.xml"/><Relationship Id="rId19" Type="http://schemas.openxmlformats.org/officeDocument/2006/relationships/image" Target="../media/image23.svg"/><Relationship Id="rId18" Type="http://schemas.openxmlformats.org/officeDocument/2006/relationships/image" Target="../media/image22.png"/><Relationship Id="rId17" Type="http://schemas.openxmlformats.org/officeDocument/2006/relationships/tags" Target="../tags/tag106.xml"/><Relationship Id="rId16" Type="http://schemas.openxmlformats.org/officeDocument/2006/relationships/tags" Target="../tags/tag105.xml"/><Relationship Id="rId15" Type="http://schemas.openxmlformats.org/officeDocument/2006/relationships/tags" Target="../tags/tag104.xml"/><Relationship Id="rId14" Type="http://schemas.openxmlformats.org/officeDocument/2006/relationships/tags" Target="../tags/tag103.xml"/><Relationship Id="rId13" Type="http://schemas.openxmlformats.org/officeDocument/2006/relationships/tags" Target="../tags/tag102.xml"/><Relationship Id="rId12" Type="http://schemas.openxmlformats.org/officeDocument/2006/relationships/tags" Target="../tags/tag101.xml"/><Relationship Id="rId11" Type="http://schemas.openxmlformats.org/officeDocument/2006/relationships/image" Target="../media/image21.svg"/><Relationship Id="rId10" Type="http://schemas.openxmlformats.org/officeDocument/2006/relationships/image" Target="../media/image20.png"/><Relationship Id="rId1" Type="http://schemas.openxmlformats.org/officeDocument/2006/relationships/tags" Target="../tags/tag9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18.xml"/><Relationship Id="rId8" Type="http://schemas.openxmlformats.org/officeDocument/2006/relationships/tags" Target="../tags/tag117.xml"/><Relationship Id="rId7" Type="http://schemas.openxmlformats.org/officeDocument/2006/relationships/tags" Target="../tags/tag116.xml"/><Relationship Id="rId6" Type="http://schemas.openxmlformats.org/officeDocument/2006/relationships/tags" Target="../tags/tag115.xml"/><Relationship Id="rId5" Type="http://schemas.openxmlformats.org/officeDocument/2006/relationships/tags" Target="../tags/tag114.xml"/><Relationship Id="rId4" Type="http://schemas.openxmlformats.org/officeDocument/2006/relationships/tags" Target="../tags/tag113.xml"/><Relationship Id="rId37" Type="http://schemas.openxmlformats.org/officeDocument/2006/relationships/slideLayout" Target="../slideLayouts/slideLayout7.xml"/><Relationship Id="rId36" Type="http://schemas.openxmlformats.org/officeDocument/2006/relationships/image" Target="../media/image32.svg"/><Relationship Id="rId35" Type="http://schemas.openxmlformats.org/officeDocument/2006/relationships/image" Target="../media/image31.png"/><Relationship Id="rId34" Type="http://schemas.openxmlformats.org/officeDocument/2006/relationships/tags" Target="../tags/tag137.xml"/><Relationship Id="rId33" Type="http://schemas.openxmlformats.org/officeDocument/2006/relationships/tags" Target="../tags/tag136.xml"/><Relationship Id="rId32" Type="http://schemas.openxmlformats.org/officeDocument/2006/relationships/tags" Target="../tags/tag135.xml"/><Relationship Id="rId31" Type="http://schemas.openxmlformats.org/officeDocument/2006/relationships/tags" Target="../tags/tag134.xml"/><Relationship Id="rId30" Type="http://schemas.openxmlformats.org/officeDocument/2006/relationships/tags" Target="../tags/tag133.xml"/><Relationship Id="rId3" Type="http://schemas.openxmlformats.org/officeDocument/2006/relationships/image" Target="../media/image24.jpeg"/><Relationship Id="rId29" Type="http://schemas.openxmlformats.org/officeDocument/2006/relationships/tags" Target="../tags/tag132.xml"/><Relationship Id="rId28" Type="http://schemas.openxmlformats.org/officeDocument/2006/relationships/tags" Target="../tags/tag131.xml"/><Relationship Id="rId27" Type="http://schemas.openxmlformats.org/officeDocument/2006/relationships/image" Target="../media/image30.svg"/><Relationship Id="rId26" Type="http://schemas.openxmlformats.org/officeDocument/2006/relationships/image" Target="../media/image29.png"/><Relationship Id="rId25" Type="http://schemas.openxmlformats.org/officeDocument/2006/relationships/tags" Target="../tags/tag130.xml"/><Relationship Id="rId24" Type="http://schemas.openxmlformats.org/officeDocument/2006/relationships/tags" Target="../tags/tag129.xml"/><Relationship Id="rId23" Type="http://schemas.openxmlformats.org/officeDocument/2006/relationships/tags" Target="../tags/tag128.xml"/><Relationship Id="rId22" Type="http://schemas.openxmlformats.org/officeDocument/2006/relationships/tags" Target="../tags/tag127.xml"/><Relationship Id="rId21" Type="http://schemas.openxmlformats.org/officeDocument/2006/relationships/tags" Target="../tags/tag126.xml"/><Relationship Id="rId20" Type="http://schemas.openxmlformats.org/officeDocument/2006/relationships/tags" Target="../tags/tag125.xml"/><Relationship Id="rId2" Type="http://schemas.openxmlformats.org/officeDocument/2006/relationships/tags" Target="../tags/tag112.xml"/><Relationship Id="rId19" Type="http://schemas.openxmlformats.org/officeDocument/2006/relationships/image" Target="../media/image28.svg"/><Relationship Id="rId18" Type="http://schemas.openxmlformats.org/officeDocument/2006/relationships/image" Target="../media/image27.png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image" Target="../media/image26.svg"/><Relationship Id="rId10" Type="http://schemas.openxmlformats.org/officeDocument/2006/relationships/image" Target="../media/image25.png"/><Relationship Id="rId1" Type="http://schemas.openxmlformats.org/officeDocument/2006/relationships/tags" Target="../tags/tag11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44.xml"/><Relationship Id="rId8" Type="http://schemas.openxmlformats.org/officeDocument/2006/relationships/image" Target="../media/image34.svg"/><Relationship Id="rId7" Type="http://schemas.openxmlformats.org/officeDocument/2006/relationships/image" Target="../media/image33.png"/><Relationship Id="rId6" Type="http://schemas.openxmlformats.org/officeDocument/2006/relationships/tags" Target="../tags/tag143.xml"/><Relationship Id="rId5" Type="http://schemas.openxmlformats.org/officeDocument/2006/relationships/tags" Target="../tags/tag142.xml"/><Relationship Id="rId4" Type="http://schemas.openxmlformats.org/officeDocument/2006/relationships/tags" Target="../tags/tag141.xml"/><Relationship Id="rId38" Type="http://schemas.openxmlformats.org/officeDocument/2006/relationships/slideLayout" Target="../slideLayouts/slideLayout7.xml"/><Relationship Id="rId37" Type="http://schemas.openxmlformats.org/officeDocument/2006/relationships/image" Target="../media/image40.svg"/><Relationship Id="rId36" Type="http://schemas.openxmlformats.org/officeDocument/2006/relationships/image" Target="../media/image39.png"/><Relationship Id="rId35" Type="http://schemas.openxmlformats.org/officeDocument/2006/relationships/tags" Target="../tags/tag166.xml"/><Relationship Id="rId34" Type="http://schemas.openxmlformats.org/officeDocument/2006/relationships/tags" Target="../tags/tag165.xml"/><Relationship Id="rId33" Type="http://schemas.openxmlformats.org/officeDocument/2006/relationships/tags" Target="../tags/tag164.xml"/><Relationship Id="rId32" Type="http://schemas.openxmlformats.org/officeDocument/2006/relationships/tags" Target="../tags/tag163.xml"/><Relationship Id="rId31" Type="http://schemas.openxmlformats.org/officeDocument/2006/relationships/tags" Target="../tags/tag162.xml"/><Relationship Id="rId30" Type="http://schemas.openxmlformats.org/officeDocument/2006/relationships/tags" Target="../tags/tag161.xml"/><Relationship Id="rId3" Type="http://schemas.openxmlformats.org/officeDocument/2006/relationships/tags" Target="../tags/tag140.xml"/><Relationship Id="rId29" Type="http://schemas.openxmlformats.org/officeDocument/2006/relationships/tags" Target="../tags/tag160.xml"/><Relationship Id="rId28" Type="http://schemas.openxmlformats.org/officeDocument/2006/relationships/tags" Target="../tags/tag159.xml"/><Relationship Id="rId27" Type="http://schemas.openxmlformats.org/officeDocument/2006/relationships/tags" Target="../tags/tag158.xml"/><Relationship Id="rId26" Type="http://schemas.openxmlformats.org/officeDocument/2006/relationships/image" Target="../media/image38.svg"/><Relationship Id="rId25" Type="http://schemas.openxmlformats.org/officeDocument/2006/relationships/image" Target="../media/image37.png"/><Relationship Id="rId24" Type="http://schemas.openxmlformats.org/officeDocument/2006/relationships/tags" Target="../tags/tag157.xml"/><Relationship Id="rId23" Type="http://schemas.openxmlformats.org/officeDocument/2006/relationships/tags" Target="../tags/tag156.xml"/><Relationship Id="rId22" Type="http://schemas.openxmlformats.org/officeDocument/2006/relationships/tags" Target="../tags/tag155.xml"/><Relationship Id="rId21" Type="http://schemas.openxmlformats.org/officeDocument/2006/relationships/tags" Target="../tags/tag154.xml"/><Relationship Id="rId20" Type="http://schemas.openxmlformats.org/officeDocument/2006/relationships/image" Target="../media/image36.svg"/><Relationship Id="rId2" Type="http://schemas.openxmlformats.org/officeDocument/2006/relationships/tags" Target="../tags/tag139.xml"/><Relationship Id="rId19" Type="http://schemas.openxmlformats.org/officeDocument/2006/relationships/image" Target="../media/image35.png"/><Relationship Id="rId18" Type="http://schemas.openxmlformats.org/officeDocument/2006/relationships/tags" Target="../tags/tag153.xml"/><Relationship Id="rId17" Type="http://schemas.openxmlformats.org/officeDocument/2006/relationships/tags" Target="../tags/tag152.xml"/><Relationship Id="rId16" Type="http://schemas.openxmlformats.org/officeDocument/2006/relationships/tags" Target="../tags/tag151.xml"/><Relationship Id="rId15" Type="http://schemas.openxmlformats.org/officeDocument/2006/relationships/tags" Target="../tags/tag150.xml"/><Relationship Id="rId14" Type="http://schemas.openxmlformats.org/officeDocument/2006/relationships/tags" Target="../tags/tag149.xml"/><Relationship Id="rId13" Type="http://schemas.openxmlformats.org/officeDocument/2006/relationships/tags" Target="../tags/tag148.xml"/><Relationship Id="rId12" Type="http://schemas.openxmlformats.org/officeDocument/2006/relationships/tags" Target="../tags/tag147.xml"/><Relationship Id="rId11" Type="http://schemas.openxmlformats.org/officeDocument/2006/relationships/tags" Target="../tags/tag146.xml"/><Relationship Id="rId10" Type="http://schemas.openxmlformats.org/officeDocument/2006/relationships/tags" Target="../tags/tag145.xml"/><Relationship Id="rId1" Type="http://schemas.openxmlformats.org/officeDocument/2006/relationships/tags" Target="../tags/tag13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74.xml"/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tags" Target="../tags/tag169.xml"/><Relationship Id="rId36" Type="http://schemas.openxmlformats.org/officeDocument/2006/relationships/slideLayout" Target="../slideLayouts/slideLayout7.xml"/><Relationship Id="rId35" Type="http://schemas.openxmlformats.org/officeDocument/2006/relationships/image" Target="../media/image47.svg"/><Relationship Id="rId34" Type="http://schemas.openxmlformats.org/officeDocument/2006/relationships/image" Target="../media/image46.png"/><Relationship Id="rId33" Type="http://schemas.openxmlformats.org/officeDocument/2006/relationships/tags" Target="../tags/tag194.xml"/><Relationship Id="rId32" Type="http://schemas.openxmlformats.org/officeDocument/2006/relationships/tags" Target="../tags/tag193.xml"/><Relationship Id="rId31" Type="http://schemas.openxmlformats.org/officeDocument/2006/relationships/tags" Target="../tags/tag192.xml"/><Relationship Id="rId30" Type="http://schemas.openxmlformats.org/officeDocument/2006/relationships/image" Target="../media/image45.svg"/><Relationship Id="rId3" Type="http://schemas.openxmlformats.org/officeDocument/2006/relationships/image" Target="../media/image41.jpeg"/><Relationship Id="rId29" Type="http://schemas.openxmlformats.org/officeDocument/2006/relationships/image" Target="../media/image44.png"/><Relationship Id="rId28" Type="http://schemas.openxmlformats.org/officeDocument/2006/relationships/tags" Target="../tags/tag191.xml"/><Relationship Id="rId27" Type="http://schemas.openxmlformats.org/officeDocument/2006/relationships/tags" Target="../tags/tag190.xml"/><Relationship Id="rId26" Type="http://schemas.openxmlformats.org/officeDocument/2006/relationships/tags" Target="../tags/tag189.xml"/><Relationship Id="rId25" Type="http://schemas.openxmlformats.org/officeDocument/2006/relationships/tags" Target="../tags/tag188.xml"/><Relationship Id="rId24" Type="http://schemas.openxmlformats.org/officeDocument/2006/relationships/tags" Target="../tags/tag187.xml"/><Relationship Id="rId23" Type="http://schemas.openxmlformats.org/officeDocument/2006/relationships/tags" Target="../tags/tag186.xml"/><Relationship Id="rId22" Type="http://schemas.openxmlformats.org/officeDocument/2006/relationships/image" Target="../media/image43.svg"/><Relationship Id="rId21" Type="http://schemas.openxmlformats.org/officeDocument/2006/relationships/image" Target="../media/image42.png"/><Relationship Id="rId20" Type="http://schemas.openxmlformats.org/officeDocument/2006/relationships/tags" Target="../tags/tag185.xml"/><Relationship Id="rId2" Type="http://schemas.openxmlformats.org/officeDocument/2006/relationships/tags" Target="../tags/tag168.xml"/><Relationship Id="rId19" Type="http://schemas.openxmlformats.org/officeDocument/2006/relationships/tags" Target="../tags/tag184.xml"/><Relationship Id="rId18" Type="http://schemas.openxmlformats.org/officeDocument/2006/relationships/tags" Target="../tags/tag183.xml"/><Relationship Id="rId17" Type="http://schemas.openxmlformats.org/officeDocument/2006/relationships/tags" Target="../tags/tag182.xml"/><Relationship Id="rId16" Type="http://schemas.openxmlformats.org/officeDocument/2006/relationships/tags" Target="../tags/tag181.xml"/><Relationship Id="rId15" Type="http://schemas.openxmlformats.org/officeDocument/2006/relationships/tags" Target="../tags/tag180.xml"/><Relationship Id="rId14" Type="http://schemas.openxmlformats.org/officeDocument/2006/relationships/tags" Target="../tags/tag179.xml"/><Relationship Id="rId13" Type="http://schemas.openxmlformats.org/officeDocument/2006/relationships/tags" Target="../tags/tag178.xml"/><Relationship Id="rId12" Type="http://schemas.openxmlformats.org/officeDocument/2006/relationships/tags" Target="../tags/tag177.xml"/><Relationship Id="rId11" Type="http://schemas.openxmlformats.org/officeDocument/2006/relationships/tags" Target="../tags/tag176.xml"/><Relationship Id="rId10" Type="http://schemas.openxmlformats.org/officeDocument/2006/relationships/tags" Target="../tags/tag175.xml"/><Relationship Id="rId1" Type="http://schemas.openxmlformats.org/officeDocument/2006/relationships/tags" Target="../tags/tag16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01.xml"/><Relationship Id="rId8" Type="http://schemas.openxmlformats.org/officeDocument/2006/relationships/tags" Target="../tags/tag200.xml"/><Relationship Id="rId7" Type="http://schemas.openxmlformats.org/officeDocument/2006/relationships/tags" Target="../tags/tag199.xml"/><Relationship Id="rId6" Type="http://schemas.openxmlformats.org/officeDocument/2006/relationships/image" Target="../media/image9.svg"/><Relationship Id="rId5" Type="http://schemas.openxmlformats.org/officeDocument/2006/relationships/image" Target="../media/image5.png"/><Relationship Id="rId4" Type="http://schemas.openxmlformats.org/officeDocument/2006/relationships/tags" Target="../tags/tag198.xml"/><Relationship Id="rId3" Type="http://schemas.openxmlformats.org/officeDocument/2006/relationships/tags" Target="../tags/tag197.xml"/><Relationship Id="rId2" Type="http://schemas.openxmlformats.org/officeDocument/2006/relationships/tags" Target="../tags/tag196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9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08.xml"/><Relationship Id="rId8" Type="http://schemas.openxmlformats.org/officeDocument/2006/relationships/image" Target="../media/image49.svg"/><Relationship Id="rId7" Type="http://schemas.openxmlformats.org/officeDocument/2006/relationships/image" Target="../media/image48.png"/><Relationship Id="rId6" Type="http://schemas.openxmlformats.org/officeDocument/2006/relationships/tags" Target="../tags/tag207.xml"/><Relationship Id="rId5" Type="http://schemas.openxmlformats.org/officeDocument/2006/relationships/tags" Target="../tags/tag206.xml"/><Relationship Id="rId40" Type="http://schemas.openxmlformats.org/officeDocument/2006/relationships/slideLayout" Target="../slideLayouts/slideLayout7.xml"/><Relationship Id="rId4" Type="http://schemas.openxmlformats.org/officeDocument/2006/relationships/tags" Target="../tags/tag205.xml"/><Relationship Id="rId39" Type="http://schemas.openxmlformats.org/officeDocument/2006/relationships/tags" Target="../tags/tag236.xml"/><Relationship Id="rId38" Type="http://schemas.openxmlformats.org/officeDocument/2006/relationships/tags" Target="../tags/tag235.xml"/><Relationship Id="rId37" Type="http://schemas.openxmlformats.org/officeDocument/2006/relationships/tags" Target="../tags/tag234.xml"/><Relationship Id="rId36" Type="http://schemas.openxmlformats.org/officeDocument/2006/relationships/tags" Target="../tags/tag233.xml"/><Relationship Id="rId35" Type="http://schemas.openxmlformats.org/officeDocument/2006/relationships/tags" Target="../tags/tag232.xml"/><Relationship Id="rId34" Type="http://schemas.openxmlformats.org/officeDocument/2006/relationships/tags" Target="../tags/tag231.xml"/><Relationship Id="rId33" Type="http://schemas.openxmlformats.org/officeDocument/2006/relationships/tags" Target="../tags/tag230.xml"/><Relationship Id="rId32" Type="http://schemas.openxmlformats.org/officeDocument/2006/relationships/tags" Target="../tags/tag229.xml"/><Relationship Id="rId31" Type="http://schemas.openxmlformats.org/officeDocument/2006/relationships/tags" Target="../tags/tag228.xml"/><Relationship Id="rId30" Type="http://schemas.openxmlformats.org/officeDocument/2006/relationships/tags" Target="../tags/tag227.xml"/><Relationship Id="rId3" Type="http://schemas.openxmlformats.org/officeDocument/2006/relationships/tags" Target="../tags/tag204.xml"/><Relationship Id="rId29" Type="http://schemas.openxmlformats.org/officeDocument/2006/relationships/tags" Target="../tags/tag226.xml"/><Relationship Id="rId28" Type="http://schemas.openxmlformats.org/officeDocument/2006/relationships/tags" Target="../tags/tag225.xml"/><Relationship Id="rId27" Type="http://schemas.openxmlformats.org/officeDocument/2006/relationships/tags" Target="../tags/tag224.xml"/><Relationship Id="rId26" Type="http://schemas.openxmlformats.org/officeDocument/2006/relationships/tags" Target="../tags/tag223.xml"/><Relationship Id="rId25" Type="http://schemas.openxmlformats.org/officeDocument/2006/relationships/tags" Target="../tags/tag222.xml"/><Relationship Id="rId24" Type="http://schemas.openxmlformats.org/officeDocument/2006/relationships/tags" Target="../tags/tag221.xml"/><Relationship Id="rId23" Type="http://schemas.openxmlformats.org/officeDocument/2006/relationships/tags" Target="../tags/tag220.xml"/><Relationship Id="rId22" Type="http://schemas.openxmlformats.org/officeDocument/2006/relationships/tags" Target="../tags/tag219.xml"/><Relationship Id="rId21" Type="http://schemas.openxmlformats.org/officeDocument/2006/relationships/tags" Target="../tags/tag218.xml"/><Relationship Id="rId20" Type="http://schemas.openxmlformats.org/officeDocument/2006/relationships/tags" Target="../tags/tag217.xml"/><Relationship Id="rId2" Type="http://schemas.openxmlformats.org/officeDocument/2006/relationships/tags" Target="../tags/tag203.xml"/><Relationship Id="rId19" Type="http://schemas.openxmlformats.org/officeDocument/2006/relationships/tags" Target="../tags/tag216.xml"/><Relationship Id="rId18" Type="http://schemas.openxmlformats.org/officeDocument/2006/relationships/tags" Target="../tags/tag215.xml"/><Relationship Id="rId17" Type="http://schemas.openxmlformats.org/officeDocument/2006/relationships/image" Target="../media/image51.svg"/><Relationship Id="rId16" Type="http://schemas.openxmlformats.org/officeDocument/2006/relationships/image" Target="../media/image50.png"/><Relationship Id="rId15" Type="http://schemas.openxmlformats.org/officeDocument/2006/relationships/tags" Target="../tags/tag214.xml"/><Relationship Id="rId14" Type="http://schemas.openxmlformats.org/officeDocument/2006/relationships/tags" Target="../tags/tag213.xml"/><Relationship Id="rId13" Type="http://schemas.openxmlformats.org/officeDocument/2006/relationships/tags" Target="../tags/tag212.xml"/><Relationship Id="rId12" Type="http://schemas.openxmlformats.org/officeDocument/2006/relationships/tags" Target="../tags/tag211.xml"/><Relationship Id="rId11" Type="http://schemas.openxmlformats.org/officeDocument/2006/relationships/tags" Target="../tags/tag210.xml"/><Relationship Id="rId10" Type="http://schemas.openxmlformats.org/officeDocument/2006/relationships/tags" Target="../tags/tag209.xml"/><Relationship Id="rId1" Type="http://schemas.openxmlformats.org/officeDocument/2006/relationships/tags" Target="../tags/tag20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43.xml"/><Relationship Id="rId8" Type="http://schemas.openxmlformats.org/officeDocument/2006/relationships/tags" Target="../tags/tag242.xml"/><Relationship Id="rId7" Type="http://schemas.openxmlformats.org/officeDocument/2006/relationships/tags" Target="../tags/tag241.xml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5" Type="http://schemas.openxmlformats.org/officeDocument/2006/relationships/slideLayout" Target="../slideLayouts/slideLayout7.xml"/><Relationship Id="rId44" Type="http://schemas.openxmlformats.org/officeDocument/2006/relationships/tags" Target="../tags/tag270.xml"/><Relationship Id="rId43" Type="http://schemas.openxmlformats.org/officeDocument/2006/relationships/tags" Target="../tags/tag269.xml"/><Relationship Id="rId42" Type="http://schemas.openxmlformats.org/officeDocument/2006/relationships/tags" Target="../tags/tag268.xml"/><Relationship Id="rId41" Type="http://schemas.openxmlformats.org/officeDocument/2006/relationships/tags" Target="../tags/tag267.xml"/><Relationship Id="rId40" Type="http://schemas.openxmlformats.org/officeDocument/2006/relationships/tags" Target="../tags/tag266.xml"/><Relationship Id="rId4" Type="http://schemas.openxmlformats.org/officeDocument/2006/relationships/tags" Target="../tags/tag240.xml"/><Relationship Id="rId39" Type="http://schemas.openxmlformats.org/officeDocument/2006/relationships/tags" Target="../tags/tag265.xml"/><Relationship Id="rId38" Type="http://schemas.openxmlformats.org/officeDocument/2006/relationships/tags" Target="../tags/tag264.xml"/><Relationship Id="rId37" Type="http://schemas.openxmlformats.org/officeDocument/2006/relationships/tags" Target="../tags/tag263.xml"/><Relationship Id="rId36" Type="http://schemas.openxmlformats.org/officeDocument/2006/relationships/tags" Target="../tags/tag262.xml"/><Relationship Id="rId35" Type="http://schemas.openxmlformats.org/officeDocument/2006/relationships/image" Target="../media/image61.svg"/><Relationship Id="rId34" Type="http://schemas.openxmlformats.org/officeDocument/2006/relationships/image" Target="../media/image60.png"/><Relationship Id="rId33" Type="http://schemas.openxmlformats.org/officeDocument/2006/relationships/tags" Target="../tags/tag261.xml"/><Relationship Id="rId32" Type="http://schemas.openxmlformats.org/officeDocument/2006/relationships/tags" Target="../tags/tag260.xml"/><Relationship Id="rId31" Type="http://schemas.openxmlformats.org/officeDocument/2006/relationships/tags" Target="../tags/tag259.xml"/><Relationship Id="rId30" Type="http://schemas.openxmlformats.org/officeDocument/2006/relationships/tags" Target="../tags/tag258.xml"/><Relationship Id="rId3" Type="http://schemas.openxmlformats.org/officeDocument/2006/relationships/tags" Target="../tags/tag239.xml"/><Relationship Id="rId29" Type="http://schemas.openxmlformats.org/officeDocument/2006/relationships/tags" Target="../tags/tag257.xml"/><Relationship Id="rId28" Type="http://schemas.openxmlformats.org/officeDocument/2006/relationships/tags" Target="../tags/tag256.xml"/><Relationship Id="rId27" Type="http://schemas.openxmlformats.org/officeDocument/2006/relationships/tags" Target="../tags/tag255.xml"/><Relationship Id="rId26" Type="http://schemas.openxmlformats.org/officeDocument/2006/relationships/tags" Target="../tags/tag254.xml"/><Relationship Id="rId25" Type="http://schemas.openxmlformats.org/officeDocument/2006/relationships/tags" Target="../tags/tag253.xml"/><Relationship Id="rId24" Type="http://schemas.openxmlformats.org/officeDocument/2006/relationships/image" Target="../media/image59.svg"/><Relationship Id="rId23" Type="http://schemas.openxmlformats.org/officeDocument/2006/relationships/image" Target="../media/image58.png"/><Relationship Id="rId22" Type="http://schemas.openxmlformats.org/officeDocument/2006/relationships/tags" Target="../tags/tag252.xml"/><Relationship Id="rId21" Type="http://schemas.openxmlformats.org/officeDocument/2006/relationships/tags" Target="../tags/tag251.xml"/><Relationship Id="rId20" Type="http://schemas.openxmlformats.org/officeDocument/2006/relationships/tags" Target="../tags/tag250.xml"/><Relationship Id="rId2" Type="http://schemas.openxmlformats.org/officeDocument/2006/relationships/tags" Target="../tags/tag238.xml"/><Relationship Id="rId19" Type="http://schemas.openxmlformats.org/officeDocument/2006/relationships/image" Target="../media/image57.svg"/><Relationship Id="rId18" Type="http://schemas.openxmlformats.org/officeDocument/2006/relationships/image" Target="../media/image56.png"/><Relationship Id="rId17" Type="http://schemas.openxmlformats.org/officeDocument/2006/relationships/tags" Target="../tags/tag249.xml"/><Relationship Id="rId16" Type="http://schemas.openxmlformats.org/officeDocument/2006/relationships/tags" Target="../tags/tag248.xml"/><Relationship Id="rId15" Type="http://schemas.openxmlformats.org/officeDocument/2006/relationships/tags" Target="../tags/tag247.xml"/><Relationship Id="rId14" Type="http://schemas.openxmlformats.org/officeDocument/2006/relationships/tags" Target="../tags/tag246.xml"/><Relationship Id="rId13" Type="http://schemas.openxmlformats.org/officeDocument/2006/relationships/tags" Target="../tags/tag245.xml"/><Relationship Id="rId12" Type="http://schemas.openxmlformats.org/officeDocument/2006/relationships/tags" Target="../tags/tag244.xml"/><Relationship Id="rId11" Type="http://schemas.openxmlformats.org/officeDocument/2006/relationships/image" Target="../media/image55.svg"/><Relationship Id="rId10" Type="http://schemas.openxmlformats.org/officeDocument/2006/relationships/image" Target="../media/image54.png"/><Relationship Id="rId1" Type="http://schemas.openxmlformats.org/officeDocument/2006/relationships/tags" Target="../tags/tag23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tags" Target="../tags/tag272.xml"/><Relationship Id="rId1" Type="http://schemas.openxmlformats.org/officeDocument/2006/relationships/tags" Target="../tags/tag2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061181"/>
            <a:ext cx="6038850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D47A2A"/>
                </a:solidFill>
                <a:latin typeface="汉仪正圆-75W" panose="00020600040101010101" charset="-122"/>
                <a:ea typeface="汉仪正圆-75W" panose="00020600040101010101" charset="-122"/>
              </a:rPr>
              <a:t>运算律</a:t>
            </a:r>
            <a:r>
              <a:rPr sz="4200" b="1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</a:rPr>
              <a:t>——</a:t>
            </a:r>
            <a:endParaRPr sz="4200" b="1">
              <a:solidFill>
                <a:srgbClr val="2C3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</a:rPr>
              <a:t>探秘数学中的不变法则</a:t>
            </a:r>
            <a:endParaRPr sz="4200" b="1">
              <a:solidFill>
                <a:srgbClr val="2C3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638521"/>
            <a:ext cx="6038850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pc="36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北师大版</a:t>
            </a:r>
            <a:r>
              <a:rPr lang="en-US" altLang="zh-CN" spc="36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pc="36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四年级上册</a:t>
            </a:r>
            <a:r>
              <a:rPr lang="en-US" altLang="zh-CN" spc="36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pc="36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第四单元</a:t>
            </a:r>
            <a:endParaRPr lang="zh-CN" altLang="en-US" spc="36">
              <a:solidFill>
                <a:srgbClr val="5A6A6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>
            <a:off x="673735" y="4790440"/>
            <a:ext cx="603885" cy="328295"/>
          </a:xfrm>
          <a:custGeom>
            <a:avLst/>
            <a:gdLst>
              <a:gd name="sw" fmla="*/ 1 w 951"/>
              <a:gd name="sh" fmla="*/ 1 h 517"/>
              <a:gd name="mins" fmla="min sw sh"/>
              <a:gd name="dsw" fmla="+- 0 sw mins"/>
              <a:gd name="dsh" fmla="+- 0 sh mins"/>
              <a:gd name="p0x0" fmla="*/ 258 w 951"/>
              <a:gd name="p0y0" fmla="*/ 0 h 517"/>
              <a:gd name="p0x1" fmla="*/ 692 w 951"/>
              <a:gd name="p0y1" fmla="*/ 0 h 517"/>
              <a:gd name="p0x2" fmla="*/ 835 w 951"/>
              <a:gd name="p0y2" fmla="*/ 0 h 517"/>
              <a:gd name="p0x3" fmla="*/ 951 w 951"/>
              <a:gd name="p0y3" fmla="*/ 115 h 517"/>
              <a:gd name="p0x4" fmla="*/ 951 w 951"/>
              <a:gd name="p0y4" fmla="*/ 258 h 517"/>
              <a:gd name="p0x5" fmla="*/ 951 w 951"/>
              <a:gd name="p0y5" fmla="*/ 401 h 517"/>
              <a:gd name="p0x6" fmla="*/ 835 w 951"/>
              <a:gd name="p0y6" fmla="*/ 517 h 517"/>
              <a:gd name="p0x7" fmla="*/ 692 w 951"/>
              <a:gd name="p0y7" fmla="*/ 517 h 517"/>
              <a:gd name="p0x8" fmla="*/ 258 w 951"/>
              <a:gd name="p0y8" fmla="*/ 517 h 517"/>
              <a:gd name="p0x9" fmla="*/ 115 w 951"/>
              <a:gd name="p0y9" fmla="*/ 517 h 517"/>
              <a:gd name="p0x10" fmla="*/ 0 w 951"/>
              <a:gd name="p0y10" fmla="*/ 401 h 517"/>
              <a:gd name="p0x11" fmla="*/ 0 w 951"/>
              <a:gd name="p0y11" fmla="*/ 258 h 517"/>
              <a:gd name="p0x12" fmla="*/ 0 w 951"/>
              <a:gd name="p0y12" fmla="*/ 115 h 517"/>
              <a:gd name="p0x13" fmla="*/ 115 w 951"/>
              <a:gd name="p0y13" fmla="*/ 0 h 517"/>
              <a:gd name="p0x14" fmla="*/ 258 w 951"/>
              <a:gd name="p0y14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noFill/>
          <a:ln w="14288" cmpd="sng">
            <a:solidFill>
              <a:srgbClr val="D4C8B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814388" y="4854845"/>
            <a:ext cx="47550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rgbClr val="7A8A8A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</a:t>
            </a:r>
            <a:endParaRPr sz="1200" b="1" spc="72">
              <a:solidFill>
                <a:srgbClr val="7A8A8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1399432" y="4854845"/>
            <a:ext cx="71571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spc="48">
                <a:solidFill>
                  <a:srgbClr val="7A8A8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sz="1200" spc="48">
                <a:solidFill>
                  <a:srgbClr val="7A8A8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endParaRPr lang="zh-CN" sz="1200" spc="48">
              <a:solidFill>
                <a:srgbClr val="7A8A8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6"/>
            </p:custDataLst>
          </p:nvPr>
        </p:nvSpPr>
        <p:spPr>
          <a:xfrm>
            <a:off x="666750" y="173101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7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7"/>
            </p:custDataLst>
          </p:nvPr>
        </p:nvSpPr>
        <p:spPr>
          <a:xfrm>
            <a:off x="838200" y="17500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7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8"/>
            </p:custDataLst>
          </p:nvPr>
        </p:nvSpPr>
        <p:spPr>
          <a:xfrm>
            <a:off x="971550" y="175958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7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6750" y="439229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2C3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D47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D4C8B8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47A2A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D47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3257550" cy="9525"/>
          </a:xfrm>
          <a:prstGeom prst="rect">
            <a:avLst/>
          </a:prstGeom>
          <a:solidFill>
            <a:srgbClr val="E8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</a:rPr>
              <a:t>古韵</a:t>
            </a:r>
            <a:r>
              <a:rPr sz="2100" b="1">
                <a:solidFill>
                  <a:srgbClr val="D47A2A"/>
                </a:solidFill>
                <a:latin typeface="汉仪正圆-75W" panose="00020600040101010101" charset="-122"/>
                <a:ea typeface="汉仪正圆-75W" panose="00020600040101010101" charset="-122"/>
              </a:rPr>
              <a:t>启思</a:t>
            </a:r>
            <a:endParaRPr sz="2100" b="1">
              <a:solidFill>
                <a:srgbClr val="D47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A6A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传统文化情境导入，初识运算律</a:t>
            </a:r>
            <a:endParaRPr sz="1350">
              <a:solidFill>
                <a:srgbClr val="5A6A6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8"/>
            </p:custDataLst>
          </p:nvPr>
        </p:nvSpPr>
        <p:spPr>
          <a:xfrm>
            <a:off x="542925" y="2266950"/>
            <a:ext cx="3562350" cy="32194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610" h="5070">
                <a:moveTo>
                  <a:pt x="120" y="0"/>
                </a:moveTo>
                <a:lnTo>
                  <a:pt x="5490" y="0"/>
                </a:lnTo>
                <a:cubicBezTo>
                  <a:pt x="5556" y="0"/>
                  <a:pt x="5610" y="54"/>
                  <a:pt x="5610" y="120"/>
                </a:cubicBezTo>
                <a:lnTo>
                  <a:pt x="5610" y="4950"/>
                </a:lnTo>
                <a:cubicBezTo>
                  <a:pt x="5610" y="5016"/>
                  <a:pt x="5556" y="5070"/>
                  <a:pt x="5490" y="5070"/>
                </a:cubicBezTo>
                <a:lnTo>
                  <a:pt x="120" y="5070"/>
                </a:lnTo>
                <a:cubicBezTo>
                  <a:pt x="54" y="5070"/>
                  <a:pt x="0" y="5016"/>
                  <a:pt x="0" y="495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43097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D4C8B8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4672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47A2A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D47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6" name="矩形 15"/>
          <p:cNvSpPr/>
          <p:nvPr>
            <p:custDataLst>
              <p:tags r:id="rId13"/>
            </p:custDataLst>
          </p:nvPr>
        </p:nvSpPr>
        <p:spPr>
          <a:xfrm>
            <a:off x="4467225" y="3790950"/>
            <a:ext cx="3257550" cy="9525"/>
          </a:xfrm>
          <a:prstGeom prst="rect">
            <a:avLst/>
          </a:prstGeom>
          <a:solidFill>
            <a:srgbClr val="E8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44672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</a:rPr>
              <a:t>律动</a:t>
            </a:r>
            <a:r>
              <a:rPr sz="2100" b="1">
                <a:solidFill>
                  <a:srgbClr val="D47A2A"/>
                </a:solidFill>
                <a:latin typeface="汉仪正圆-75W" panose="00020600040101010101" charset="-122"/>
                <a:ea typeface="汉仪正圆-75W" panose="00020600040101010101" charset="-122"/>
              </a:rPr>
              <a:t>乾坤</a:t>
            </a:r>
            <a:endParaRPr sz="2100" b="1">
              <a:solidFill>
                <a:srgbClr val="D47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44672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A6A"/>
                </a:solidFill>
                <a:latin typeface="汉仪正圆-75W" panose="00020600040101010101" charset="-122"/>
                <a:ea typeface="汉仪正圆-75W" panose="00020600040101010101" charset="-122"/>
              </a:rPr>
              <a:t>五大运算律探索，发现数学规律</a:t>
            </a:r>
            <a:endParaRPr sz="1350">
              <a:solidFill>
                <a:srgbClr val="5A6A6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4314825" y="2266950"/>
            <a:ext cx="3562350" cy="32194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610" h="5070">
                <a:moveTo>
                  <a:pt x="120" y="0"/>
                </a:moveTo>
                <a:lnTo>
                  <a:pt x="5490" y="0"/>
                </a:lnTo>
                <a:cubicBezTo>
                  <a:pt x="5556" y="0"/>
                  <a:pt x="5610" y="54"/>
                  <a:pt x="5610" y="120"/>
                </a:cubicBezTo>
                <a:lnTo>
                  <a:pt x="5610" y="4950"/>
                </a:lnTo>
                <a:cubicBezTo>
                  <a:pt x="5610" y="5016"/>
                  <a:pt x="5556" y="5070"/>
                  <a:pt x="5490" y="5070"/>
                </a:cubicBezTo>
                <a:lnTo>
                  <a:pt x="120" y="5070"/>
                </a:lnTo>
                <a:cubicBezTo>
                  <a:pt x="54" y="5070"/>
                  <a:pt x="0" y="5016"/>
                  <a:pt x="0" y="495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7"/>
            </p:custDataLst>
          </p:nvPr>
        </p:nvSpPr>
        <p:spPr>
          <a:xfrm>
            <a:off x="80816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D4C8B8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82391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47A2A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D47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4" name="矩形 23"/>
          <p:cNvSpPr/>
          <p:nvPr>
            <p:custDataLst>
              <p:tags r:id="rId19"/>
            </p:custDataLst>
          </p:nvPr>
        </p:nvSpPr>
        <p:spPr>
          <a:xfrm>
            <a:off x="8239125" y="3790950"/>
            <a:ext cx="3257550" cy="9525"/>
          </a:xfrm>
          <a:prstGeom prst="rect">
            <a:avLst/>
          </a:prstGeom>
          <a:solidFill>
            <a:srgbClr val="E8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0"/>
            </p:custDataLst>
          </p:nvPr>
        </p:nvSpPr>
        <p:spPr>
          <a:xfrm>
            <a:off x="82391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</a:rPr>
              <a:t>巧算</a:t>
            </a:r>
            <a:r>
              <a:rPr sz="2100" b="1">
                <a:solidFill>
                  <a:srgbClr val="D47A2A"/>
                </a:solidFill>
                <a:latin typeface="汉仪正圆-75W" panose="00020600040101010101" charset="-122"/>
                <a:ea typeface="汉仪正圆-75W" panose="00020600040101010101" charset="-122"/>
              </a:rPr>
              <a:t>生花</a:t>
            </a:r>
            <a:endParaRPr sz="2100" b="1">
              <a:solidFill>
                <a:srgbClr val="D47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82391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A6A"/>
                </a:solidFill>
                <a:latin typeface="汉仪正圆-75W" panose="00020600040101010101" charset="-122"/>
                <a:ea typeface="汉仪正圆-75W" panose="00020600040101010101" charset="-122"/>
              </a:rPr>
              <a:t>运算律应用拓展，感受巧算魅力</a:t>
            </a:r>
            <a:endParaRPr sz="1350">
              <a:solidFill>
                <a:srgbClr val="5A6A6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8086725" y="2266950"/>
            <a:ext cx="3562350" cy="32194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610" h="5070">
                <a:moveTo>
                  <a:pt x="120" y="0"/>
                </a:moveTo>
                <a:lnTo>
                  <a:pt x="5490" y="0"/>
                </a:lnTo>
                <a:cubicBezTo>
                  <a:pt x="5556" y="0"/>
                  <a:pt x="5610" y="54"/>
                  <a:pt x="5610" y="120"/>
                </a:cubicBezTo>
                <a:lnTo>
                  <a:pt x="5610" y="4950"/>
                </a:lnTo>
                <a:cubicBezTo>
                  <a:pt x="5610" y="5016"/>
                  <a:pt x="5556" y="5070"/>
                  <a:pt x="5490" y="5070"/>
                </a:cubicBezTo>
                <a:lnTo>
                  <a:pt x="120" y="5070"/>
                </a:lnTo>
                <a:cubicBezTo>
                  <a:pt x="54" y="5070"/>
                  <a:pt x="0" y="5016"/>
                  <a:pt x="0" y="495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66750" y="270129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</a:rPr>
              <a:t>古韵启思</a:t>
            </a:r>
            <a:endParaRPr sz="4200" b="1" spc="84">
              <a:solidFill>
                <a:srgbClr val="2C3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4071938"/>
            <a:ext cx="30099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算经遗韵，律启新思</a:t>
            </a:r>
            <a:endParaRPr sz="1500" spc="30">
              <a:solidFill>
                <a:srgbClr val="5A6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从古人的智慧中，发现运算的奥秘</a:t>
            </a:r>
            <a:endParaRPr sz="1500" spc="30">
              <a:solidFill>
                <a:srgbClr val="5A6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66750" y="1657350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D47A2A">
                    <a:alpha val="2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6000" b="1">
              <a:solidFill>
                <a:srgbClr val="D47A2A">
                  <a:alpha val="2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6750" y="3771900"/>
            <a:ext cx="1143000" cy="76200"/>
          </a:xfrm>
          <a:prstGeom prst="rect">
            <a:avLst/>
          </a:prstGeom>
          <a:noFill/>
        </p:spPr>
      </p:pic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666750" y="50768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7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819150" y="50907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7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942975" y="50958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7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</a:rPr>
              <a:t>古算智慧中藏着的运算密码</a:t>
            </a:r>
            <a:endParaRPr sz="3000" b="1">
              <a:solidFill>
                <a:srgbClr val="2C3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66c3941b-8a37-11f1-ad20-b231d4c907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58" r="1159"/>
          <a:stretch>
            <a:fillRect/>
          </a:stretch>
        </p:blipFill>
        <p:spPr>
          <a:xfrm>
            <a:off x="571500" y="1104900"/>
            <a:ext cx="3234690" cy="5372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94" h="8460">
                <a:moveTo>
                  <a:pt x="120" y="0"/>
                </a:moveTo>
                <a:lnTo>
                  <a:pt x="4974" y="0"/>
                </a:lnTo>
                <a:cubicBezTo>
                  <a:pt x="5040" y="0"/>
                  <a:pt x="5094" y="54"/>
                  <a:pt x="5094" y="120"/>
                </a:cubicBezTo>
                <a:lnTo>
                  <a:pt x="5094" y="8340"/>
                </a:lnTo>
                <a:cubicBezTo>
                  <a:pt x="5094" y="8406"/>
                  <a:pt x="5040" y="8460"/>
                  <a:pt x="497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263409" y="1281113"/>
            <a:ext cx="716659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50000"/>
              </a:lnSpc>
            </a:pPr>
            <a:r>
              <a:rPr sz="150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早在两千多年前，中国古人就用</a:t>
            </a:r>
            <a:r>
              <a:rPr sz="1500"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</a:rPr>
              <a:t>算筹</a:t>
            </a:r>
            <a:r>
              <a:rPr sz="150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进行计算，《九章算术》中记载了大量运算方法。古人发现，无论计算多么复杂，总有</a:t>
            </a:r>
            <a:r>
              <a:rPr sz="1500"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</a:rPr>
              <a:t>不变的法则</a:t>
            </a:r>
            <a:r>
              <a:rPr sz="150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可循。</a:t>
            </a:r>
            <a:endParaRPr sz="1500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6441139" y="2536508"/>
            <a:ext cx="281106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126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</a:rPr>
              <a:t>算经遗韵，律启新思</a:t>
            </a:r>
            <a:endParaRPr sz="2100" b="1" spc="126">
              <a:solidFill>
                <a:srgbClr val="D47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4077335" y="3271520"/>
            <a:ext cx="7538085" cy="3200400"/>
          </a:xfrm>
          <a:custGeom>
            <a:avLst/>
            <a:gdLst>
              <a:gd name="sw" fmla="*/ 1 w 11870"/>
              <a:gd name="sh" fmla="*/ 1 h 5040"/>
              <a:gd name="mins" fmla="min sw sh"/>
              <a:gd name="dsw" fmla="+- 0 sw mins"/>
              <a:gd name="dsh" fmla="+- 0 sh mins"/>
              <a:gd name="p0x0" fmla="*/ 120 w 11870"/>
              <a:gd name="p0y0" fmla="*/ 0 h 5040"/>
              <a:gd name="p0x1" fmla="*/ 11750 w 11870"/>
              <a:gd name="p0y1" fmla="*/ 0 h 5040"/>
              <a:gd name="p0x2" fmla="*/ 11817 w 11870"/>
              <a:gd name="p0y2" fmla="*/ 0 h 5040"/>
              <a:gd name="p0x3" fmla="*/ 11870 w 11870"/>
              <a:gd name="p0y3" fmla="*/ 53 h 5040"/>
              <a:gd name="p0x4" fmla="*/ 11870 w 11870"/>
              <a:gd name="p0y4" fmla="*/ 120 h 5040"/>
              <a:gd name="p0x5" fmla="*/ 11870 w 11870"/>
              <a:gd name="p0y5" fmla="*/ 4920 h 5040"/>
              <a:gd name="p0x6" fmla="*/ 11870 w 11870"/>
              <a:gd name="p0y6" fmla="*/ 4986 h 5040"/>
              <a:gd name="p0x7" fmla="*/ 11817 w 11870"/>
              <a:gd name="p0y7" fmla="*/ 5040 h 5040"/>
              <a:gd name="p0x8" fmla="*/ 11750 w 11870"/>
              <a:gd name="p0y8" fmla="*/ 5040 h 5040"/>
              <a:gd name="p0x9" fmla="*/ 120 w 11870"/>
              <a:gd name="p0y9" fmla="*/ 5040 h 5040"/>
              <a:gd name="p0x10" fmla="*/ 53 w 11870"/>
              <a:gd name="p0y10" fmla="*/ 5040 h 5040"/>
              <a:gd name="p0x11" fmla="*/ 0 w 11870"/>
              <a:gd name="p0y11" fmla="*/ 4986 h 5040"/>
              <a:gd name="p0x12" fmla="*/ 0 w 11870"/>
              <a:gd name="p0y12" fmla="*/ 4920 h 5040"/>
              <a:gd name="p0x13" fmla="*/ 0 w 11870"/>
              <a:gd name="p0y13" fmla="*/ 120 h 5040"/>
              <a:gd name="p0x14" fmla="*/ 0 w 11870"/>
              <a:gd name="p0y14" fmla="*/ 53 h 5040"/>
              <a:gd name="p0x15" fmla="*/ 53 w 11870"/>
              <a:gd name="p0y15" fmla="*/ 0 h 5040"/>
              <a:gd name="p0x16" fmla="*/ 120 w 11870"/>
              <a:gd name="p0y16" fmla="*/ 0 h 50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4272934" y="3660458"/>
            <a:ext cx="71475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情境：买文具综合算式</a:t>
            </a:r>
            <a:endParaRPr sz="2100" b="1" spc="42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4272915" y="40862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7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4272934" y="4252913"/>
            <a:ext cx="714754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笑笑去文具店买</a:t>
            </a:r>
            <a:r>
              <a:rPr 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计算器和</a:t>
            </a:r>
            <a:r>
              <a:rPr 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支</a:t>
            </a:r>
            <a:r>
              <a:rPr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钢笔，计算器每个</a:t>
            </a:r>
            <a:r>
              <a:rPr 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22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，钢笔每支</a:t>
            </a:r>
            <a:r>
              <a:rPr 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。一共要花多少元？</a:t>
            </a:r>
            <a:endParaRPr sz="1500">
              <a:solidFill>
                <a:srgbClr val="5A6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4272915" y="5029200"/>
            <a:ext cx="7147560" cy="581025"/>
          </a:xfrm>
          <a:custGeom>
            <a:avLst/>
            <a:gdLst>
              <a:gd name="sw" fmla="*/ 1 w 11255"/>
              <a:gd name="sh" fmla="*/ 1 h 915"/>
              <a:gd name="mins" fmla="min sw sh"/>
              <a:gd name="dsw" fmla="+- 0 sw mins"/>
              <a:gd name="dsh" fmla="+- 0 sh mins"/>
              <a:gd name="p0x0" fmla="*/ 120 w 11255"/>
              <a:gd name="p0y0" fmla="*/ 0 h 915"/>
              <a:gd name="p0x1" fmla="*/ 11135 w 11255"/>
              <a:gd name="p0y1" fmla="*/ 0 h 915"/>
              <a:gd name="p0x2" fmla="*/ 11202 w 11255"/>
              <a:gd name="p0y2" fmla="*/ 0 h 915"/>
              <a:gd name="p0x3" fmla="*/ 11255 w 11255"/>
              <a:gd name="p0y3" fmla="*/ 53 h 915"/>
              <a:gd name="p0x4" fmla="*/ 11255 w 11255"/>
              <a:gd name="p0y4" fmla="*/ 120 h 915"/>
              <a:gd name="p0x5" fmla="*/ 11255 w 11255"/>
              <a:gd name="p0y5" fmla="*/ 795 h 915"/>
              <a:gd name="p0x6" fmla="*/ 11255 w 11255"/>
              <a:gd name="p0y6" fmla="*/ 861 h 915"/>
              <a:gd name="p0x7" fmla="*/ 11202 w 11255"/>
              <a:gd name="p0y7" fmla="*/ 915 h 915"/>
              <a:gd name="p0x8" fmla="*/ 11135 w 11255"/>
              <a:gd name="p0y8" fmla="*/ 915 h 915"/>
              <a:gd name="p0x9" fmla="*/ 120 w 11255"/>
              <a:gd name="p0y9" fmla="*/ 915 h 915"/>
              <a:gd name="p0x10" fmla="*/ 53 w 11255"/>
              <a:gd name="p0y10" fmla="*/ 915 h 915"/>
              <a:gd name="p0x11" fmla="*/ 0 w 11255"/>
              <a:gd name="p0y11" fmla="*/ 861 h 915"/>
              <a:gd name="p0x12" fmla="*/ 0 w 11255"/>
              <a:gd name="p0y12" fmla="*/ 795 h 915"/>
              <a:gd name="p0x13" fmla="*/ 0 w 11255"/>
              <a:gd name="p0y13" fmla="*/ 120 h 915"/>
              <a:gd name="p0x14" fmla="*/ 0 w 11255"/>
              <a:gd name="p0y14" fmla="*/ 53 h 915"/>
              <a:gd name="p0x15" fmla="*/ 53 w 11255"/>
              <a:gd name="p0y15" fmla="*/ 0 h 915"/>
              <a:gd name="p0x16" fmla="*/ 120 w 11255"/>
              <a:gd name="p0y16" fmla="*/ 0 h 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4387234" y="5205413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列成综合算式：</a:t>
            </a:r>
            <a:endParaRPr sz="1350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5663660" y="5143500"/>
            <a:ext cx="1265263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22</a:t>
            </a:r>
            <a:r>
              <a:rPr lang="zh-CN" altLang="en-US" sz="21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21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3+6</a:t>
            </a:r>
            <a:endParaRPr lang="en-US" altLang="zh-CN" sz="21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4272934" y="5748338"/>
            <a:ext cx="714754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该先算什么，后算什么呢？</a:t>
            </a:r>
            <a:endParaRPr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4"/>
            </p:custDataLst>
          </p:nvPr>
        </p:nvSpPr>
        <p:spPr>
          <a:xfrm>
            <a:off x="4082415" y="3276600"/>
            <a:ext cx="7527925" cy="31908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855" h="5025">
                <a:moveTo>
                  <a:pt x="120" y="0"/>
                </a:moveTo>
                <a:lnTo>
                  <a:pt x="11736" y="0"/>
                </a:lnTo>
                <a:cubicBezTo>
                  <a:pt x="11797" y="0"/>
                  <a:pt x="11847" y="46"/>
                  <a:pt x="11855" y="104"/>
                </a:cubicBezTo>
                <a:lnTo>
                  <a:pt x="11855" y="4921"/>
                </a:lnTo>
                <a:cubicBezTo>
                  <a:pt x="11847" y="4979"/>
                  <a:pt x="11797" y="5025"/>
                  <a:pt x="11736" y="5025"/>
                </a:cubicBezTo>
                <a:lnTo>
                  <a:pt x="120" y="5025"/>
                </a:lnTo>
                <a:cubicBezTo>
                  <a:pt x="54" y="5025"/>
                  <a:pt x="0" y="4971"/>
                  <a:pt x="0" y="490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</a:rPr>
              <a:t>四则混合运算的顺序法则</a:t>
            </a:r>
            <a:endParaRPr sz="3000" b="1">
              <a:solidFill>
                <a:srgbClr val="2C3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1569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0B8"/>
          </a:solidFill>
          <a:ln>
            <a:noFill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562100" y="1290590"/>
            <a:ext cx="9601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四则混合运算必须遵循约定的顺序，就像古人制定历法需要遵循</a:t>
            </a:r>
            <a:r>
              <a:rPr sz="2100"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</a:rPr>
              <a:t>天象规律</a:t>
            </a:r>
            <a:r>
              <a:rPr sz="210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一样</a:t>
            </a:r>
            <a:endParaRPr sz="2100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115695"/>
            <a:ext cx="11049000" cy="7143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1125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1005"/>
                </a:lnTo>
                <a:cubicBezTo>
                  <a:pt x="17400" y="1071"/>
                  <a:pt x="17346" y="1125"/>
                  <a:pt x="17280" y="1125"/>
                </a:cubicBezTo>
                <a:lnTo>
                  <a:pt x="120" y="1125"/>
                </a:lnTo>
                <a:cubicBezTo>
                  <a:pt x="54" y="1125"/>
                  <a:pt x="0" y="1071"/>
                  <a:pt x="0" y="100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575945" y="2075180"/>
            <a:ext cx="3546475" cy="3185160"/>
          </a:xfrm>
          <a:custGeom>
            <a:avLst/>
            <a:gdLst>
              <a:gd name="sw" fmla="*/ 1 w 5585"/>
              <a:gd name="sh" fmla="*/ 1 h 5015"/>
              <a:gd name="mins" fmla="min sw sh"/>
              <a:gd name="dsw" fmla="+- 0 sw mins"/>
              <a:gd name="dsh" fmla="+- 0 sh mins"/>
              <a:gd name="p0x0" fmla="*/ 120 w 5585"/>
              <a:gd name="p0y0" fmla="*/ 0 h 5015"/>
              <a:gd name="p0x1" fmla="*/ 5465 w 5585"/>
              <a:gd name="p0y1" fmla="*/ 0 h 5015"/>
              <a:gd name="p0x2" fmla="*/ 5531 w 5585"/>
              <a:gd name="p0y2" fmla="*/ 0 h 5015"/>
              <a:gd name="p0x3" fmla="*/ 5585 w 5585"/>
              <a:gd name="p0y3" fmla="*/ 53 h 5015"/>
              <a:gd name="p0x4" fmla="*/ 5585 w 5585"/>
              <a:gd name="p0y4" fmla="*/ 120 h 5015"/>
              <a:gd name="p0x5" fmla="*/ 5585 w 5585"/>
              <a:gd name="p0y5" fmla="*/ 4895 h 5015"/>
              <a:gd name="p0x6" fmla="*/ 5585 w 5585"/>
              <a:gd name="p0y6" fmla="*/ 4962 h 5015"/>
              <a:gd name="p0x7" fmla="*/ 5531 w 5585"/>
              <a:gd name="p0y7" fmla="*/ 5015 h 5015"/>
              <a:gd name="p0x8" fmla="*/ 5465 w 5585"/>
              <a:gd name="p0y8" fmla="*/ 5015 h 5015"/>
              <a:gd name="p0x9" fmla="*/ 120 w 5585"/>
              <a:gd name="p0y9" fmla="*/ 5015 h 5015"/>
              <a:gd name="p0x10" fmla="*/ 53 w 5585"/>
              <a:gd name="p0y10" fmla="*/ 5015 h 5015"/>
              <a:gd name="p0x11" fmla="*/ 0 w 5585"/>
              <a:gd name="p0y11" fmla="*/ 4962 h 5015"/>
              <a:gd name="p0x12" fmla="*/ 0 w 5585"/>
              <a:gd name="p0y12" fmla="*/ 4895 h 5015"/>
              <a:gd name="p0x13" fmla="*/ 0 w 5585"/>
              <a:gd name="p0y13" fmla="*/ 120 h 5015"/>
              <a:gd name="p0x14" fmla="*/ 0 w 5585"/>
              <a:gd name="p0y14" fmla="*/ 53 h 5015"/>
              <a:gd name="p0x15" fmla="*/ 53 w 5585"/>
              <a:gd name="p0y15" fmla="*/ 0 h 5015"/>
              <a:gd name="p0x16" fmla="*/ 120 w 5585"/>
              <a:gd name="p0y16" fmla="*/ 0 h 50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771525" y="2527868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先算乘除，后算加减</a:t>
            </a:r>
            <a:endParaRPr sz="2100" b="1" spc="42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771525" y="295338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7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771525" y="3076508"/>
            <a:ext cx="3155975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22</a:t>
            </a:r>
            <a:r>
              <a:rPr lang="zh-CN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3+6</a:t>
            </a:r>
            <a:endParaRPr lang="en-US" altLang="zh-CN" sz="2100" b="1">
              <a:solidFill>
                <a:srgbClr val="2C3A3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771525" y="3587048"/>
            <a:ext cx="31216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先算</a:t>
            </a:r>
            <a:r>
              <a:rPr lang="en-US" altLang="zh-CN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22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3=66</a:t>
            </a:r>
            <a:r>
              <a:rPr lang="zh-CN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，再算</a:t>
            </a:r>
            <a:r>
              <a:rPr 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66+6=72</a:t>
            </a:r>
            <a:endParaRPr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771525" y="3968048"/>
            <a:ext cx="14426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答：一共</a:t>
            </a:r>
            <a:r>
              <a:rPr lang="en-US" altLang="zh-CN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72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3"/>
            </p:custDataLst>
          </p:nvPr>
        </p:nvSpPr>
        <p:spPr>
          <a:xfrm>
            <a:off x="581025" y="2079626"/>
            <a:ext cx="3536950" cy="317563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5001">
                <a:moveTo>
                  <a:pt x="120" y="0"/>
                </a:moveTo>
                <a:lnTo>
                  <a:pt x="5450" y="0"/>
                </a:lnTo>
                <a:cubicBezTo>
                  <a:pt x="5516" y="0"/>
                  <a:pt x="5570" y="54"/>
                  <a:pt x="5570" y="120"/>
                </a:cubicBezTo>
                <a:lnTo>
                  <a:pt x="5570" y="4881"/>
                </a:lnTo>
                <a:cubicBezTo>
                  <a:pt x="5570" y="4947"/>
                  <a:pt x="5516" y="5001"/>
                  <a:pt x="5450" y="5001"/>
                </a:cubicBezTo>
                <a:lnTo>
                  <a:pt x="120" y="5001"/>
                </a:lnTo>
                <a:cubicBezTo>
                  <a:pt x="54" y="5001"/>
                  <a:pt x="0" y="4947"/>
                  <a:pt x="0" y="4881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4322445" y="2075180"/>
            <a:ext cx="3546475" cy="3185160"/>
          </a:xfrm>
          <a:custGeom>
            <a:avLst/>
            <a:gdLst>
              <a:gd name="sw" fmla="*/ 1 w 5585"/>
              <a:gd name="sh" fmla="*/ 1 h 5015"/>
              <a:gd name="mins" fmla="min sw sh"/>
              <a:gd name="dsw" fmla="+- 0 sw mins"/>
              <a:gd name="dsh" fmla="+- 0 sh mins"/>
              <a:gd name="p0x0" fmla="*/ 120 w 5585"/>
              <a:gd name="p0y0" fmla="*/ 0 h 5015"/>
              <a:gd name="p0x1" fmla="*/ 5465 w 5585"/>
              <a:gd name="p0y1" fmla="*/ 0 h 5015"/>
              <a:gd name="p0x2" fmla="*/ 5531 w 5585"/>
              <a:gd name="p0y2" fmla="*/ 0 h 5015"/>
              <a:gd name="p0x3" fmla="*/ 5585 w 5585"/>
              <a:gd name="p0y3" fmla="*/ 53 h 5015"/>
              <a:gd name="p0x4" fmla="*/ 5585 w 5585"/>
              <a:gd name="p0y4" fmla="*/ 120 h 5015"/>
              <a:gd name="p0x5" fmla="*/ 5585 w 5585"/>
              <a:gd name="p0y5" fmla="*/ 4895 h 5015"/>
              <a:gd name="p0x6" fmla="*/ 5585 w 5585"/>
              <a:gd name="p0y6" fmla="*/ 4962 h 5015"/>
              <a:gd name="p0x7" fmla="*/ 5531 w 5585"/>
              <a:gd name="p0y7" fmla="*/ 5015 h 5015"/>
              <a:gd name="p0x8" fmla="*/ 5465 w 5585"/>
              <a:gd name="p0y8" fmla="*/ 5015 h 5015"/>
              <a:gd name="p0x9" fmla="*/ 120 w 5585"/>
              <a:gd name="p0y9" fmla="*/ 5015 h 5015"/>
              <a:gd name="p0x10" fmla="*/ 53 w 5585"/>
              <a:gd name="p0y10" fmla="*/ 5015 h 5015"/>
              <a:gd name="p0x11" fmla="*/ 0 w 5585"/>
              <a:gd name="p0y11" fmla="*/ 4962 h 5015"/>
              <a:gd name="p0x12" fmla="*/ 0 w 5585"/>
              <a:gd name="p0y12" fmla="*/ 4895 h 5015"/>
              <a:gd name="p0x13" fmla="*/ 0 w 5585"/>
              <a:gd name="p0y13" fmla="*/ 120 h 5015"/>
              <a:gd name="p0x14" fmla="*/ 0 w 5585"/>
              <a:gd name="p0y14" fmla="*/ 53 h 5015"/>
              <a:gd name="p0x15" fmla="*/ 53 w 5585"/>
              <a:gd name="p0y15" fmla="*/ 0 h 5015"/>
              <a:gd name="p0x16" fmla="*/ 120 w 5585"/>
              <a:gd name="p0y16" fmla="*/ 0 h 50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4518051" y="2527868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有括号先算括号</a:t>
            </a:r>
            <a:endParaRPr sz="2100" b="1" spc="42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4518025" y="295338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7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4518051" y="3076508"/>
            <a:ext cx="3155975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68+360</a:t>
            </a:r>
            <a:r>
              <a:rPr lang="zh-CN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÷</a:t>
            </a:r>
            <a:r>
              <a:rPr lang="en-US" altLang="zh-CN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(20-16)</a:t>
            </a:r>
            <a:endParaRPr lang="en-US" altLang="zh-CN" sz="2100" b="1">
              <a:solidFill>
                <a:srgbClr val="2C3A3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4518051" y="3587048"/>
            <a:ext cx="20115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先算括号内</a:t>
            </a:r>
            <a:r>
              <a:rPr lang="en-US" altLang="zh-CN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20-16=4</a:t>
            </a:r>
            <a:endParaRPr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4518051" y="3968048"/>
            <a:ext cx="158442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再算</a:t>
            </a:r>
            <a:r>
              <a:rPr lang="en-US" altLang="zh-CN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360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4=90</a:t>
            </a:r>
            <a:endParaRPr lang="en-US" altLang="zh-CN"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4518051" y="4472873"/>
            <a:ext cx="189376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最后算</a:t>
            </a:r>
            <a:r>
              <a:rPr lang="en-US" altLang="zh-CN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68+90=158</a:t>
            </a:r>
            <a:endParaRPr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3"/>
            </p:custDataLst>
          </p:nvPr>
        </p:nvSpPr>
        <p:spPr>
          <a:xfrm>
            <a:off x="4327525" y="2079626"/>
            <a:ext cx="3536950" cy="317563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5001">
                <a:moveTo>
                  <a:pt x="120" y="0"/>
                </a:moveTo>
                <a:lnTo>
                  <a:pt x="5450" y="0"/>
                </a:lnTo>
                <a:cubicBezTo>
                  <a:pt x="5516" y="0"/>
                  <a:pt x="5570" y="54"/>
                  <a:pt x="5570" y="120"/>
                </a:cubicBezTo>
                <a:lnTo>
                  <a:pt x="5570" y="4881"/>
                </a:lnTo>
                <a:cubicBezTo>
                  <a:pt x="5570" y="4947"/>
                  <a:pt x="5516" y="5001"/>
                  <a:pt x="5450" y="5001"/>
                </a:cubicBezTo>
                <a:lnTo>
                  <a:pt x="120" y="5001"/>
                </a:lnTo>
                <a:cubicBezTo>
                  <a:pt x="54" y="5001"/>
                  <a:pt x="0" y="4947"/>
                  <a:pt x="0" y="4881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4"/>
            </p:custDataLst>
          </p:nvPr>
        </p:nvSpPr>
        <p:spPr>
          <a:xfrm>
            <a:off x="8068945" y="2075180"/>
            <a:ext cx="3546475" cy="3185160"/>
          </a:xfrm>
          <a:custGeom>
            <a:avLst/>
            <a:gdLst>
              <a:gd name="sw" fmla="*/ 1 w 5585"/>
              <a:gd name="sh" fmla="*/ 1 h 5015"/>
              <a:gd name="mins" fmla="min sw sh"/>
              <a:gd name="dsw" fmla="+- 0 sw mins"/>
              <a:gd name="dsh" fmla="+- 0 sh mins"/>
              <a:gd name="p0x0" fmla="*/ 120 w 5585"/>
              <a:gd name="p0y0" fmla="*/ 0 h 5015"/>
              <a:gd name="p0x1" fmla="*/ 5465 w 5585"/>
              <a:gd name="p0y1" fmla="*/ 0 h 5015"/>
              <a:gd name="p0x2" fmla="*/ 5531 w 5585"/>
              <a:gd name="p0y2" fmla="*/ 0 h 5015"/>
              <a:gd name="p0x3" fmla="*/ 5585 w 5585"/>
              <a:gd name="p0y3" fmla="*/ 53 h 5015"/>
              <a:gd name="p0x4" fmla="*/ 5585 w 5585"/>
              <a:gd name="p0y4" fmla="*/ 120 h 5015"/>
              <a:gd name="p0x5" fmla="*/ 5585 w 5585"/>
              <a:gd name="p0y5" fmla="*/ 4895 h 5015"/>
              <a:gd name="p0x6" fmla="*/ 5585 w 5585"/>
              <a:gd name="p0y6" fmla="*/ 4962 h 5015"/>
              <a:gd name="p0x7" fmla="*/ 5531 w 5585"/>
              <a:gd name="p0y7" fmla="*/ 5015 h 5015"/>
              <a:gd name="p0x8" fmla="*/ 5465 w 5585"/>
              <a:gd name="p0y8" fmla="*/ 5015 h 5015"/>
              <a:gd name="p0x9" fmla="*/ 120 w 5585"/>
              <a:gd name="p0y9" fmla="*/ 5015 h 5015"/>
              <a:gd name="p0x10" fmla="*/ 53 w 5585"/>
              <a:gd name="p0y10" fmla="*/ 5015 h 5015"/>
              <a:gd name="p0x11" fmla="*/ 0 w 5585"/>
              <a:gd name="p0y11" fmla="*/ 4962 h 5015"/>
              <a:gd name="p0x12" fmla="*/ 0 w 5585"/>
              <a:gd name="p0y12" fmla="*/ 4895 h 5015"/>
              <a:gd name="p0x13" fmla="*/ 0 w 5585"/>
              <a:gd name="p0y13" fmla="*/ 120 h 5015"/>
              <a:gd name="p0x14" fmla="*/ 0 w 5585"/>
              <a:gd name="p0y14" fmla="*/ 53 h 5015"/>
              <a:gd name="p0x15" fmla="*/ 53 w 5585"/>
              <a:gd name="p0y15" fmla="*/ 0 h 5015"/>
              <a:gd name="p0x16" fmla="*/ 120 w 5585"/>
              <a:gd name="p0y16" fmla="*/ 0 h 50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8264576" y="2527868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同一级运算从左到右</a:t>
            </a:r>
            <a:endParaRPr sz="2100" b="1" spc="42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8264525" y="295338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7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8264576" y="3076508"/>
            <a:ext cx="3155975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</a:rPr>
              <a:t>1000-289+11</a:t>
            </a:r>
            <a:endParaRPr sz="2100" b="1">
              <a:solidFill>
                <a:srgbClr val="2C3A3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8264576" y="358704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先减后加</a:t>
            </a:r>
            <a:endParaRPr sz="1500">
              <a:solidFill>
                <a:srgbClr val="5A6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8264576" y="3962333"/>
            <a:ext cx="3155975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92</a:t>
            </a:r>
            <a:r>
              <a:rPr lang="zh-CN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÷</a:t>
            </a:r>
            <a:r>
              <a:rPr lang="en-US" altLang="zh-CN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4</a:t>
            </a:r>
            <a:r>
              <a:rPr lang="zh-CN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25</a:t>
            </a:r>
            <a:endParaRPr lang="en-US" altLang="zh-CN" sz="2100" b="1">
              <a:solidFill>
                <a:srgbClr val="2C3A3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8264576" y="4472873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先除后乘</a:t>
            </a:r>
            <a:endParaRPr sz="1500">
              <a:solidFill>
                <a:srgbClr val="5A6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1"/>
            </p:custDataLst>
          </p:nvPr>
        </p:nvSpPr>
        <p:spPr>
          <a:xfrm>
            <a:off x="8074025" y="2079626"/>
            <a:ext cx="3536950" cy="317563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5001">
                <a:moveTo>
                  <a:pt x="120" y="0"/>
                </a:moveTo>
                <a:lnTo>
                  <a:pt x="5450" y="0"/>
                </a:lnTo>
                <a:cubicBezTo>
                  <a:pt x="5516" y="0"/>
                  <a:pt x="5570" y="54"/>
                  <a:pt x="5570" y="120"/>
                </a:cubicBezTo>
                <a:lnTo>
                  <a:pt x="5570" y="4881"/>
                </a:lnTo>
                <a:cubicBezTo>
                  <a:pt x="5570" y="4947"/>
                  <a:pt x="5516" y="5001"/>
                  <a:pt x="5450" y="5001"/>
                </a:cubicBezTo>
                <a:lnTo>
                  <a:pt x="120" y="5001"/>
                </a:lnTo>
                <a:cubicBezTo>
                  <a:pt x="54" y="5001"/>
                  <a:pt x="0" y="4947"/>
                  <a:pt x="0" y="4881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575945" y="5498465"/>
            <a:ext cx="5419725" cy="973455"/>
          </a:xfrm>
          <a:custGeom>
            <a:avLst/>
            <a:gdLst>
              <a:gd name="sw" fmla="*/ 1 w 8535"/>
              <a:gd name="sh" fmla="*/ 1 h 1533"/>
              <a:gd name="mins" fmla="min sw sh"/>
              <a:gd name="dsw" fmla="+- 0 sw mins"/>
              <a:gd name="dsh" fmla="+- 0 sh mins"/>
              <a:gd name="p0x0" fmla="*/ 120 w 8535"/>
              <a:gd name="p0y0" fmla="*/ 0 h 1533"/>
              <a:gd name="p0x1" fmla="*/ 8415 w 8535"/>
              <a:gd name="p0y1" fmla="*/ 0 h 1533"/>
              <a:gd name="p0x2" fmla="*/ 8481 w 8535"/>
              <a:gd name="p0y2" fmla="*/ 0 h 1533"/>
              <a:gd name="p0x3" fmla="*/ 8535 w 8535"/>
              <a:gd name="p0y3" fmla="*/ 53 h 1533"/>
              <a:gd name="p0x4" fmla="*/ 8535 w 8535"/>
              <a:gd name="p0y4" fmla="*/ 120 h 1533"/>
              <a:gd name="p0x5" fmla="*/ 8535 w 8535"/>
              <a:gd name="p0y5" fmla="*/ 1413 h 1533"/>
              <a:gd name="p0x6" fmla="*/ 8535 w 8535"/>
              <a:gd name="p0y6" fmla="*/ 1479 h 1533"/>
              <a:gd name="p0x7" fmla="*/ 8481 w 8535"/>
              <a:gd name="p0y7" fmla="*/ 1533 h 1533"/>
              <a:gd name="p0x8" fmla="*/ 8415 w 8535"/>
              <a:gd name="p0y8" fmla="*/ 1533 h 1533"/>
              <a:gd name="p0x9" fmla="*/ 120 w 8535"/>
              <a:gd name="p0y9" fmla="*/ 1533 h 1533"/>
              <a:gd name="p0x10" fmla="*/ 53 w 8535"/>
              <a:gd name="p0y10" fmla="*/ 1533 h 1533"/>
              <a:gd name="p0x11" fmla="*/ 0 w 8535"/>
              <a:gd name="p0y11" fmla="*/ 1479 h 1533"/>
              <a:gd name="p0x12" fmla="*/ 0 w 8535"/>
              <a:gd name="p0y12" fmla="*/ 1413 h 1533"/>
              <a:gd name="p0x13" fmla="*/ 0 w 8535"/>
              <a:gd name="p0y13" fmla="*/ 120 h 1533"/>
              <a:gd name="p0x14" fmla="*/ 0 w 8535"/>
              <a:gd name="p0y14" fmla="*/ 53 h 1533"/>
              <a:gd name="p0x15" fmla="*/ 53 w 8535"/>
              <a:gd name="p0y15" fmla="*/ 0 h 1533"/>
              <a:gd name="p0x16" fmla="*/ 120 w 8535"/>
              <a:gd name="p0y16" fmla="*/ 0 h 15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2171624" y="5690226"/>
            <a:ext cx="24003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你能添上括号使等式成立吗？</a:t>
            </a:r>
            <a:endParaRPr sz="1350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4"/>
            </p:custDataLst>
          </p:nvPr>
        </p:nvSpPr>
        <p:spPr>
          <a:xfrm>
            <a:off x="2346198" y="5966451"/>
            <a:ext cx="2222744" cy="4524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7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9</a:t>
            </a:r>
            <a:r>
              <a:rPr lang="zh-CN" altLang="en-US" sz="27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÷</a:t>
            </a:r>
            <a:r>
              <a:rPr lang="en-US" altLang="zh-CN" sz="27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3</a:t>
            </a:r>
            <a:r>
              <a:rPr lang="zh-CN" altLang="en-US" sz="27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27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5-2=1</a:t>
            </a:r>
            <a:endParaRPr lang="en-US" altLang="zh-CN" sz="2700" b="1">
              <a:solidFill>
                <a:srgbClr val="2C3A3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5"/>
            </p:custDataLst>
          </p:nvPr>
        </p:nvSpPr>
        <p:spPr>
          <a:xfrm>
            <a:off x="581025" y="5502958"/>
            <a:ext cx="5410200" cy="96388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20" h="1518">
                <a:moveTo>
                  <a:pt x="120" y="0"/>
                </a:moveTo>
                <a:lnTo>
                  <a:pt x="8400" y="0"/>
                </a:lnTo>
                <a:cubicBezTo>
                  <a:pt x="8466" y="0"/>
                  <a:pt x="8520" y="54"/>
                  <a:pt x="8520" y="120"/>
                </a:cubicBezTo>
                <a:lnTo>
                  <a:pt x="8520" y="1399"/>
                </a:lnTo>
                <a:cubicBezTo>
                  <a:pt x="8520" y="1460"/>
                  <a:pt x="8474" y="1511"/>
                  <a:pt x="8415" y="1518"/>
                </a:cubicBezTo>
                <a:lnTo>
                  <a:pt x="105" y="1518"/>
                </a:lnTo>
                <a:cubicBezTo>
                  <a:pt x="46" y="1511"/>
                  <a:pt x="0" y="1460"/>
                  <a:pt x="0" y="1399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8"/>
            </p:custDataLst>
          </p:nvPr>
        </p:nvSpPr>
        <p:spPr>
          <a:xfrm>
            <a:off x="6195695" y="5498465"/>
            <a:ext cx="5419725" cy="973455"/>
          </a:xfrm>
          <a:custGeom>
            <a:avLst/>
            <a:gdLst>
              <a:gd name="sw" fmla="*/ 1 w 8535"/>
              <a:gd name="sh" fmla="*/ 1 h 1533"/>
              <a:gd name="mins" fmla="min sw sh"/>
              <a:gd name="dsw" fmla="+- 0 sw mins"/>
              <a:gd name="dsh" fmla="+- 0 sh mins"/>
              <a:gd name="p0x0" fmla="*/ 120 w 8535"/>
              <a:gd name="p0y0" fmla="*/ 0 h 1533"/>
              <a:gd name="p0x1" fmla="*/ 8415 w 8535"/>
              <a:gd name="p0y1" fmla="*/ 0 h 1533"/>
              <a:gd name="p0x2" fmla="*/ 8481 w 8535"/>
              <a:gd name="p0y2" fmla="*/ 0 h 1533"/>
              <a:gd name="p0x3" fmla="*/ 8535 w 8535"/>
              <a:gd name="p0y3" fmla="*/ 53 h 1533"/>
              <a:gd name="p0x4" fmla="*/ 8535 w 8535"/>
              <a:gd name="p0y4" fmla="*/ 120 h 1533"/>
              <a:gd name="p0x5" fmla="*/ 8535 w 8535"/>
              <a:gd name="p0y5" fmla="*/ 1413 h 1533"/>
              <a:gd name="p0x6" fmla="*/ 8535 w 8535"/>
              <a:gd name="p0y6" fmla="*/ 1479 h 1533"/>
              <a:gd name="p0x7" fmla="*/ 8481 w 8535"/>
              <a:gd name="p0y7" fmla="*/ 1533 h 1533"/>
              <a:gd name="p0x8" fmla="*/ 8415 w 8535"/>
              <a:gd name="p0y8" fmla="*/ 1533 h 1533"/>
              <a:gd name="p0x9" fmla="*/ 120 w 8535"/>
              <a:gd name="p0y9" fmla="*/ 1533 h 1533"/>
              <a:gd name="p0x10" fmla="*/ 53 w 8535"/>
              <a:gd name="p0y10" fmla="*/ 1533 h 1533"/>
              <a:gd name="p0x11" fmla="*/ 0 w 8535"/>
              <a:gd name="p0y11" fmla="*/ 1479 h 1533"/>
              <a:gd name="p0x12" fmla="*/ 0 w 8535"/>
              <a:gd name="p0y12" fmla="*/ 1413 h 1533"/>
              <a:gd name="p0x13" fmla="*/ 0 w 8535"/>
              <a:gd name="p0y13" fmla="*/ 120 h 1533"/>
              <a:gd name="p0x14" fmla="*/ 0 w 8535"/>
              <a:gd name="p0y14" fmla="*/ 53 h 1533"/>
              <a:gd name="p0x15" fmla="*/ 53 w 8535"/>
              <a:gd name="p0y15" fmla="*/ 0 h 1533"/>
              <a:gd name="p0x16" fmla="*/ 120 w 8535"/>
              <a:gd name="p0y16" fmla="*/ 0 h 15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3C8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9"/>
            </p:custDataLst>
          </p:nvPr>
        </p:nvSpPr>
        <p:spPr>
          <a:xfrm>
            <a:off x="8648624" y="5690226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2E0E"/>
                </a:solidFill>
                <a:latin typeface="汉仪正圆-45W" panose="00020600040101010101" charset="-122"/>
                <a:ea typeface="汉仪正圆-45W" panose="00020600040101010101" charset="-122"/>
              </a:rPr>
              <a:t>答案是</a:t>
            </a:r>
            <a:endParaRPr sz="1350">
              <a:solidFill>
                <a:srgbClr val="4A2E0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0"/>
            </p:custDataLst>
          </p:nvPr>
        </p:nvSpPr>
        <p:spPr>
          <a:xfrm>
            <a:off x="7844733" y="5966451"/>
            <a:ext cx="2465118" cy="4524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700" b="1">
                <a:solidFill>
                  <a:srgbClr val="4A2E0E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9</a:t>
            </a:r>
            <a:r>
              <a:rPr lang="zh-CN" altLang="en-US" sz="2700" b="1">
                <a:solidFill>
                  <a:srgbClr val="4A2E0E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÷</a:t>
            </a:r>
            <a:r>
              <a:rPr lang="en-US" altLang="zh-CN" sz="2700" b="1">
                <a:solidFill>
                  <a:srgbClr val="4A2E0E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(3</a:t>
            </a:r>
            <a:r>
              <a:rPr lang="zh-CN" altLang="en-US" sz="2700" b="1">
                <a:solidFill>
                  <a:srgbClr val="4A2E0E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2700" b="1">
                <a:solidFill>
                  <a:srgbClr val="4A2E0E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5-2)=1</a:t>
            </a:r>
            <a:endParaRPr lang="en-US" altLang="zh-CN" sz="2700" b="1">
              <a:solidFill>
                <a:srgbClr val="4A2E0E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1"/>
            </p:custDataLst>
          </p:nvPr>
        </p:nvSpPr>
        <p:spPr>
          <a:xfrm>
            <a:off x="6200775" y="5502958"/>
            <a:ext cx="5410200" cy="96388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20" h="1518">
                <a:moveTo>
                  <a:pt x="120" y="0"/>
                </a:moveTo>
                <a:lnTo>
                  <a:pt x="8400" y="0"/>
                </a:lnTo>
                <a:cubicBezTo>
                  <a:pt x="8466" y="0"/>
                  <a:pt x="8520" y="54"/>
                  <a:pt x="8520" y="120"/>
                </a:cubicBezTo>
                <a:lnTo>
                  <a:pt x="8520" y="1399"/>
                </a:lnTo>
                <a:cubicBezTo>
                  <a:pt x="8520" y="1460"/>
                  <a:pt x="8474" y="1511"/>
                  <a:pt x="8415" y="1518"/>
                </a:cubicBezTo>
                <a:lnTo>
                  <a:pt x="105" y="1518"/>
                </a:lnTo>
                <a:cubicBezTo>
                  <a:pt x="46" y="1511"/>
                  <a:pt x="0" y="1460"/>
                  <a:pt x="0" y="1399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66750" y="270129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</a:rPr>
              <a:t>律动乾坤</a:t>
            </a:r>
            <a:endParaRPr sz="4200" b="1" spc="84">
              <a:solidFill>
                <a:srgbClr val="2C3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4071938"/>
            <a:ext cx="242701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变中寻不变，万象归一律</a:t>
            </a:r>
            <a:endParaRPr sz="1500" spc="30">
              <a:solidFill>
                <a:srgbClr val="5A6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探索加法与乘法的内在规律</a:t>
            </a:r>
            <a:endParaRPr sz="1500" spc="30">
              <a:solidFill>
                <a:srgbClr val="5A6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66750" y="1657350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D47A2A">
                    <a:alpha val="2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6000" b="1">
              <a:solidFill>
                <a:srgbClr val="D47A2A">
                  <a:alpha val="2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6750" y="3771900"/>
            <a:ext cx="1143000" cy="76200"/>
          </a:xfrm>
          <a:prstGeom prst="rect">
            <a:avLst/>
          </a:prstGeom>
          <a:noFill/>
        </p:spPr>
      </p:pic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666750" y="50768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7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819150" y="50907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7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942975" y="50958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7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</a:rPr>
              <a:t>交换位置，结果不变</a:t>
            </a:r>
            <a:endParaRPr sz="3000" b="1">
              <a:solidFill>
                <a:srgbClr val="2C3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6de4fa14-8a37-11f1-9d4f-22453c8590b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90" r="1118"/>
          <a:stretch>
            <a:fillRect/>
          </a:stretch>
        </p:blipFill>
        <p:spPr>
          <a:xfrm>
            <a:off x="571500" y="1104922"/>
            <a:ext cx="2155825" cy="537205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95" h="8460">
                <a:moveTo>
                  <a:pt x="120" y="0"/>
                </a:moveTo>
                <a:lnTo>
                  <a:pt x="3275" y="0"/>
                </a:lnTo>
                <a:cubicBezTo>
                  <a:pt x="3341" y="0"/>
                  <a:pt x="3395" y="54"/>
                  <a:pt x="3395" y="120"/>
                </a:cubicBezTo>
                <a:lnTo>
                  <a:pt x="3395" y="8340"/>
                </a:lnTo>
                <a:cubicBezTo>
                  <a:pt x="3395" y="8406"/>
                  <a:pt x="3341" y="8460"/>
                  <a:pt x="327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2999105" y="1109345"/>
            <a:ext cx="8616315" cy="1654175"/>
          </a:xfrm>
          <a:custGeom>
            <a:avLst/>
            <a:gdLst>
              <a:gd name="sw" fmla="*/ 1 w 13569"/>
              <a:gd name="sh" fmla="*/ 1 h 2604"/>
              <a:gd name="mins" fmla="min sw sh"/>
              <a:gd name="dsw" fmla="+- 0 sw mins"/>
              <a:gd name="dsh" fmla="+- 0 sh mins"/>
              <a:gd name="p0x0" fmla="*/ 120 w 13569"/>
              <a:gd name="p0y0" fmla="*/ 0 h 2604"/>
              <a:gd name="p0x1" fmla="*/ 13449 w 13569"/>
              <a:gd name="p0y1" fmla="*/ 0 h 2604"/>
              <a:gd name="p0x2" fmla="*/ 13515 w 13569"/>
              <a:gd name="p0y2" fmla="*/ 0 h 2604"/>
              <a:gd name="p0x3" fmla="*/ 13569 w 13569"/>
              <a:gd name="p0y3" fmla="*/ 53 h 2604"/>
              <a:gd name="p0x4" fmla="*/ 13569 w 13569"/>
              <a:gd name="p0y4" fmla="*/ 120 h 2604"/>
              <a:gd name="p0x5" fmla="*/ 13569 w 13569"/>
              <a:gd name="p0y5" fmla="*/ 2484 h 2604"/>
              <a:gd name="p0x6" fmla="*/ 13569 w 13569"/>
              <a:gd name="p0y6" fmla="*/ 2551 h 2604"/>
              <a:gd name="p0x7" fmla="*/ 13515 w 13569"/>
              <a:gd name="p0y7" fmla="*/ 2604 h 2604"/>
              <a:gd name="p0x8" fmla="*/ 13449 w 13569"/>
              <a:gd name="p0y8" fmla="*/ 2604 h 2604"/>
              <a:gd name="p0x9" fmla="*/ 120 w 13569"/>
              <a:gd name="p0y9" fmla="*/ 2604 h 2604"/>
              <a:gd name="p0x10" fmla="*/ 53 w 13569"/>
              <a:gd name="p0y10" fmla="*/ 2604 h 2604"/>
              <a:gd name="p0x11" fmla="*/ 0 w 13569"/>
              <a:gd name="p0y11" fmla="*/ 2551 h 2604"/>
              <a:gd name="p0x12" fmla="*/ 0 w 13569"/>
              <a:gd name="p0y12" fmla="*/ 2484 h 2604"/>
              <a:gd name="p0x13" fmla="*/ 0 w 13569"/>
              <a:gd name="p0y13" fmla="*/ 120 h 2604"/>
              <a:gd name="p0x14" fmla="*/ 0 w 13569"/>
              <a:gd name="p0y14" fmla="*/ 53 h 2604"/>
              <a:gd name="p0x15" fmla="*/ 53 w 13569"/>
              <a:gd name="p0y15" fmla="*/ 0 h 2604"/>
              <a:gd name="p0x16" fmla="*/ 120 w 13569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194666" y="1288732"/>
            <a:ext cx="82258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加法交换律</a:t>
            </a:r>
            <a:endParaRPr sz="2100" b="1" spc="42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3194666" y="1736408"/>
            <a:ext cx="158099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-2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4+6 = 6+4</a:t>
            </a:r>
            <a:endParaRPr sz="2100" b="1" spc="-2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3194666" y="2049066"/>
            <a:ext cx="483765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从学校到电影院</a:t>
            </a:r>
            <a:r>
              <a:rPr lang="en-US" altLang="zh-CN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350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lang="zh-CN" alt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，从电影院回学校也是</a:t>
            </a:r>
            <a:r>
              <a:rPr lang="en-US" altLang="zh-CN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350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endParaRPr lang="zh-CN" altLang="en-US"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3194666" y="2339730"/>
            <a:ext cx="206506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 spc="-15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420+350 = 350+420</a:t>
            </a:r>
            <a:endParaRPr sz="1500" b="1" spc="-15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>
            <a:off x="3003584" y="1114425"/>
            <a:ext cx="8606756" cy="164401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554" h="2589">
                <a:moveTo>
                  <a:pt x="120" y="0"/>
                </a:moveTo>
                <a:lnTo>
                  <a:pt x="13435" y="0"/>
                </a:lnTo>
                <a:cubicBezTo>
                  <a:pt x="13496" y="0"/>
                  <a:pt x="13547" y="46"/>
                  <a:pt x="13554" y="105"/>
                </a:cubicBezTo>
                <a:lnTo>
                  <a:pt x="13554" y="2484"/>
                </a:lnTo>
                <a:cubicBezTo>
                  <a:pt x="13547" y="2543"/>
                  <a:pt x="13496" y="2589"/>
                  <a:pt x="13435" y="2589"/>
                </a:cubicBezTo>
                <a:lnTo>
                  <a:pt x="120" y="2589"/>
                </a:lnTo>
                <a:cubicBezTo>
                  <a:pt x="54" y="2589"/>
                  <a:pt x="0" y="2535"/>
                  <a:pt x="0" y="2469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2999105" y="2963545"/>
            <a:ext cx="8616315" cy="1654175"/>
          </a:xfrm>
          <a:custGeom>
            <a:avLst/>
            <a:gdLst>
              <a:gd name="sw" fmla="*/ 1 w 13569"/>
              <a:gd name="sh" fmla="*/ 1 h 2604"/>
              <a:gd name="mins" fmla="min sw sh"/>
              <a:gd name="dsw" fmla="+- 0 sw mins"/>
              <a:gd name="dsh" fmla="+- 0 sh mins"/>
              <a:gd name="p0x0" fmla="*/ 120 w 13569"/>
              <a:gd name="p0y0" fmla="*/ 0 h 2604"/>
              <a:gd name="p0x1" fmla="*/ 13449 w 13569"/>
              <a:gd name="p0y1" fmla="*/ 0 h 2604"/>
              <a:gd name="p0x2" fmla="*/ 13515 w 13569"/>
              <a:gd name="p0y2" fmla="*/ 0 h 2604"/>
              <a:gd name="p0x3" fmla="*/ 13569 w 13569"/>
              <a:gd name="p0y3" fmla="*/ 53 h 2604"/>
              <a:gd name="p0x4" fmla="*/ 13569 w 13569"/>
              <a:gd name="p0y4" fmla="*/ 120 h 2604"/>
              <a:gd name="p0x5" fmla="*/ 13569 w 13569"/>
              <a:gd name="p0y5" fmla="*/ 2484 h 2604"/>
              <a:gd name="p0x6" fmla="*/ 13569 w 13569"/>
              <a:gd name="p0y6" fmla="*/ 2551 h 2604"/>
              <a:gd name="p0x7" fmla="*/ 13515 w 13569"/>
              <a:gd name="p0y7" fmla="*/ 2604 h 2604"/>
              <a:gd name="p0x8" fmla="*/ 13449 w 13569"/>
              <a:gd name="p0y8" fmla="*/ 2604 h 2604"/>
              <a:gd name="p0x9" fmla="*/ 120 w 13569"/>
              <a:gd name="p0y9" fmla="*/ 2604 h 2604"/>
              <a:gd name="p0x10" fmla="*/ 53 w 13569"/>
              <a:gd name="p0y10" fmla="*/ 2604 h 2604"/>
              <a:gd name="p0x11" fmla="*/ 0 w 13569"/>
              <a:gd name="p0y11" fmla="*/ 2551 h 2604"/>
              <a:gd name="p0x12" fmla="*/ 0 w 13569"/>
              <a:gd name="p0y12" fmla="*/ 2484 h 2604"/>
              <a:gd name="p0x13" fmla="*/ 0 w 13569"/>
              <a:gd name="p0y13" fmla="*/ 120 h 2604"/>
              <a:gd name="p0x14" fmla="*/ 0 w 13569"/>
              <a:gd name="p0y14" fmla="*/ 53 h 2604"/>
              <a:gd name="p0x15" fmla="*/ 53 w 13569"/>
              <a:gd name="p0y15" fmla="*/ 0 h 2604"/>
              <a:gd name="p0x16" fmla="*/ 120 w 13569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3194666" y="3142907"/>
            <a:ext cx="82258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乘法交换律</a:t>
            </a:r>
            <a:endParaRPr sz="2100" b="1" spc="42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3194666" y="3590582"/>
            <a:ext cx="158099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 spc="-2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2100" b="1" spc="-2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2100" b="1" spc="-2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 = 5</a:t>
            </a:r>
            <a:r>
              <a:rPr lang="zh-CN" altLang="en-US" sz="2100" b="1" spc="-2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2100" b="1" spc="-2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endParaRPr lang="en-US" altLang="zh-CN" sz="2100" b="1" spc="-2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3194666" y="3903240"/>
            <a:ext cx="372577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每排</a:t>
            </a:r>
            <a:r>
              <a:rPr lang="en-US" altLang="zh-CN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r>
              <a:rPr 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把椅子，共</a:t>
            </a:r>
            <a:r>
              <a:rPr lang="en-US" altLang="zh-CN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r>
              <a:rPr 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排，总数</a:t>
            </a:r>
            <a:r>
              <a:rPr lang="en-US" altLang="zh-CN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 spc="-15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sz="1500" b="1" spc="-15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 spc="-15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5=30</a:t>
            </a:r>
            <a:endParaRPr lang="en-US" altLang="zh-CN" sz="1500" b="1" spc="-15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3194666" y="4193905"/>
            <a:ext cx="334477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每列</a:t>
            </a:r>
            <a:r>
              <a:rPr lang="en-US" altLang="zh-CN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r>
              <a:rPr 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把，共</a:t>
            </a:r>
            <a:r>
              <a:rPr lang="en-US" altLang="zh-CN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r>
              <a:rPr 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列，总数</a:t>
            </a:r>
            <a:r>
              <a:rPr lang="en-US" altLang="zh-CN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 spc="-15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500" b="1" spc="-15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 spc="-15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6=30</a:t>
            </a:r>
            <a:endParaRPr lang="en-US" altLang="zh-CN" sz="1500" b="1" spc="-15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3003554" y="2967990"/>
            <a:ext cx="8606786" cy="16446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554" h="2590">
                <a:moveTo>
                  <a:pt x="120" y="0"/>
                </a:moveTo>
                <a:lnTo>
                  <a:pt x="13435" y="0"/>
                </a:lnTo>
                <a:cubicBezTo>
                  <a:pt x="13496" y="0"/>
                  <a:pt x="13546" y="46"/>
                  <a:pt x="13554" y="104"/>
                </a:cubicBezTo>
                <a:lnTo>
                  <a:pt x="13554" y="2486"/>
                </a:lnTo>
                <a:cubicBezTo>
                  <a:pt x="13546" y="2544"/>
                  <a:pt x="13496" y="2590"/>
                  <a:pt x="13435" y="2590"/>
                </a:cubicBezTo>
                <a:lnTo>
                  <a:pt x="120" y="2590"/>
                </a:lnTo>
                <a:cubicBezTo>
                  <a:pt x="54" y="2590"/>
                  <a:pt x="0" y="2536"/>
                  <a:pt x="0" y="247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2999105" y="4817745"/>
            <a:ext cx="8616315" cy="1654175"/>
          </a:xfrm>
          <a:custGeom>
            <a:avLst/>
            <a:gdLst>
              <a:gd name="sw" fmla="*/ 1 w 13569"/>
              <a:gd name="sh" fmla="*/ 1 h 2604"/>
              <a:gd name="mins" fmla="min sw sh"/>
              <a:gd name="dsw" fmla="+- 0 sw mins"/>
              <a:gd name="dsh" fmla="+- 0 sh mins"/>
              <a:gd name="p0x0" fmla="*/ 120 w 13569"/>
              <a:gd name="p0y0" fmla="*/ 0 h 2604"/>
              <a:gd name="p0x1" fmla="*/ 13449 w 13569"/>
              <a:gd name="p0y1" fmla="*/ 0 h 2604"/>
              <a:gd name="p0x2" fmla="*/ 13515 w 13569"/>
              <a:gd name="p0y2" fmla="*/ 0 h 2604"/>
              <a:gd name="p0x3" fmla="*/ 13569 w 13569"/>
              <a:gd name="p0y3" fmla="*/ 53 h 2604"/>
              <a:gd name="p0x4" fmla="*/ 13569 w 13569"/>
              <a:gd name="p0y4" fmla="*/ 120 h 2604"/>
              <a:gd name="p0x5" fmla="*/ 13569 w 13569"/>
              <a:gd name="p0y5" fmla="*/ 2484 h 2604"/>
              <a:gd name="p0x6" fmla="*/ 13569 w 13569"/>
              <a:gd name="p0y6" fmla="*/ 2551 h 2604"/>
              <a:gd name="p0x7" fmla="*/ 13515 w 13569"/>
              <a:gd name="p0y7" fmla="*/ 2604 h 2604"/>
              <a:gd name="p0x8" fmla="*/ 13449 w 13569"/>
              <a:gd name="p0y8" fmla="*/ 2604 h 2604"/>
              <a:gd name="p0x9" fmla="*/ 120 w 13569"/>
              <a:gd name="p0y9" fmla="*/ 2604 h 2604"/>
              <a:gd name="p0x10" fmla="*/ 53 w 13569"/>
              <a:gd name="p0y10" fmla="*/ 2604 h 2604"/>
              <a:gd name="p0x11" fmla="*/ 0 w 13569"/>
              <a:gd name="p0y11" fmla="*/ 2551 h 2604"/>
              <a:gd name="p0x12" fmla="*/ 0 w 13569"/>
              <a:gd name="p0y12" fmla="*/ 2484 h 2604"/>
              <a:gd name="p0x13" fmla="*/ 0 w 13569"/>
              <a:gd name="p0y13" fmla="*/ 120 h 2604"/>
              <a:gd name="p0x14" fmla="*/ 0 w 13569"/>
              <a:gd name="p0y14" fmla="*/ 53 h 2604"/>
              <a:gd name="p0x15" fmla="*/ 53 w 13569"/>
              <a:gd name="p0y15" fmla="*/ 0 h 2604"/>
              <a:gd name="p0x16" fmla="*/ 120 w 13569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0B8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3194666" y="5273573"/>
            <a:ext cx="82258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两个数相加或相乘，</a:t>
            </a:r>
            <a:r>
              <a:rPr sz="1500"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</a:rPr>
              <a:t>交换两个数的位置</a:t>
            </a:r>
            <a:r>
              <a:rPr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，和或积不变</a:t>
            </a:r>
            <a:endParaRPr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5830786" y="5652669"/>
            <a:ext cx="295349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-2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</a:rPr>
              <a:t>a+b=b+a</a:t>
            </a:r>
            <a:r>
              <a:rPr lang="en-US" sz="2100"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2100"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2100"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2100" b="1" spc="-2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</a:t>
            </a:r>
            <a:r>
              <a:rPr lang="zh-CN" altLang="en-US" sz="2100" b="1" spc="-2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2100" b="1" spc="-2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b=b</a:t>
            </a:r>
            <a:r>
              <a:rPr lang="zh-CN" altLang="en-US" sz="2100" b="1" spc="-2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2100" b="1" spc="-2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</a:t>
            </a:r>
            <a:endParaRPr lang="en-US" altLang="zh-CN" sz="2100" b="1" spc="-21">
              <a:solidFill>
                <a:srgbClr val="D47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3"/>
            </p:custDataLst>
          </p:nvPr>
        </p:nvSpPr>
        <p:spPr>
          <a:xfrm>
            <a:off x="3003554" y="4822190"/>
            <a:ext cx="8606786" cy="16446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554" h="2590">
                <a:moveTo>
                  <a:pt x="120" y="0"/>
                </a:moveTo>
                <a:lnTo>
                  <a:pt x="13435" y="0"/>
                </a:lnTo>
                <a:cubicBezTo>
                  <a:pt x="13496" y="0"/>
                  <a:pt x="13546" y="46"/>
                  <a:pt x="13554" y="104"/>
                </a:cubicBezTo>
                <a:lnTo>
                  <a:pt x="13554" y="2486"/>
                </a:lnTo>
                <a:cubicBezTo>
                  <a:pt x="13546" y="2544"/>
                  <a:pt x="13496" y="2590"/>
                  <a:pt x="13435" y="2590"/>
                </a:cubicBezTo>
                <a:lnTo>
                  <a:pt x="120" y="2590"/>
                </a:lnTo>
                <a:cubicBezTo>
                  <a:pt x="54" y="2590"/>
                  <a:pt x="0" y="2536"/>
                  <a:pt x="0" y="247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</a:rPr>
              <a:t>三个数相加的秘诀</a:t>
            </a:r>
            <a:endParaRPr sz="3000" b="1">
              <a:solidFill>
                <a:srgbClr val="2C3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a231c3f1-8a37-11f1-ad20-b231d4c907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727" r="728"/>
          <a:stretch>
            <a:fillRect/>
          </a:stretch>
        </p:blipFill>
        <p:spPr>
          <a:xfrm>
            <a:off x="571500" y="1104900"/>
            <a:ext cx="3263265" cy="5372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39" h="8460">
                <a:moveTo>
                  <a:pt x="120" y="0"/>
                </a:moveTo>
                <a:lnTo>
                  <a:pt x="5019" y="0"/>
                </a:lnTo>
                <a:cubicBezTo>
                  <a:pt x="5085" y="0"/>
                  <a:pt x="5139" y="54"/>
                  <a:pt x="5139" y="120"/>
                </a:cubicBezTo>
                <a:lnTo>
                  <a:pt x="5139" y="8340"/>
                </a:lnTo>
                <a:cubicBezTo>
                  <a:pt x="5139" y="8406"/>
                  <a:pt x="5085" y="8460"/>
                  <a:pt x="5019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26" name="任意多边形 25"/>
          <p:cNvSpPr/>
          <p:nvPr>
            <p:custDataLst>
              <p:tags r:id="rId4"/>
            </p:custDataLst>
          </p:nvPr>
        </p:nvSpPr>
        <p:spPr>
          <a:xfrm>
            <a:off x="4006215" y="4283075"/>
            <a:ext cx="7614285" cy="480695"/>
          </a:xfrm>
          <a:custGeom>
            <a:avLst/>
            <a:gdLst>
              <a:gd name="sw" fmla="*/ 1 w 11990"/>
              <a:gd name="sh" fmla="*/ 1 h 757"/>
              <a:gd name="mins" fmla="min sw sh"/>
              <a:gd name="dsw" fmla="+- 0 sw mins"/>
              <a:gd name="dsh" fmla="+- 0 sh mins"/>
              <a:gd name="p0x0" fmla="*/ 120 w 11990"/>
              <a:gd name="p0y0" fmla="*/ 0 h 757"/>
              <a:gd name="p0x1" fmla="*/ 11870 w 11990"/>
              <a:gd name="p0y1" fmla="*/ 0 h 757"/>
              <a:gd name="p0x2" fmla="*/ 11937 w 11990"/>
              <a:gd name="p0y2" fmla="*/ 0 h 757"/>
              <a:gd name="p0x3" fmla="*/ 11990 w 11990"/>
              <a:gd name="p0y3" fmla="*/ 53 h 757"/>
              <a:gd name="p0x4" fmla="*/ 11990 w 11990"/>
              <a:gd name="p0y4" fmla="*/ 120 h 757"/>
              <a:gd name="p0x5" fmla="*/ 11990 w 11990"/>
              <a:gd name="p0y5" fmla="*/ 637 h 757"/>
              <a:gd name="p0x6" fmla="*/ 11990 w 11990"/>
              <a:gd name="p0y6" fmla="*/ 703 h 757"/>
              <a:gd name="p0x7" fmla="*/ 11937 w 11990"/>
              <a:gd name="p0y7" fmla="*/ 757 h 757"/>
              <a:gd name="p0x8" fmla="*/ 11870 w 11990"/>
              <a:gd name="p0y8" fmla="*/ 757 h 757"/>
              <a:gd name="p0x9" fmla="*/ 120 w 11990"/>
              <a:gd name="p0y9" fmla="*/ 757 h 757"/>
              <a:gd name="p0x10" fmla="*/ 53 w 11990"/>
              <a:gd name="p0y10" fmla="*/ 757 h 757"/>
              <a:gd name="p0x11" fmla="*/ 0 w 11990"/>
              <a:gd name="p0y11" fmla="*/ 703 h 757"/>
              <a:gd name="p0x12" fmla="*/ 0 w 11990"/>
              <a:gd name="p0y12" fmla="*/ 637 h 757"/>
              <a:gd name="p0x13" fmla="*/ 0 w 11990"/>
              <a:gd name="p0y13" fmla="*/ 120 h 757"/>
              <a:gd name="p0x14" fmla="*/ 0 w 11990"/>
              <a:gd name="p0y14" fmla="*/ 53 h 757"/>
              <a:gd name="p0x15" fmla="*/ 53 w 11990"/>
              <a:gd name="p0y15" fmla="*/ 0 h 757"/>
              <a:gd name="p0x16" fmla="*/ 120 w 11990"/>
              <a:gd name="p0y16" fmla="*/ 0 h 7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0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5"/>
            </p:custDataLst>
          </p:nvPr>
        </p:nvSpPr>
        <p:spPr>
          <a:xfrm>
            <a:off x="6806288" y="4397426"/>
            <a:ext cx="201416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总价不变，都是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</a:t>
            </a:r>
            <a:r>
              <a:rPr lang="zh-CN" altLang="en-US" sz="1500"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500" b="1">
              <a:solidFill>
                <a:srgbClr val="D47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4010660" y="1109345"/>
            <a:ext cx="7604760" cy="1608455"/>
          </a:xfrm>
          <a:custGeom>
            <a:avLst/>
            <a:gdLst>
              <a:gd name="sw" fmla="*/ 1 w 11975"/>
              <a:gd name="sh" fmla="*/ 1 h 2532"/>
              <a:gd name="mins" fmla="min sw sh"/>
              <a:gd name="dsw" fmla="+- 0 sw mins"/>
              <a:gd name="dsh" fmla="+- 0 sh mins"/>
              <a:gd name="p0x0" fmla="*/ 120 w 11975"/>
              <a:gd name="p0y0" fmla="*/ 0 h 2532"/>
              <a:gd name="p0x1" fmla="*/ 11855 w 11975"/>
              <a:gd name="p0y1" fmla="*/ 0 h 2532"/>
              <a:gd name="p0x2" fmla="*/ 11922 w 11975"/>
              <a:gd name="p0y2" fmla="*/ 0 h 2532"/>
              <a:gd name="p0x3" fmla="*/ 11975 w 11975"/>
              <a:gd name="p0y3" fmla="*/ 53 h 2532"/>
              <a:gd name="p0x4" fmla="*/ 11975 w 11975"/>
              <a:gd name="p0y4" fmla="*/ 120 h 2532"/>
              <a:gd name="p0x5" fmla="*/ 11975 w 11975"/>
              <a:gd name="p0y5" fmla="*/ 2412 h 2532"/>
              <a:gd name="p0x6" fmla="*/ 11975 w 11975"/>
              <a:gd name="p0y6" fmla="*/ 2478 h 2532"/>
              <a:gd name="p0x7" fmla="*/ 11922 w 11975"/>
              <a:gd name="p0y7" fmla="*/ 2532 h 2532"/>
              <a:gd name="p0x8" fmla="*/ 11855 w 11975"/>
              <a:gd name="p0y8" fmla="*/ 2532 h 2532"/>
              <a:gd name="p0x9" fmla="*/ 120 w 11975"/>
              <a:gd name="p0y9" fmla="*/ 2532 h 2532"/>
              <a:gd name="p0x10" fmla="*/ 53 w 11975"/>
              <a:gd name="p0y10" fmla="*/ 2532 h 2532"/>
              <a:gd name="p0x11" fmla="*/ 0 w 11975"/>
              <a:gd name="p0y11" fmla="*/ 2478 h 2532"/>
              <a:gd name="p0x12" fmla="*/ 0 w 11975"/>
              <a:gd name="p0y12" fmla="*/ 2412 h 2532"/>
              <a:gd name="p0x13" fmla="*/ 0 w 11975"/>
              <a:gd name="p0y13" fmla="*/ 120 h 2532"/>
              <a:gd name="p0x14" fmla="*/ 0 w 11975"/>
              <a:gd name="p0y14" fmla="*/ 53 h 2532"/>
              <a:gd name="p0x15" fmla="*/ 53 w 11975"/>
              <a:gd name="p0y15" fmla="*/ 0 h 2532"/>
              <a:gd name="p0x16" fmla="*/ 120 w 11975"/>
              <a:gd name="p0y16" fmla="*/ 0 h 25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4130059" y="1212532"/>
            <a:ext cx="73666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加法结合律验证</a:t>
            </a:r>
            <a:endParaRPr sz="2100" b="1" spc="42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8"/>
            </p:custDataLst>
          </p:nvPr>
        </p:nvGraphicFramePr>
        <p:xfrm>
          <a:off x="4130040" y="1536700"/>
          <a:ext cx="7366000" cy="106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9528"/>
                <a:gridCol w="3009528"/>
                <a:gridCol w="1271368"/>
              </a:tblGrid>
              <a:tr h="328612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C3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先算前两个</a:t>
                      </a:r>
                      <a:endParaRPr sz="1500" b="1">
                        <a:solidFill>
                          <a:srgbClr val="2C3A3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C3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先算后两个</a:t>
                      </a:r>
                      <a:endParaRPr sz="1500" b="1">
                        <a:solidFill>
                          <a:srgbClr val="2C3A3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3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结果</a:t>
                      </a:r>
                      <a:endParaRPr sz="1500" b="1">
                        <a:solidFill>
                          <a:srgbClr val="2C3A3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28612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C3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(4+8)</a:t>
                      </a:r>
                      <a:r>
                        <a:rPr sz="1500" b="0">
                          <a:solidFill>
                            <a:srgbClr val="2C3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+6=18</a:t>
                      </a:r>
                      <a:endParaRPr sz="1500" b="0">
                        <a:solidFill>
                          <a:srgbClr val="2C3A3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4+</a:t>
                      </a:r>
                      <a:r>
                        <a:rPr sz="1500" b="1">
                          <a:solidFill>
                            <a:srgbClr val="2C3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(8+6)</a:t>
                      </a:r>
                      <a:r>
                        <a:rPr sz="1500" b="0">
                          <a:solidFill>
                            <a:srgbClr val="2C3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=18</a:t>
                      </a:r>
                      <a:endParaRPr sz="1500" b="0">
                        <a:solidFill>
                          <a:srgbClr val="2C3A3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3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和不变</a:t>
                      </a:r>
                      <a:endParaRPr sz="1500" b="1">
                        <a:solidFill>
                          <a:srgbClr val="2C3A3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28612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C3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(19+62)</a:t>
                      </a:r>
                      <a:r>
                        <a:rPr sz="1500" b="0">
                          <a:solidFill>
                            <a:srgbClr val="2C3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+38=119</a:t>
                      </a:r>
                      <a:endParaRPr sz="1500" b="0">
                        <a:solidFill>
                          <a:srgbClr val="2C3A3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19+</a:t>
                      </a:r>
                      <a:r>
                        <a:rPr sz="1500" b="1">
                          <a:solidFill>
                            <a:srgbClr val="2C3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(62+38)</a:t>
                      </a:r>
                      <a:r>
                        <a:rPr sz="1500" b="0">
                          <a:solidFill>
                            <a:srgbClr val="2C3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=119</a:t>
                      </a:r>
                      <a:endParaRPr sz="1500" b="0">
                        <a:solidFill>
                          <a:srgbClr val="2C3A3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3A3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和不变</a:t>
                      </a:r>
                      <a:endParaRPr sz="1500" b="1">
                        <a:solidFill>
                          <a:srgbClr val="2C3A3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>
            <a:off x="4015757" y="1114425"/>
            <a:ext cx="7594583" cy="15982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960" h="2517">
                <a:moveTo>
                  <a:pt x="120" y="0"/>
                </a:moveTo>
                <a:lnTo>
                  <a:pt x="11841" y="0"/>
                </a:lnTo>
                <a:cubicBezTo>
                  <a:pt x="11902" y="0"/>
                  <a:pt x="11952" y="46"/>
                  <a:pt x="11960" y="105"/>
                </a:cubicBezTo>
                <a:lnTo>
                  <a:pt x="11960" y="2412"/>
                </a:lnTo>
                <a:cubicBezTo>
                  <a:pt x="11952" y="2471"/>
                  <a:pt x="11902" y="2517"/>
                  <a:pt x="11841" y="2517"/>
                </a:cubicBezTo>
                <a:lnTo>
                  <a:pt x="120" y="2517"/>
                </a:lnTo>
                <a:cubicBezTo>
                  <a:pt x="54" y="2517"/>
                  <a:pt x="0" y="2463"/>
                  <a:pt x="0" y="2397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4010660" y="2822575"/>
            <a:ext cx="3750310" cy="1360170"/>
          </a:xfrm>
          <a:custGeom>
            <a:avLst/>
            <a:gdLst>
              <a:gd name="sw" fmla="*/ 1 w 5905"/>
              <a:gd name="sh" fmla="*/ 1 h 2142"/>
              <a:gd name="mins" fmla="min sw sh"/>
              <a:gd name="dsw" fmla="+- 0 sw mins"/>
              <a:gd name="dsh" fmla="+- 0 sh mins"/>
              <a:gd name="p0x0" fmla="*/ 120 w 5905"/>
              <a:gd name="p0y0" fmla="*/ 0 h 2142"/>
              <a:gd name="p0x1" fmla="*/ 5785 w 5905"/>
              <a:gd name="p0y1" fmla="*/ 0 h 2142"/>
              <a:gd name="p0x2" fmla="*/ 5851 w 5905"/>
              <a:gd name="p0y2" fmla="*/ 0 h 2142"/>
              <a:gd name="p0x3" fmla="*/ 5905 w 5905"/>
              <a:gd name="p0y3" fmla="*/ 53 h 2142"/>
              <a:gd name="p0x4" fmla="*/ 5905 w 5905"/>
              <a:gd name="p0y4" fmla="*/ 120 h 2142"/>
              <a:gd name="p0x5" fmla="*/ 5905 w 5905"/>
              <a:gd name="p0y5" fmla="*/ 2022 h 2142"/>
              <a:gd name="p0x6" fmla="*/ 5905 w 5905"/>
              <a:gd name="p0y6" fmla="*/ 2088 h 2142"/>
              <a:gd name="p0x7" fmla="*/ 5851 w 5905"/>
              <a:gd name="p0y7" fmla="*/ 2142 h 2142"/>
              <a:gd name="p0x8" fmla="*/ 5785 w 5905"/>
              <a:gd name="p0y8" fmla="*/ 2142 h 2142"/>
              <a:gd name="p0x9" fmla="*/ 120 w 5905"/>
              <a:gd name="p0y9" fmla="*/ 2142 h 2142"/>
              <a:gd name="p0x10" fmla="*/ 53 w 5905"/>
              <a:gd name="p0y10" fmla="*/ 2142 h 2142"/>
              <a:gd name="p0x11" fmla="*/ 0 w 5905"/>
              <a:gd name="p0y11" fmla="*/ 2088 h 2142"/>
              <a:gd name="p0x12" fmla="*/ 0 w 5905"/>
              <a:gd name="p0y12" fmla="*/ 2022 h 2142"/>
              <a:gd name="p0x13" fmla="*/ 0 w 5905"/>
              <a:gd name="p0y13" fmla="*/ 120 h 2142"/>
              <a:gd name="p0x14" fmla="*/ 0 w 5905"/>
              <a:gd name="p0y14" fmla="*/ 53 h 2142"/>
              <a:gd name="p0x15" fmla="*/ 53 w 5905"/>
              <a:gd name="p0y15" fmla="*/ 0 h 2142"/>
              <a:gd name="p0x16" fmla="*/ 120 w 5905"/>
              <a:gd name="p0y16" fmla="*/ 0 h 21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4130040" y="307848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3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4187504" y="3152299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2400" b="1">
              <a:solidFill>
                <a:srgbClr val="D47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4739659" y="3143726"/>
            <a:ext cx="204192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苹果</a:t>
            </a:r>
            <a:r>
              <a:rPr lang="en-US" altLang="zh-CN"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+</a:t>
            </a:r>
            <a:r>
              <a:rPr lang="zh-CN" altLang="en-US"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梨</a:t>
            </a:r>
            <a:r>
              <a:rPr lang="en-US" altLang="zh-CN"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=17</a:t>
            </a:r>
            <a:r>
              <a:rPr lang="zh-CN" altLang="en-US"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2100" b="1" spc="42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4587259" y="3635216"/>
            <a:ext cx="152563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再加香蕉</a:t>
            </a:r>
            <a:r>
              <a:rPr lang="en-US" altLang="zh-CN"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lang="en-US" altLang="zh-CN" sz="135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</a:t>
            </a:r>
            <a:r>
              <a:rPr lang="zh-CN" altLang="en-US" sz="135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35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7"/>
            </p:custDataLst>
          </p:nvPr>
        </p:nvSpPr>
        <p:spPr>
          <a:xfrm>
            <a:off x="4015740" y="2827044"/>
            <a:ext cx="3740150" cy="135123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890" h="2128">
                <a:moveTo>
                  <a:pt x="120" y="0"/>
                </a:moveTo>
                <a:lnTo>
                  <a:pt x="5770" y="0"/>
                </a:lnTo>
                <a:cubicBezTo>
                  <a:pt x="5836" y="0"/>
                  <a:pt x="5890" y="54"/>
                  <a:pt x="5890" y="120"/>
                </a:cubicBezTo>
                <a:lnTo>
                  <a:pt x="5890" y="2008"/>
                </a:lnTo>
                <a:cubicBezTo>
                  <a:pt x="5890" y="2074"/>
                  <a:pt x="5836" y="2128"/>
                  <a:pt x="5770" y="2128"/>
                </a:cubicBezTo>
                <a:lnTo>
                  <a:pt x="120" y="2128"/>
                </a:lnTo>
                <a:cubicBezTo>
                  <a:pt x="54" y="2128"/>
                  <a:pt x="0" y="2074"/>
                  <a:pt x="0" y="200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0"/>
            </p:custDataLst>
          </p:nvPr>
        </p:nvSpPr>
        <p:spPr>
          <a:xfrm>
            <a:off x="7865745" y="2822575"/>
            <a:ext cx="3749675" cy="1360170"/>
          </a:xfrm>
          <a:custGeom>
            <a:avLst/>
            <a:gdLst>
              <a:gd name="sw" fmla="*/ 1 w 5905"/>
              <a:gd name="sh" fmla="*/ 1 h 2142"/>
              <a:gd name="mins" fmla="min sw sh"/>
              <a:gd name="dsw" fmla="+- 0 sw mins"/>
              <a:gd name="dsh" fmla="+- 0 sh mins"/>
              <a:gd name="p0x0" fmla="*/ 120 w 5905"/>
              <a:gd name="p0y0" fmla="*/ 0 h 2142"/>
              <a:gd name="p0x1" fmla="*/ 5785 w 5905"/>
              <a:gd name="p0y1" fmla="*/ 0 h 2142"/>
              <a:gd name="p0x2" fmla="*/ 5851 w 5905"/>
              <a:gd name="p0y2" fmla="*/ 0 h 2142"/>
              <a:gd name="p0x3" fmla="*/ 5905 w 5905"/>
              <a:gd name="p0y3" fmla="*/ 53 h 2142"/>
              <a:gd name="p0x4" fmla="*/ 5905 w 5905"/>
              <a:gd name="p0y4" fmla="*/ 120 h 2142"/>
              <a:gd name="p0x5" fmla="*/ 5905 w 5905"/>
              <a:gd name="p0y5" fmla="*/ 2022 h 2142"/>
              <a:gd name="p0x6" fmla="*/ 5905 w 5905"/>
              <a:gd name="p0y6" fmla="*/ 2088 h 2142"/>
              <a:gd name="p0x7" fmla="*/ 5851 w 5905"/>
              <a:gd name="p0y7" fmla="*/ 2142 h 2142"/>
              <a:gd name="p0x8" fmla="*/ 5785 w 5905"/>
              <a:gd name="p0y8" fmla="*/ 2142 h 2142"/>
              <a:gd name="p0x9" fmla="*/ 120 w 5905"/>
              <a:gd name="p0y9" fmla="*/ 2142 h 2142"/>
              <a:gd name="p0x10" fmla="*/ 53 w 5905"/>
              <a:gd name="p0y10" fmla="*/ 2142 h 2142"/>
              <a:gd name="p0x11" fmla="*/ 0 w 5905"/>
              <a:gd name="p0y11" fmla="*/ 2088 h 2142"/>
              <a:gd name="p0x12" fmla="*/ 0 w 5905"/>
              <a:gd name="p0y12" fmla="*/ 2022 h 2142"/>
              <a:gd name="p0x13" fmla="*/ 0 w 5905"/>
              <a:gd name="p0y13" fmla="*/ 120 h 2142"/>
              <a:gd name="p0x14" fmla="*/ 0 w 5905"/>
              <a:gd name="p0y14" fmla="*/ 53 h 2142"/>
              <a:gd name="p0x15" fmla="*/ 53 w 5905"/>
              <a:gd name="p0y15" fmla="*/ 0 h 2142"/>
              <a:gd name="p0x16" fmla="*/ 120 w 5905"/>
              <a:gd name="p0y16" fmla="*/ 0 h 21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7984490" y="307848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3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8042301" y="3152299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2400" b="1">
              <a:solidFill>
                <a:srgbClr val="D47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8594455" y="3143726"/>
            <a:ext cx="204192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梨</a:t>
            </a:r>
            <a:r>
              <a:rPr lang="en-US" altLang="zh-CN"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+</a:t>
            </a:r>
            <a:r>
              <a:rPr lang="zh-CN" altLang="en-US"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香蕉</a:t>
            </a:r>
            <a:r>
              <a:rPr lang="en-US" altLang="zh-CN"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=20</a:t>
            </a:r>
            <a:r>
              <a:rPr lang="zh-CN" altLang="en-US"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2100" b="1" spc="42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8442055" y="3635216"/>
            <a:ext cx="152563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再加苹果</a:t>
            </a:r>
            <a:r>
              <a:rPr lang="en-US" altLang="zh-CN"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lang="en-US" altLang="zh-CN" sz="135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</a:t>
            </a:r>
            <a:r>
              <a:rPr lang="zh-CN" altLang="en-US" sz="135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35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5"/>
            </p:custDataLst>
          </p:nvPr>
        </p:nvSpPr>
        <p:spPr>
          <a:xfrm>
            <a:off x="7870190" y="2827031"/>
            <a:ext cx="3740785" cy="135125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891" h="2128">
                <a:moveTo>
                  <a:pt x="120" y="0"/>
                </a:moveTo>
                <a:lnTo>
                  <a:pt x="5771" y="0"/>
                </a:lnTo>
                <a:cubicBezTo>
                  <a:pt x="5837" y="0"/>
                  <a:pt x="5891" y="54"/>
                  <a:pt x="5891" y="120"/>
                </a:cubicBezTo>
                <a:lnTo>
                  <a:pt x="5891" y="2008"/>
                </a:lnTo>
                <a:cubicBezTo>
                  <a:pt x="5891" y="2074"/>
                  <a:pt x="5837" y="2128"/>
                  <a:pt x="5771" y="2128"/>
                </a:cubicBezTo>
                <a:lnTo>
                  <a:pt x="120" y="2128"/>
                </a:lnTo>
                <a:cubicBezTo>
                  <a:pt x="54" y="2128"/>
                  <a:pt x="0" y="2074"/>
                  <a:pt x="0" y="200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8"/>
            </p:custDataLst>
          </p:nvPr>
        </p:nvSpPr>
        <p:spPr>
          <a:xfrm>
            <a:off x="4010660" y="4864100"/>
            <a:ext cx="7604760" cy="1607820"/>
          </a:xfrm>
          <a:custGeom>
            <a:avLst/>
            <a:gdLst>
              <a:gd name="sw" fmla="*/ 1 w 11975"/>
              <a:gd name="sh" fmla="*/ 1 h 2532"/>
              <a:gd name="mins" fmla="min sw sh"/>
              <a:gd name="dsw" fmla="+- 0 sw mins"/>
              <a:gd name="dsh" fmla="+- 0 sh mins"/>
              <a:gd name="p0x0" fmla="*/ 120 w 11975"/>
              <a:gd name="p0y0" fmla="*/ 0 h 2532"/>
              <a:gd name="p0x1" fmla="*/ 11855 w 11975"/>
              <a:gd name="p0y1" fmla="*/ 0 h 2532"/>
              <a:gd name="p0x2" fmla="*/ 11922 w 11975"/>
              <a:gd name="p0y2" fmla="*/ 0 h 2532"/>
              <a:gd name="p0x3" fmla="*/ 11975 w 11975"/>
              <a:gd name="p0y3" fmla="*/ 53 h 2532"/>
              <a:gd name="p0x4" fmla="*/ 11975 w 11975"/>
              <a:gd name="p0y4" fmla="*/ 120 h 2532"/>
              <a:gd name="p0x5" fmla="*/ 11975 w 11975"/>
              <a:gd name="p0y5" fmla="*/ 2412 h 2532"/>
              <a:gd name="p0x6" fmla="*/ 11975 w 11975"/>
              <a:gd name="p0y6" fmla="*/ 2478 h 2532"/>
              <a:gd name="p0x7" fmla="*/ 11922 w 11975"/>
              <a:gd name="p0y7" fmla="*/ 2532 h 2532"/>
              <a:gd name="p0x8" fmla="*/ 11855 w 11975"/>
              <a:gd name="p0y8" fmla="*/ 2532 h 2532"/>
              <a:gd name="p0x9" fmla="*/ 120 w 11975"/>
              <a:gd name="p0y9" fmla="*/ 2532 h 2532"/>
              <a:gd name="p0x10" fmla="*/ 53 w 11975"/>
              <a:gd name="p0y10" fmla="*/ 2532 h 2532"/>
              <a:gd name="p0x11" fmla="*/ 0 w 11975"/>
              <a:gd name="p0y11" fmla="*/ 2478 h 2532"/>
              <a:gd name="p0x12" fmla="*/ 0 w 11975"/>
              <a:gd name="p0y12" fmla="*/ 2412 h 2532"/>
              <a:gd name="p0x13" fmla="*/ 0 w 11975"/>
              <a:gd name="p0y13" fmla="*/ 120 h 2532"/>
              <a:gd name="p0x14" fmla="*/ 0 w 11975"/>
              <a:gd name="p0y14" fmla="*/ 53 h 2532"/>
              <a:gd name="p0x15" fmla="*/ 53 w 11975"/>
              <a:gd name="p0y15" fmla="*/ 0 h 2532"/>
              <a:gd name="p0x16" fmla="*/ 120 w 11975"/>
              <a:gd name="p0y16" fmla="*/ 0 h 25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6514509" y="5098628"/>
            <a:ext cx="259772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21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(a+b)+c = a+(b+c)</a:t>
            </a:r>
            <a:endParaRPr sz="21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0"/>
            </p:custDataLst>
          </p:nvPr>
        </p:nvSpPr>
        <p:spPr>
          <a:xfrm>
            <a:off x="5841587" y="5512013"/>
            <a:ext cx="394349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三个数相加，先把前两个或后两个相加，</a:t>
            </a:r>
            <a:r>
              <a:rPr sz="135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和不变</a:t>
            </a:r>
            <a:endParaRPr sz="135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130040" y="5877560"/>
            <a:ext cx="7366000" cy="359410"/>
            <a:chOff x="6504" y="9256"/>
            <a:chExt cx="11600" cy="566"/>
          </a:xfrm>
        </p:grpSpPr>
        <p:sp>
          <p:nvSpPr>
            <p:cNvPr id="32" name="任意多边形 31"/>
            <p:cNvSpPr/>
            <p:nvPr>
              <p:custDataLst>
                <p:tags r:id="rId31"/>
              </p:custDataLst>
            </p:nvPr>
          </p:nvSpPr>
          <p:spPr>
            <a:xfrm>
              <a:off x="6504" y="9256"/>
              <a:ext cx="11601" cy="567"/>
            </a:xfrm>
            <a:custGeom>
              <a:avLst/>
              <a:gdLst>
                <a:gd name="sw" fmla="*/ 1 w 11600"/>
                <a:gd name="sh" fmla="*/ 1 h 566"/>
                <a:gd name="mins" fmla="min sw sh"/>
                <a:gd name="dsw" fmla="+- 0 sw mins"/>
                <a:gd name="dsh" fmla="+- 0 sh mins"/>
                <a:gd name="p0x0" fmla="*/ 0 w 11600"/>
                <a:gd name="p0y0" fmla="*/ 0 h 566"/>
                <a:gd name="p0x1" fmla="*/ 11600 w 11600"/>
                <a:gd name="p0y1" fmla="*/ 0 h 566"/>
                <a:gd name="p0x2" fmla="*/ 11600 w 11600"/>
                <a:gd name="p0y2" fmla="*/ 566 h 566"/>
                <a:gd name="p0x3" fmla="*/ 0 w 11600"/>
                <a:gd name="p0y3" fmla="*/ 566 h 566"/>
                <a:gd name="p0x4" fmla="*/ 0 w 11600"/>
                <a:gd name="p0y4" fmla="*/ 0 h 56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32"/>
              </p:custDataLst>
            </p:nvPr>
          </p:nvSpPr>
          <p:spPr>
            <a:xfrm>
              <a:off x="6504" y="9256"/>
              <a:ext cx="11601" cy="15"/>
            </a:xfrm>
            <a:custGeom>
              <a:avLst/>
              <a:gdLst>
                <a:gd name="sw" fmla="*/ 1 w 11600"/>
                <a:gd name="sh" fmla="*/ 1 h 15"/>
                <a:gd name="mins" fmla="min sw sh"/>
                <a:gd name="dsw" fmla="+- 0 sw mins"/>
                <a:gd name="dsh" fmla="+- 0 sh mins"/>
                <a:gd name="p0x0" fmla="*/ 0 w 11600"/>
                <a:gd name="p0y0" fmla="*/ 0 h 15"/>
                <a:gd name="p0x1" fmla="*/ 11600 w 11600"/>
                <a:gd name="p0y1" fmla="*/ 0 h 15"/>
                <a:gd name="p0x2" fmla="*/ 11600 w 11600"/>
                <a:gd name="p0y2" fmla="*/ 15 h 15"/>
                <a:gd name="p0x3" fmla="*/ 0 w 11600"/>
                <a:gd name="p0y3" fmla="*/ 15 h 15"/>
                <a:gd name="p0x4" fmla="*/ 0 w 1160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8E0D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5417125" y="5948229"/>
            <a:ext cx="479241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巧算</a:t>
            </a:r>
            <a:r>
              <a:rPr lang="zh-CN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：</a:t>
            </a:r>
            <a:r>
              <a:rPr lang="en-US" altLang="zh-CN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88+156+44</a:t>
            </a:r>
            <a:r>
              <a:rPr lang="zh-CN" altLang="en-US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，先算</a:t>
            </a:r>
            <a:r>
              <a:rPr lang="en-US" altLang="zh-CN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156+44=200</a:t>
            </a:r>
            <a:r>
              <a:rPr lang="zh-CN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，再加</a:t>
            </a:r>
            <a:r>
              <a:rPr lang="en-US" altLang="zh-CN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88 → </a:t>
            </a:r>
            <a:r>
              <a:rPr sz="135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288</a:t>
            </a:r>
            <a:endParaRPr sz="135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4"/>
            </p:custDataLst>
          </p:nvPr>
        </p:nvSpPr>
        <p:spPr>
          <a:xfrm>
            <a:off x="4015740" y="4868559"/>
            <a:ext cx="7594600" cy="159890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960" h="2518">
                <a:moveTo>
                  <a:pt x="120" y="0"/>
                </a:moveTo>
                <a:lnTo>
                  <a:pt x="11841" y="0"/>
                </a:lnTo>
                <a:cubicBezTo>
                  <a:pt x="11902" y="0"/>
                  <a:pt x="11952" y="46"/>
                  <a:pt x="11960" y="104"/>
                </a:cubicBezTo>
                <a:lnTo>
                  <a:pt x="11960" y="2414"/>
                </a:lnTo>
                <a:cubicBezTo>
                  <a:pt x="11952" y="2472"/>
                  <a:pt x="11902" y="2518"/>
                  <a:pt x="11841" y="2518"/>
                </a:cubicBezTo>
                <a:lnTo>
                  <a:pt x="120" y="2518"/>
                </a:lnTo>
                <a:cubicBezTo>
                  <a:pt x="54" y="2518"/>
                  <a:pt x="0" y="2464"/>
                  <a:pt x="0" y="239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</a:rPr>
              <a:t>乘法也有结合律</a:t>
            </a:r>
            <a:endParaRPr sz="3000" b="1">
              <a:solidFill>
                <a:srgbClr val="2C3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766445" y="1299845"/>
            <a:ext cx="5019675" cy="1806575"/>
          </a:xfrm>
          <a:custGeom>
            <a:avLst/>
            <a:gdLst>
              <a:gd name="sw" fmla="*/ 1 w 7905"/>
              <a:gd name="sh" fmla="*/ 1 h 2845"/>
              <a:gd name="mins" fmla="min sw sh"/>
              <a:gd name="dsw" fmla="+- 0 sw mins"/>
              <a:gd name="dsh" fmla="+- 0 sh mins"/>
              <a:gd name="p0x0" fmla="*/ 120 w 7905"/>
              <a:gd name="p0y0" fmla="*/ 0 h 2845"/>
              <a:gd name="p0x1" fmla="*/ 7785 w 7905"/>
              <a:gd name="p0y1" fmla="*/ 0 h 2845"/>
              <a:gd name="p0x2" fmla="*/ 7851 w 7905"/>
              <a:gd name="p0y2" fmla="*/ 0 h 2845"/>
              <a:gd name="p0x3" fmla="*/ 7905 w 7905"/>
              <a:gd name="p0y3" fmla="*/ 53 h 2845"/>
              <a:gd name="p0x4" fmla="*/ 7905 w 7905"/>
              <a:gd name="p0y4" fmla="*/ 120 h 2845"/>
              <a:gd name="p0x5" fmla="*/ 7905 w 7905"/>
              <a:gd name="p0y5" fmla="*/ 2725 h 2845"/>
              <a:gd name="p0x6" fmla="*/ 7905 w 7905"/>
              <a:gd name="p0y6" fmla="*/ 2791 h 2845"/>
              <a:gd name="p0x7" fmla="*/ 7851 w 7905"/>
              <a:gd name="p0y7" fmla="*/ 2845 h 2845"/>
              <a:gd name="p0x8" fmla="*/ 7785 w 7905"/>
              <a:gd name="p0y8" fmla="*/ 2845 h 2845"/>
              <a:gd name="p0x9" fmla="*/ 120 w 7905"/>
              <a:gd name="p0y9" fmla="*/ 2845 h 2845"/>
              <a:gd name="p0x10" fmla="*/ 53 w 7905"/>
              <a:gd name="p0y10" fmla="*/ 2845 h 2845"/>
              <a:gd name="p0x11" fmla="*/ 0 w 7905"/>
              <a:gd name="p0y11" fmla="*/ 2791 h 2845"/>
              <a:gd name="p0x12" fmla="*/ 0 w 7905"/>
              <a:gd name="p0y12" fmla="*/ 2725 h 2845"/>
              <a:gd name="p0x13" fmla="*/ 0 w 7905"/>
              <a:gd name="p0y13" fmla="*/ 120 h 2845"/>
              <a:gd name="p0x14" fmla="*/ 0 w 7905"/>
              <a:gd name="p0y14" fmla="*/ 53 h 2845"/>
              <a:gd name="p0x15" fmla="*/ 53 w 7905"/>
              <a:gd name="p0y15" fmla="*/ 0 h 2845"/>
              <a:gd name="p0x16" fmla="*/ 120 w 7905"/>
              <a:gd name="p0y16" fmla="*/ 0 h 28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885825" y="1403985"/>
            <a:ext cx="47815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先算前两个</a:t>
            </a:r>
            <a:endParaRPr b="1" spc="36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885825" y="2112988"/>
            <a:ext cx="47815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(2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4)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 = 24</a:t>
            </a:r>
            <a:endParaRPr lang="en-US" altLang="zh-CN"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885825" y="2389213"/>
            <a:ext cx="47815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(7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4)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25 = 700</a:t>
            </a:r>
            <a:endParaRPr lang="en-US" altLang="zh-CN"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771530" y="1304925"/>
            <a:ext cx="5010139" cy="1797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90" h="2830">
                <a:moveTo>
                  <a:pt x="120" y="0"/>
                </a:moveTo>
                <a:lnTo>
                  <a:pt x="7770" y="0"/>
                </a:lnTo>
                <a:cubicBezTo>
                  <a:pt x="7836" y="0"/>
                  <a:pt x="7890" y="54"/>
                  <a:pt x="7890" y="120"/>
                </a:cubicBezTo>
                <a:lnTo>
                  <a:pt x="7890" y="2710"/>
                </a:lnTo>
                <a:cubicBezTo>
                  <a:pt x="7890" y="2776"/>
                  <a:pt x="7836" y="2830"/>
                  <a:pt x="7770" y="2830"/>
                </a:cubicBezTo>
                <a:lnTo>
                  <a:pt x="120" y="2830"/>
                </a:lnTo>
                <a:cubicBezTo>
                  <a:pt x="54" y="2830"/>
                  <a:pt x="0" y="2776"/>
                  <a:pt x="0" y="271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766445" y="3306445"/>
            <a:ext cx="5019675" cy="1806575"/>
          </a:xfrm>
          <a:custGeom>
            <a:avLst/>
            <a:gdLst>
              <a:gd name="sw" fmla="*/ 1 w 7905"/>
              <a:gd name="sh" fmla="*/ 1 h 2845"/>
              <a:gd name="mins" fmla="min sw sh"/>
              <a:gd name="dsw" fmla="+- 0 sw mins"/>
              <a:gd name="dsh" fmla="+- 0 sh mins"/>
              <a:gd name="p0x0" fmla="*/ 120 w 7905"/>
              <a:gd name="p0y0" fmla="*/ 0 h 2845"/>
              <a:gd name="p0x1" fmla="*/ 7785 w 7905"/>
              <a:gd name="p0y1" fmla="*/ 0 h 2845"/>
              <a:gd name="p0x2" fmla="*/ 7851 w 7905"/>
              <a:gd name="p0y2" fmla="*/ 0 h 2845"/>
              <a:gd name="p0x3" fmla="*/ 7905 w 7905"/>
              <a:gd name="p0y3" fmla="*/ 53 h 2845"/>
              <a:gd name="p0x4" fmla="*/ 7905 w 7905"/>
              <a:gd name="p0y4" fmla="*/ 120 h 2845"/>
              <a:gd name="p0x5" fmla="*/ 7905 w 7905"/>
              <a:gd name="p0y5" fmla="*/ 2725 h 2845"/>
              <a:gd name="p0x6" fmla="*/ 7905 w 7905"/>
              <a:gd name="p0y6" fmla="*/ 2791 h 2845"/>
              <a:gd name="p0x7" fmla="*/ 7851 w 7905"/>
              <a:gd name="p0y7" fmla="*/ 2845 h 2845"/>
              <a:gd name="p0x8" fmla="*/ 7785 w 7905"/>
              <a:gd name="p0y8" fmla="*/ 2845 h 2845"/>
              <a:gd name="p0x9" fmla="*/ 120 w 7905"/>
              <a:gd name="p0y9" fmla="*/ 2845 h 2845"/>
              <a:gd name="p0x10" fmla="*/ 53 w 7905"/>
              <a:gd name="p0y10" fmla="*/ 2845 h 2845"/>
              <a:gd name="p0x11" fmla="*/ 0 w 7905"/>
              <a:gd name="p0y11" fmla="*/ 2791 h 2845"/>
              <a:gd name="p0x12" fmla="*/ 0 w 7905"/>
              <a:gd name="p0y12" fmla="*/ 2725 h 2845"/>
              <a:gd name="p0x13" fmla="*/ 0 w 7905"/>
              <a:gd name="p0y13" fmla="*/ 120 h 2845"/>
              <a:gd name="p0x14" fmla="*/ 0 w 7905"/>
              <a:gd name="p0y14" fmla="*/ 53 h 2845"/>
              <a:gd name="p0x15" fmla="*/ 53 w 7905"/>
              <a:gd name="p0y15" fmla="*/ 0 h 2845"/>
              <a:gd name="p0x16" fmla="*/ 120 w 7905"/>
              <a:gd name="p0y16" fmla="*/ 0 h 28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885825" y="3410712"/>
            <a:ext cx="47815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生活中的道理</a:t>
            </a:r>
            <a:endParaRPr b="1" spc="36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885825" y="4138765"/>
            <a:ext cx="47815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先算一箱多少块：</a:t>
            </a:r>
            <a:endParaRPr sz="1350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885825" y="4391177"/>
            <a:ext cx="47815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(40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3)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 = 720</a:t>
            </a:r>
            <a:endParaRPr lang="en-US" altLang="zh-CN"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3"/>
            </p:custDataLst>
          </p:nvPr>
        </p:nvSpPr>
        <p:spPr>
          <a:xfrm>
            <a:off x="771530" y="3311525"/>
            <a:ext cx="5010139" cy="1797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90" h="2830">
                <a:moveTo>
                  <a:pt x="120" y="0"/>
                </a:moveTo>
                <a:lnTo>
                  <a:pt x="7770" y="0"/>
                </a:lnTo>
                <a:cubicBezTo>
                  <a:pt x="7836" y="0"/>
                  <a:pt x="7890" y="54"/>
                  <a:pt x="7890" y="120"/>
                </a:cubicBezTo>
                <a:lnTo>
                  <a:pt x="7890" y="2710"/>
                </a:lnTo>
                <a:cubicBezTo>
                  <a:pt x="7890" y="2776"/>
                  <a:pt x="7836" y="2830"/>
                  <a:pt x="7770" y="2830"/>
                </a:cubicBezTo>
                <a:lnTo>
                  <a:pt x="120" y="2830"/>
                </a:lnTo>
                <a:cubicBezTo>
                  <a:pt x="54" y="2830"/>
                  <a:pt x="0" y="2776"/>
                  <a:pt x="0" y="271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6405245" y="1299845"/>
            <a:ext cx="5019675" cy="1137920"/>
          </a:xfrm>
          <a:custGeom>
            <a:avLst/>
            <a:gdLst>
              <a:gd name="sw" fmla="*/ 1 w 7905"/>
              <a:gd name="sh" fmla="*/ 1 h 1791"/>
              <a:gd name="mins" fmla="min sw sh"/>
              <a:gd name="dsw" fmla="+- 0 sw mins"/>
              <a:gd name="dsh" fmla="+- 0 sh mins"/>
              <a:gd name="p0x0" fmla="*/ 120 w 7905"/>
              <a:gd name="p0y0" fmla="*/ 0 h 1791"/>
              <a:gd name="p0x1" fmla="*/ 7785 w 7905"/>
              <a:gd name="p0y1" fmla="*/ 0 h 1791"/>
              <a:gd name="p0x2" fmla="*/ 7851 w 7905"/>
              <a:gd name="p0y2" fmla="*/ 0 h 1791"/>
              <a:gd name="p0x3" fmla="*/ 7905 w 7905"/>
              <a:gd name="p0y3" fmla="*/ 53 h 1791"/>
              <a:gd name="p0x4" fmla="*/ 7905 w 7905"/>
              <a:gd name="p0y4" fmla="*/ 120 h 1791"/>
              <a:gd name="p0x5" fmla="*/ 7905 w 7905"/>
              <a:gd name="p0y5" fmla="*/ 1671 h 1791"/>
              <a:gd name="p0x6" fmla="*/ 7905 w 7905"/>
              <a:gd name="p0y6" fmla="*/ 1738 h 1791"/>
              <a:gd name="p0x7" fmla="*/ 7851 w 7905"/>
              <a:gd name="p0y7" fmla="*/ 1791 h 1791"/>
              <a:gd name="p0x8" fmla="*/ 7785 w 7905"/>
              <a:gd name="p0y8" fmla="*/ 1791 h 1791"/>
              <a:gd name="p0x9" fmla="*/ 120 w 7905"/>
              <a:gd name="p0y9" fmla="*/ 1791 h 1791"/>
              <a:gd name="p0x10" fmla="*/ 53 w 7905"/>
              <a:gd name="p0y10" fmla="*/ 1791 h 1791"/>
              <a:gd name="p0x11" fmla="*/ 0 w 7905"/>
              <a:gd name="p0y11" fmla="*/ 1738 h 1791"/>
              <a:gd name="p0x12" fmla="*/ 0 w 7905"/>
              <a:gd name="p0y12" fmla="*/ 1671 h 1791"/>
              <a:gd name="p0x13" fmla="*/ 0 w 7905"/>
              <a:gd name="p0y13" fmla="*/ 120 h 1791"/>
              <a:gd name="p0x14" fmla="*/ 0 w 7905"/>
              <a:gd name="p0y14" fmla="*/ 53 h 1791"/>
              <a:gd name="p0x15" fmla="*/ 53 w 7905"/>
              <a:gd name="p0y15" fmla="*/ 0 h 1791"/>
              <a:gd name="p0x16" fmla="*/ 120 w 7905"/>
              <a:gd name="p0y16" fmla="*/ 0 h 1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6524625" y="1403985"/>
            <a:ext cx="47815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先算后两个</a:t>
            </a:r>
            <a:endParaRPr b="1" spc="36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6524625" y="1778575"/>
            <a:ext cx="47815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(4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3) = 24</a:t>
            </a:r>
            <a:endParaRPr lang="en-US" altLang="zh-CN"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6524625" y="2054800"/>
            <a:ext cx="47815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(4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25) = 700</a:t>
            </a:r>
            <a:endParaRPr lang="en-US" altLang="zh-CN"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6410359" y="1304925"/>
            <a:ext cx="5010082" cy="11277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90" h="1776">
                <a:moveTo>
                  <a:pt x="120" y="0"/>
                </a:moveTo>
                <a:lnTo>
                  <a:pt x="7770" y="0"/>
                </a:lnTo>
                <a:cubicBezTo>
                  <a:pt x="7836" y="0"/>
                  <a:pt x="7890" y="54"/>
                  <a:pt x="7890" y="120"/>
                </a:cubicBezTo>
                <a:lnTo>
                  <a:pt x="7890" y="1656"/>
                </a:lnTo>
                <a:cubicBezTo>
                  <a:pt x="7890" y="1722"/>
                  <a:pt x="7836" y="1776"/>
                  <a:pt x="7770" y="1776"/>
                </a:cubicBezTo>
                <a:lnTo>
                  <a:pt x="120" y="1776"/>
                </a:lnTo>
                <a:cubicBezTo>
                  <a:pt x="54" y="1776"/>
                  <a:pt x="0" y="1722"/>
                  <a:pt x="0" y="1656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1"/>
            </p:custDataLst>
          </p:nvPr>
        </p:nvSpPr>
        <p:spPr>
          <a:xfrm>
            <a:off x="6405245" y="2637790"/>
            <a:ext cx="5019675" cy="1137920"/>
          </a:xfrm>
          <a:custGeom>
            <a:avLst/>
            <a:gdLst>
              <a:gd name="sw" fmla="*/ 1 w 7905"/>
              <a:gd name="sh" fmla="*/ 1 h 1791"/>
              <a:gd name="mins" fmla="min sw sh"/>
              <a:gd name="dsw" fmla="+- 0 sw mins"/>
              <a:gd name="dsh" fmla="+- 0 sh mins"/>
              <a:gd name="p0x0" fmla="*/ 120 w 7905"/>
              <a:gd name="p0y0" fmla="*/ 0 h 1791"/>
              <a:gd name="p0x1" fmla="*/ 7785 w 7905"/>
              <a:gd name="p0y1" fmla="*/ 0 h 1791"/>
              <a:gd name="p0x2" fmla="*/ 7851 w 7905"/>
              <a:gd name="p0y2" fmla="*/ 0 h 1791"/>
              <a:gd name="p0x3" fmla="*/ 7905 w 7905"/>
              <a:gd name="p0y3" fmla="*/ 53 h 1791"/>
              <a:gd name="p0x4" fmla="*/ 7905 w 7905"/>
              <a:gd name="p0y4" fmla="*/ 120 h 1791"/>
              <a:gd name="p0x5" fmla="*/ 7905 w 7905"/>
              <a:gd name="p0y5" fmla="*/ 1671 h 1791"/>
              <a:gd name="p0x6" fmla="*/ 7905 w 7905"/>
              <a:gd name="p0y6" fmla="*/ 1738 h 1791"/>
              <a:gd name="p0x7" fmla="*/ 7851 w 7905"/>
              <a:gd name="p0y7" fmla="*/ 1791 h 1791"/>
              <a:gd name="p0x8" fmla="*/ 7785 w 7905"/>
              <a:gd name="p0y8" fmla="*/ 1791 h 1791"/>
              <a:gd name="p0x9" fmla="*/ 120 w 7905"/>
              <a:gd name="p0y9" fmla="*/ 1791 h 1791"/>
              <a:gd name="p0x10" fmla="*/ 53 w 7905"/>
              <a:gd name="p0y10" fmla="*/ 1791 h 1791"/>
              <a:gd name="p0x11" fmla="*/ 0 w 7905"/>
              <a:gd name="p0y11" fmla="*/ 1738 h 1791"/>
              <a:gd name="p0x12" fmla="*/ 0 w 7905"/>
              <a:gd name="p0y12" fmla="*/ 1671 h 1791"/>
              <a:gd name="p0x13" fmla="*/ 0 w 7905"/>
              <a:gd name="p0y13" fmla="*/ 120 h 1791"/>
              <a:gd name="p0x14" fmla="*/ 0 w 7905"/>
              <a:gd name="p0y14" fmla="*/ 53 h 1791"/>
              <a:gd name="p0x15" fmla="*/ 53 w 7905"/>
              <a:gd name="p0y15" fmla="*/ 0 h 1791"/>
              <a:gd name="p0x16" fmla="*/ 120 w 7905"/>
              <a:gd name="p0y16" fmla="*/ 0 h 1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6524625" y="2757040"/>
            <a:ext cx="47815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先算总共多少小盒：</a:t>
            </a:r>
            <a:endParaRPr sz="1350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6524625" y="3009452"/>
            <a:ext cx="47815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40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(3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6) = 720</a:t>
            </a:r>
            <a:endParaRPr lang="en-US" altLang="zh-CN"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4"/>
            </p:custDataLst>
          </p:nvPr>
        </p:nvSpPr>
        <p:spPr>
          <a:xfrm>
            <a:off x="6410325" y="2642244"/>
            <a:ext cx="5010150" cy="112837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90" h="1777">
                <a:moveTo>
                  <a:pt x="120" y="0"/>
                </a:moveTo>
                <a:lnTo>
                  <a:pt x="7770" y="0"/>
                </a:lnTo>
                <a:cubicBezTo>
                  <a:pt x="7836" y="0"/>
                  <a:pt x="7890" y="54"/>
                  <a:pt x="7890" y="120"/>
                </a:cubicBezTo>
                <a:lnTo>
                  <a:pt x="7890" y="1657"/>
                </a:lnTo>
                <a:cubicBezTo>
                  <a:pt x="7890" y="1723"/>
                  <a:pt x="7836" y="1777"/>
                  <a:pt x="7770" y="1777"/>
                </a:cubicBezTo>
                <a:lnTo>
                  <a:pt x="120" y="1777"/>
                </a:lnTo>
                <a:cubicBezTo>
                  <a:pt x="54" y="1777"/>
                  <a:pt x="0" y="1723"/>
                  <a:pt x="0" y="1657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7"/>
            </p:custDataLst>
          </p:nvPr>
        </p:nvSpPr>
        <p:spPr>
          <a:xfrm>
            <a:off x="6405245" y="3975735"/>
            <a:ext cx="5019675" cy="1137285"/>
          </a:xfrm>
          <a:custGeom>
            <a:avLst/>
            <a:gdLst>
              <a:gd name="sw" fmla="*/ 1 w 7905"/>
              <a:gd name="sh" fmla="*/ 1 h 1791"/>
              <a:gd name="mins" fmla="min sw sh"/>
              <a:gd name="dsw" fmla="+- 0 sw mins"/>
              <a:gd name="dsh" fmla="+- 0 sh mins"/>
              <a:gd name="p0x0" fmla="*/ 120 w 7905"/>
              <a:gd name="p0y0" fmla="*/ 0 h 1791"/>
              <a:gd name="p0x1" fmla="*/ 7785 w 7905"/>
              <a:gd name="p0y1" fmla="*/ 0 h 1791"/>
              <a:gd name="p0x2" fmla="*/ 7851 w 7905"/>
              <a:gd name="p0y2" fmla="*/ 0 h 1791"/>
              <a:gd name="p0x3" fmla="*/ 7905 w 7905"/>
              <a:gd name="p0y3" fmla="*/ 53 h 1791"/>
              <a:gd name="p0x4" fmla="*/ 7905 w 7905"/>
              <a:gd name="p0y4" fmla="*/ 120 h 1791"/>
              <a:gd name="p0x5" fmla="*/ 7905 w 7905"/>
              <a:gd name="p0y5" fmla="*/ 1671 h 1791"/>
              <a:gd name="p0x6" fmla="*/ 7905 w 7905"/>
              <a:gd name="p0y6" fmla="*/ 1738 h 1791"/>
              <a:gd name="p0x7" fmla="*/ 7851 w 7905"/>
              <a:gd name="p0y7" fmla="*/ 1791 h 1791"/>
              <a:gd name="p0x8" fmla="*/ 7785 w 7905"/>
              <a:gd name="p0y8" fmla="*/ 1791 h 1791"/>
              <a:gd name="p0x9" fmla="*/ 120 w 7905"/>
              <a:gd name="p0y9" fmla="*/ 1791 h 1791"/>
              <a:gd name="p0x10" fmla="*/ 53 w 7905"/>
              <a:gd name="p0y10" fmla="*/ 1791 h 1791"/>
              <a:gd name="p0x11" fmla="*/ 0 w 7905"/>
              <a:gd name="p0y11" fmla="*/ 1738 h 1791"/>
              <a:gd name="p0x12" fmla="*/ 0 w 7905"/>
              <a:gd name="p0y12" fmla="*/ 1671 h 1791"/>
              <a:gd name="p0x13" fmla="*/ 0 w 7905"/>
              <a:gd name="p0y13" fmla="*/ 120 h 1791"/>
              <a:gd name="p0x14" fmla="*/ 0 w 7905"/>
              <a:gd name="p0y14" fmla="*/ 53 h 1791"/>
              <a:gd name="p0x15" fmla="*/ 53 w 7905"/>
              <a:gd name="p0y15" fmla="*/ 0 h 1791"/>
              <a:gd name="p0x16" fmla="*/ 120 w 7905"/>
              <a:gd name="p0y16" fmla="*/ 0 h 1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6524625" y="4079615"/>
            <a:ext cx="47815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试试看</a:t>
            </a:r>
            <a:endParaRPr b="1" spc="36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6524625" y="4442517"/>
            <a:ext cx="47815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125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endParaRPr lang="en-US" altLang="zh-CN"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0"/>
            </p:custDataLst>
          </p:nvPr>
        </p:nvSpPr>
        <p:spPr>
          <a:xfrm>
            <a:off x="6524625" y="4711836"/>
            <a:ext cx="378128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先算</a:t>
            </a:r>
            <a:r>
              <a:rPr lang="en-US" altLang="zh-CN"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125</a:t>
            </a:r>
            <a:r>
              <a:rPr lang="zh-CN" altLang="en-US" sz="135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 = 1000</a:t>
            </a:r>
            <a:r>
              <a:rPr lang="zh-CN"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，再算</a:t>
            </a:r>
            <a:r>
              <a:rPr lang="en-US"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sz="135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1000</a:t>
            </a:r>
            <a:r>
              <a:rPr lang="zh-CN" altLang="en-US" sz="135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 = 3000</a:t>
            </a:r>
            <a:endParaRPr lang="en-US" altLang="zh-CN" sz="135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1"/>
            </p:custDataLst>
          </p:nvPr>
        </p:nvSpPr>
        <p:spPr>
          <a:xfrm>
            <a:off x="6410325" y="3980189"/>
            <a:ext cx="5010150" cy="112837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90" h="1777">
                <a:moveTo>
                  <a:pt x="120" y="0"/>
                </a:moveTo>
                <a:lnTo>
                  <a:pt x="7770" y="0"/>
                </a:lnTo>
                <a:cubicBezTo>
                  <a:pt x="7836" y="0"/>
                  <a:pt x="7890" y="54"/>
                  <a:pt x="7890" y="120"/>
                </a:cubicBezTo>
                <a:lnTo>
                  <a:pt x="7890" y="1657"/>
                </a:lnTo>
                <a:cubicBezTo>
                  <a:pt x="7890" y="1723"/>
                  <a:pt x="7836" y="1777"/>
                  <a:pt x="7770" y="1777"/>
                </a:cubicBezTo>
                <a:lnTo>
                  <a:pt x="120" y="1777"/>
                </a:lnTo>
                <a:cubicBezTo>
                  <a:pt x="54" y="1777"/>
                  <a:pt x="0" y="1723"/>
                  <a:pt x="0" y="1657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2"/>
            </p:custDataLst>
          </p:nvPr>
        </p:nvSpPr>
        <p:spPr>
          <a:xfrm>
            <a:off x="571500" y="5537200"/>
            <a:ext cx="11049000" cy="939165"/>
          </a:xfrm>
          <a:custGeom>
            <a:avLst/>
            <a:gdLst>
              <a:gd name="sw" fmla="*/ 1 w 17400"/>
              <a:gd name="sh" fmla="*/ 1 h 1479"/>
              <a:gd name="mins" fmla="min sw sh"/>
              <a:gd name="dsw" fmla="+- 0 sw mins"/>
              <a:gd name="dsh" fmla="+- 0 sh mins"/>
              <a:gd name="p0x0" fmla="*/ 120 w 17400"/>
              <a:gd name="p0y0" fmla="*/ 0 h 1479"/>
              <a:gd name="p0x1" fmla="*/ 17280 w 17400"/>
              <a:gd name="p0y1" fmla="*/ 0 h 1479"/>
              <a:gd name="p0x2" fmla="*/ 17346 w 17400"/>
              <a:gd name="p0y2" fmla="*/ 0 h 1479"/>
              <a:gd name="p0x3" fmla="*/ 17400 w 17400"/>
              <a:gd name="p0y3" fmla="*/ 53 h 1479"/>
              <a:gd name="p0x4" fmla="*/ 17400 w 17400"/>
              <a:gd name="p0y4" fmla="*/ 120 h 1479"/>
              <a:gd name="p0x5" fmla="*/ 17400 w 17400"/>
              <a:gd name="p0y5" fmla="*/ 1359 h 1479"/>
              <a:gd name="p0x6" fmla="*/ 17400 w 17400"/>
              <a:gd name="p0y6" fmla="*/ 1425 h 1479"/>
              <a:gd name="p0x7" fmla="*/ 17346 w 17400"/>
              <a:gd name="p0y7" fmla="*/ 1479 h 1479"/>
              <a:gd name="p0x8" fmla="*/ 17280 w 17400"/>
              <a:gd name="p0y8" fmla="*/ 1479 h 1479"/>
              <a:gd name="p0x9" fmla="*/ 120 w 17400"/>
              <a:gd name="p0y9" fmla="*/ 1479 h 1479"/>
              <a:gd name="p0x10" fmla="*/ 53 w 17400"/>
              <a:gd name="p0y10" fmla="*/ 1479 h 1479"/>
              <a:gd name="p0x11" fmla="*/ 0 w 17400"/>
              <a:gd name="p0y11" fmla="*/ 1425 h 1479"/>
              <a:gd name="p0x12" fmla="*/ 0 w 17400"/>
              <a:gd name="p0y12" fmla="*/ 1359 h 1479"/>
              <a:gd name="p0x13" fmla="*/ 0 w 17400"/>
              <a:gd name="p0y13" fmla="*/ 120 h 1479"/>
              <a:gd name="p0x14" fmla="*/ 0 w 17400"/>
              <a:gd name="p0y14" fmla="*/ 53 h 1479"/>
              <a:gd name="p0x15" fmla="*/ 53 w 17400"/>
              <a:gd name="p0y15" fmla="*/ 0 h 1479"/>
              <a:gd name="p0x16" fmla="*/ 120 w 17400"/>
              <a:gd name="p0y16" fmla="*/ 0 h 14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0B8"/>
          </a:solidFill>
          <a:ln>
            <a:noFill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2781081" y="5636504"/>
            <a:ext cx="708697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三个数相乘，</a:t>
            </a:r>
            <a:r>
              <a:rPr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</a:rPr>
              <a:t>先把前两个数相乘</a:t>
            </a:r>
            <a:r>
              <a:rPr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，或者</a:t>
            </a:r>
            <a:r>
              <a:rPr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</a:rPr>
              <a:t>先把后两个数相乘</a:t>
            </a:r>
            <a:r>
              <a:rPr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，积不变</a:t>
            </a:r>
            <a:endParaRPr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4"/>
            </p:custDataLst>
          </p:nvPr>
        </p:nvSpPr>
        <p:spPr>
          <a:xfrm>
            <a:off x="5346726" y="5975595"/>
            <a:ext cx="166992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(a</a:t>
            </a:r>
            <a:r>
              <a:rPr lang="zh-CN" altLang="en-US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b)</a:t>
            </a:r>
            <a:r>
              <a:rPr lang="zh-CN" altLang="en-US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c = a</a:t>
            </a:r>
            <a:r>
              <a:rPr lang="zh-CN" altLang="en-US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(b</a:t>
            </a:r>
            <a:r>
              <a:rPr lang="zh-CN" altLang="en-US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c)</a:t>
            </a:r>
            <a:endParaRPr lang="en-US" altLang="zh-CN" sz="1350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5"/>
            </p:custDataLst>
          </p:nvPr>
        </p:nvSpPr>
        <p:spPr>
          <a:xfrm>
            <a:off x="571531" y="5537200"/>
            <a:ext cx="11048937" cy="9391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1479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1359"/>
                </a:lnTo>
                <a:cubicBezTo>
                  <a:pt x="17400" y="1425"/>
                  <a:pt x="17346" y="1479"/>
                  <a:pt x="17280" y="1479"/>
                </a:cubicBezTo>
                <a:lnTo>
                  <a:pt x="120" y="1479"/>
                </a:lnTo>
                <a:cubicBezTo>
                  <a:pt x="54" y="1479"/>
                  <a:pt x="0" y="1425"/>
                  <a:pt x="0" y="1359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乘法分配律</a:t>
            </a:r>
            <a:r>
              <a:rPr lang="en-US" altLang="zh-CN" sz="3000" b="1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巧算的核心</a:t>
            </a:r>
            <a:endParaRPr lang="zh-CN" altLang="en-US" sz="3000" b="1">
              <a:solidFill>
                <a:srgbClr val="2C3A3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pic>
        <p:nvPicPr>
          <p:cNvPr id="4" name="图片 3" descr="7a8b9872-8a37-11f1-9dc1-1a80edaa651c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90" r="1118"/>
          <a:stretch>
            <a:fillRect/>
          </a:stretch>
        </p:blipFill>
        <p:spPr>
          <a:xfrm>
            <a:off x="571500" y="1104922"/>
            <a:ext cx="2155825" cy="537205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95" h="8460">
                <a:moveTo>
                  <a:pt x="120" y="0"/>
                </a:moveTo>
                <a:lnTo>
                  <a:pt x="3275" y="0"/>
                </a:lnTo>
                <a:cubicBezTo>
                  <a:pt x="3341" y="0"/>
                  <a:pt x="3395" y="54"/>
                  <a:pt x="3395" y="120"/>
                </a:cubicBezTo>
                <a:lnTo>
                  <a:pt x="3395" y="8340"/>
                </a:lnTo>
                <a:cubicBezTo>
                  <a:pt x="3395" y="8406"/>
                  <a:pt x="3341" y="8460"/>
                  <a:pt x="327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2999105" y="1109345"/>
            <a:ext cx="8616315" cy="5362575"/>
          </a:xfrm>
          <a:custGeom>
            <a:avLst/>
            <a:gdLst>
              <a:gd name="sw" fmla="*/ 1 w 13569"/>
              <a:gd name="sh" fmla="*/ 1 h 8445"/>
              <a:gd name="mins" fmla="min sw sh"/>
              <a:gd name="dsw" fmla="+- 0 sw mins"/>
              <a:gd name="dsh" fmla="+- 0 sh mins"/>
              <a:gd name="p0x0" fmla="*/ 120 w 13569"/>
              <a:gd name="p0y0" fmla="*/ 0 h 8445"/>
              <a:gd name="p0x1" fmla="*/ 13449 w 13569"/>
              <a:gd name="p0y1" fmla="*/ 0 h 8445"/>
              <a:gd name="p0x2" fmla="*/ 13515 w 13569"/>
              <a:gd name="p0y2" fmla="*/ 0 h 8445"/>
              <a:gd name="p0x3" fmla="*/ 13569 w 13569"/>
              <a:gd name="p0y3" fmla="*/ 53 h 8445"/>
              <a:gd name="p0x4" fmla="*/ 13569 w 13569"/>
              <a:gd name="p0y4" fmla="*/ 120 h 8445"/>
              <a:gd name="p0x5" fmla="*/ 13569 w 13569"/>
              <a:gd name="p0y5" fmla="*/ 8325 h 8445"/>
              <a:gd name="p0x6" fmla="*/ 13569 w 13569"/>
              <a:gd name="p0y6" fmla="*/ 8391 h 8445"/>
              <a:gd name="p0x7" fmla="*/ 13515 w 13569"/>
              <a:gd name="p0y7" fmla="*/ 8445 h 8445"/>
              <a:gd name="p0x8" fmla="*/ 13449 w 13569"/>
              <a:gd name="p0y8" fmla="*/ 8445 h 8445"/>
              <a:gd name="p0x9" fmla="*/ 120 w 13569"/>
              <a:gd name="p0y9" fmla="*/ 8445 h 8445"/>
              <a:gd name="p0x10" fmla="*/ 53 w 13569"/>
              <a:gd name="p0y10" fmla="*/ 8445 h 8445"/>
              <a:gd name="p0x11" fmla="*/ 0 w 13569"/>
              <a:gd name="p0y11" fmla="*/ 8391 h 8445"/>
              <a:gd name="p0x12" fmla="*/ 0 w 13569"/>
              <a:gd name="p0y12" fmla="*/ 8325 h 8445"/>
              <a:gd name="p0x13" fmla="*/ 0 w 13569"/>
              <a:gd name="p0y13" fmla="*/ 120 h 8445"/>
              <a:gd name="p0x14" fmla="*/ 0 w 13569"/>
              <a:gd name="p0y14" fmla="*/ 53 h 8445"/>
              <a:gd name="p0x15" fmla="*/ 53 w 13569"/>
              <a:gd name="p0y15" fmla="*/ 0 h 8445"/>
              <a:gd name="p0x16" fmla="*/ 120 w 1356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6086027" y="1288732"/>
            <a:ext cx="24430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笑笑家装修贴瓷砖</a:t>
            </a:r>
            <a:endParaRPr sz="2100" b="1" spc="42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4314149" y="1738313"/>
            <a:ext cx="598683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白瓷砖每行</a:t>
            </a:r>
            <a:r>
              <a:rPr lang="en-US" sz="1500" b="1" spc="-15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500" b="1" spc="-15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块</a:t>
            </a:r>
            <a:r>
              <a:rPr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，花瓷砖每行</a:t>
            </a:r>
            <a:r>
              <a:rPr lang="en-US" sz="1500" b="1" spc="-15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500" b="1" spc="-15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块</a:t>
            </a:r>
            <a:r>
              <a:rPr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，都贴了</a:t>
            </a:r>
            <a:r>
              <a:rPr lang="en-US" sz="1500" b="1" spc="-15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altLang="en-US" sz="1500" b="1" spc="-15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行</a:t>
            </a:r>
            <a:r>
              <a:rPr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。一共贴了多少块？</a:t>
            </a:r>
            <a:endParaRPr sz="1500">
              <a:solidFill>
                <a:srgbClr val="5A6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3199130" y="2176145"/>
            <a:ext cx="4046220" cy="895350"/>
          </a:xfrm>
          <a:custGeom>
            <a:avLst/>
            <a:gdLst>
              <a:gd name="sw" fmla="*/ 1 w 6371"/>
              <a:gd name="sh" fmla="*/ 1 h 1410"/>
              <a:gd name="mins" fmla="min sw sh"/>
              <a:gd name="dsw" fmla="+- 0 sw mins"/>
              <a:gd name="dsh" fmla="+- 0 sh mins"/>
              <a:gd name="p0x0" fmla="*/ 120 w 6371"/>
              <a:gd name="p0y0" fmla="*/ 0 h 1410"/>
              <a:gd name="p0x1" fmla="*/ 6251 w 6371"/>
              <a:gd name="p0y1" fmla="*/ 0 h 1410"/>
              <a:gd name="p0x2" fmla="*/ 6318 w 6371"/>
              <a:gd name="p0y2" fmla="*/ 0 h 1410"/>
              <a:gd name="p0x3" fmla="*/ 6371 w 6371"/>
              <a:gd name="p0y3" fmla="*/ 53 h 1410"/>
              <a:gd name="p0x4" fmla="*/ 6371 w 6371"/>
              <a:gd name="p0y4" fmla="*/ 120 h 1410"/>
              <a:gd name="p0x5" fmla="*/ 6371 w 6371"/>
              <a:gd name="p0y5" fmla="*/ 1290 h 1410"/>
              <a:gd name="p0x6" fmla="*/ 6371 w 6371"/>
              <a:gd name="p0y6" fmla="*/ 1356 h 1410"/>
              <a:gd name="p0x7" fmla="*/ 6318 w 6371"/>
              <a:gd name="p0y7" fmla="*/ 1410 h 1410"/>
              <a:gd name="p0x8" fmla="*/ 6251 w 6371"/>
              <a:gd name="p0y8" fmla="*/ 1410 h 1410"/>
              <a:gd name="p0x9" fmla="*/ 120 w 6371"/>
              <a:gd name="p0y9" fmla="*/ 1410 h 1410"/>
              <a:gd name="p0x10" fmla="*/ 53 w 6371"/>
              <a:gd name="p0y10" fmla="*/ 1410 h 1410"/>
              <a:gd name="p0x11" fmla="*/ 0 w 6371"/>
              <a:gd name="p0y11" fmla="*/ 1356 h 1410"/>
              <a:gd name="p0x12" fmla="*/ 0 w 6371"/>
              <a:gd name="p0y12" fmla="*/ 1290 h 1410"/>
              <a:gd name="p0x13" fmla="*/ 0 w 6371"/>
              <a:gd name="p0y13" fmla="*/ 120 h 1410"/>
              <a:gd name="p0x14" fmla="*/ 0 w 6371"/>
              <a:gd name="p0y14" fmla="*/ 53 h 1410"/>
              <a:gd name="p0x15" fmla="*/ 53 w 6371"/>
              <a:gd name="p0y15" fmla="*/ 0 h 1410"/>
              <a:gd name="p0x16" fmla="*/ 120 w 6371"/>
              <a:gd name="p0y16" fmla="*/ 0 h 14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3C8"/>
          </a:solidFill>
          <a:ln w="9525" cmpd="sng">
            <a:solidFill>
              <a:srgbClr val="D47A2A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4765253" y="2295525"/>
            <a:ext cx="9144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b="1">
                <a:solidFill>
                  <a:srgbClr val="4A2E0E"/>
                </a:solidFill>
                <a:latin typeface="汉仪正圆-45W" panose="00020600040101010101" charset="-122"/>
                <a:ea typeface="汉仪正圆-45W" panose="00020600040101010101" charset="-122"/>
              </a:rPr>
              <a:t>方法一</a:t>
            </a:r>
            <a:endParaRPr b="1">
              <a:solidFill>
                <a:srgbClr val="4A2E0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4592307" y="2565645"/>
            <a:ext cx="1260348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altLang="en-US" sz="1500">
                <a:solidFill>
                  <a:srgbClr val="4A2E0E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3</a:t>
            </a:r>
            <a:r>
              <a:rPr lang="zh-CN" altLang="en-US" sz="1500">
                <a:solidFill>
                  <a:srgbClr val="4A2E0E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500">
                <a:solidFill>
                  <a:srgbClr val="4A2E0E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10+5</a:t>
            </a:r>
            <a:r>
              <a:rPr lang="zh-CN" altLang="en-US" sz="1500">
                <a:solidFill>
                  <a:srgbClr val="4A2E0E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500">
                <a:solidFill>
                  <a:srgbClr val="4A2E0E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10</a:t>
            </a:r>
            <a:endParaRPr lang="en-US" altLang="zh-CN" sz="1500">
              <a:solidFill>
                <a:srgbClr val="4A2E0E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4453309" y="2804960"/>
            <a:ext cx="153843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4A2E0E"/>
                </a:solidFill>
                <a:latin typeface="汉仪正圆-45W" panose="00020600040101010101" charset="-122"/>
                <a:ea typeface="汉仪正圆-45W" panose="00020600040101010101" charset="-122"/>
              </a:rPr>
              <a:t>30+50=</a:t>
            </a:r>
            <a:r>
              <a:rPr sz="1350" b="1" spc="-13">
                <a:solidFill>
                  <a:srgbClr val="4A2E0E"/>
                </a:solidFill>
                <a:latin typeface="汉仪正圆-45W" panose="00020600040101010101" charset="-122"/>
                <a:ea typeface="汉仪正圆-45W" panose="00020600040101010101" charset="-122"/>
              </a:rPr>
              <a:t>80</a:t>
            </a:r>
            <a:r>
              <a:rPr sz="1350">
                <a:solidFill>
                  <a:srgbClr val="4A2E0E"/>
                </a:solidFill>
                <a:latin typeface="汉仪正圆-45W" panose="00020600040101010101" charset="-122"/>
                <a:ea typeface="汉仪正圆-45W" panose="00020600040101010101" charset="-122"/>
              </a:rPr>
              <a:t>（块）</a:t>
            </a:r>
            <a:endParaRPr sz="1350">
              <a:solidFill>
                <a:srgbClr val="4A2E0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1"/>
            </p:custDataLst>
          </p:nvPr>
        </p:nvSpPr>
        <p:spPr>
          <a:xfrm>
            <a:off x="7369175" y="2176145"/>
            <a:ext cx="4046220" cy="895350"/>
          </a:xfrm>
          <a:custGeom>
            <a:avLst/>
            <a:gdLst>
              <a:gd name="sw" fmla="*/ 1 w 6372"/>
              <a:gd name="sh" fmla="*/ 1 h 1410"/>
              <a:gd name="mins" fmla="min sw sh"/>
              <a:gd name="dsw" fmla="+- 0 sw mins"/>
              <a:gd name="dsh" fmla="+- 0 sh mins"/>
              <a:gd name="p0x0" fmla="*/ 120 w 6372"/>
              <a:gd name="p0y0" fmla="*/ 0 h 1410"/>
              <a:gd name="p0x1" fmla="*/ 6252 w 6372"/>
              <a:gd name="p0y1" fmla="*/ 0 h 1410"/>
              <a:gd name="p0x2" fmla="*/ 6318 w 6372"/>
              <a:gd name="p0y2" fmla="*/ 0 h 1410"/>
              <a:gd name="p0x3" fmla="*/ 6372 w 6372"/>
              <a:gd name="p0y3" fmla="*/ 53 h 1410"/>
              <a:gd name="p0x4" fmla="*/ 6372 w 6372"/>
              <a:gd name="p0y4" fmla="*/ 120 h 1410"/>
              <a:gd name="p0x5" fmla="*/ 6372 w 6372"/>
              <a:gd name="p0y5" fmla="*/ 1290 h 1410"/>
              <a:gd name="p0x6" fmla="*/ 6372 w 6372"/>
              <a:gd name="p0y6" fmla="*/ 1356 h 1410"/>
              <a:gd name="p0x7" fmla="*/ 6318 w 6372"/>
              <a:gd name="p0y7" fmla="*/ 1410 h 1410"/>
              <a:gd name="p0x8" fmla="*/ 6252 w 6372"/>
              <a:gd name="p0y8" fmla="*/ 1410 h 1410"/>
              <a:gd name="p0x9" fmla="*/ 120 w 6372"/>
              <a:gd name="p0y9" fmla="*/ 1410 h 1410"/>
              <a:gd name="p0x10" fmla="*/ 53 w 6372"/>
              <a:gd name="p0y10" fmla="*/ 1410 h 1410"/>
              <a:gd name="p0x11" fmla="*/ 0 w 6372"/>
              <a:gd name="p0y11" fmla="*/ 1356 h 1410"/>
              <a:gd name="p0x12" fmla="*/ 0 w 6372"/>
              <a:gd name="p0y12" fmla="*/ 1290 h 1410"/>
              <a:gd name="p0x13" fmla="*/ 0 w 6372"/>
              <a:gd name="p0y13" fmla="*/ 120 h 1410"/>
              <a:gd name="p0x14" fmla="*/ 0 w 6372"/>
              <a:gd name="p0y14" fmla="*/ 53 h 1410"/>
              <a:gd name="p0x15" fmla="*/ 53 w 6372"/>
              <a:gd name="p0y15" fmla="*/ 0 h 1410"/>
              <a:gd name="p0x16" fmla="*/ 120 w 6372"/>
              <a:gd name="p0y16" fmla="*/ 0 h 14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D4C8B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8935336" y="2295525"/>
            <a:ext cx="9144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方法二</a:t>
            </a:r>
            <a:endParaRPr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8873357" y="2565645"/>
            <a:ext cx="103844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altLang="en-US" sz="1500">
                <a:solidFill>
                  <a:srgbClr val="5A6A6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(3+5)</a:t>
            </a:r>
            <a:r>
              <a:rPr lang="zh-CN" altLang="en-US" sz="1500">
                <a:solidFill>
                  <a:srgbClr val="5A6A6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500">
                <a:solidFill>
                  <a:srgbClr val="5A6A6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10</a:t>
            </a:r>
            <a:endParaRPr lang="en-US" altLang="zh-CN" sz="1500">
              <a:solidFill>
                <a:srgbClr val="5A6A6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8676827" y="2804960"/>
            <a:ext cx="143142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altLang="en-US"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10=</a:t>
            </a:r>
            <a:r>
              <a:rPr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80</a:t>
            </a:r>
            <a:r>
              <a:rPr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（块）</a:t>
            </a:r>
            <a:endParaRPr sz="1350">
              <a:solidFill>
                <a:srgbClr val="5A6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240145" y="3295650"/>
            <a:ext cx="304800" cy="19050"/>
          </a:xfrm>
          <a:prstGeom prst="rect">
            <a:avLst/>
          </a:prstGeom>
          <a:solidFill>
            <a:srgbClr val="D47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621732" y="3190875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两种算法结果相同</a:t>
            </a:r>
            <a:endParaRPr sz="1350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矩形 20"/>
          <p:cNvSpPr/>
          <p:nvPr>
            <p:custDataLst>
              <p:tags r:id="rId17"/>
            </p:custDataLst>
          </p:nvPr>
        </p:nvSpPr>
        <p:spPr>
          <a:xfrm>
            <a:off x="8069580" y="3295650"/>
            <a:ext cx="304800" cy="19050"/>
          </a:xfrm>
          <a:prstGeom prst="rect">
            <a:avLst/>
          </a:prstGeom>
          <a:solidFill>
            <a:srgbClr val="D47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6132090" y="3533775"/>
            <a:ext cx="235096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altLang="en-US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3</a:t>
            </a:r>
            <a:r>
              <a:rPr lang="zh-CN" altLang="en-US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10+5</a:t>
            </a:r>
            <a:r>
              <a:rPr lang="zh-CN" altLang="en-US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10 = (3+5)</a:t>
            </a:r>
            <a:r>
              <a:rPr lang="zh-CN" altLang="en-US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10</a:t>
            </a:r>
            <a:endParaRPr lang="en-US" altLang="zh-CN" sz="1500" b="1">
              <a:solidFill>
                <a:srgbClr val="2C3A3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5656135" y="3900488"/>
            <a:ext cx="313142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验证：</a:t>
            </a:r>
            <a:r>
              <a:rPr lang="en-US" altLang="zh-CN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8+6</a:t>
            </a:r>
            <a:r>
              <a:rPr lang="zh-CN" altLang="en-US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8=80</a:t>
            </a:r>
            <a:r>
              <a:rPr lang="zh-CN" altLang="en-US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(4+6)</a:t>
            </a:r>
            <a:r>
              <a:rPr lang="zh-CN" altLang="en-US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8=80 </a:t>
            </a:r>
            <a:endParaRPr lang="en-US" altLang="zh-CN" sz="1350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pic>
        <p:nvPicPr>
          <p:cNvPr id="24" name="图片 23" descr="7a8ba17d-8a37-11f1-9dc1-1a80edaa651c"/>
          <p:cNvPicPr/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48" t="-278" r="248" b="278"/>
          <a:stretch>
            <a:fillRect/>
          </a:stretch>
        </p:blipFill>
        <p:spPr>
          <a:xfrm>
            <a:off x="8615680" y="3916680"/>
            <a:ext cx="171450" cy="1714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3"/>
            </p:custDataLst>
          </p:nvPr>
        </p:nvSpPr>
        <p:spPr>
          <a:xfrm>
            <a:off x="5943371" y="4824413"/>
            <a:ext cx="2728389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(a+b)</a:t>
            </a:r>
            <a:r>
              <a:rPr lang="zh-CN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c = a</a:t>
            </a:r>
            <a:r>
              <a:rPr lang="zh-CN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c+b</a:t>
            </a:r>
            <a:r>
              <a:rPr lang="zh-CN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c</a:t>
            </a:r>
            <a:endParaRPr lang="en-US" altLang="zh-CN" sz="2100" b="1">
              <a:solidFill>
                <a:srgbClr val="2C3A3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4"/>
            </p:custDataLst>
          </p:nvPr>
        </p:nvSpPr>
        <p:spPr>
          <a:xfrm>
            <a:off x="3194050" y="5290820"/>
            <a:ext cx="8226425" cy="986155"/>
          </a:xfrm>
          <a:custGeom>
            <a:avLst/>
            <a:gdLst>
              <a:gd name="sw" fmla="*/ 1 w 12954"/>
              <a:gd name="sh" fmla="*/ 1 h 1552"/>
              <a:gd name="mins" fmla="min sw sh"/>
              <a:gd name="dsw" fmla="+- 0 sw mins"/>
              <a:gd name="dsh" fmla="+- 0 sh mins"/>
              <a:gd name="p0x0" fmla="*/ 120 w 12954"/>
              <a:gd name="p0y0" fmla="*/ 0 h 1552"/>
              <a:gd name="p0x1" fmla="*/ 12834 w 12954"/>
              <a:gd name="p0y1" fmla="*/ 0 h 1552"/>
              <a:gd name="p0x2" fmla="*/ 12900 w 12954"/>
              <a:gd name="p0y2" fmla="*/ 0 h 1552"/>
              <a:gd name="p0x3" fmla="*/ 12954 w 12954"/>
              <a:gd name="p0y3" fmla="*/ 53 h 1552"/>
              <a:gd name="p0x4" fmla="*/ 12954 w 12954"/>
              <a:gd name="p0y4" fmla="*/ 120 h 1552"/>
              <a:gd name="p0x5" fmla="*/ 12954 w 12954"/>
              <a:gd name="p0y5" fmla="*/ 1432 h 1552"/>
              <a:gd name="p0x6" fmla="*/ 12954 w 12954"/>
              <a:gd name="p0y6" fmla="*/ 1498 h 1552"/>
              <a:gd name="p0x7" fmla="*/ 12900 w 12954"/>
              <a:gd name="p0y7" fmla="*/ 1552 h 1552"/>
              <a:gd name="p0x8" fmla="*/ 12834 w 12954"/>
              <a:gd name="p0y8" fmla="*/ 1552 h 1552"/>
              <a:gd name="p0x9" fmla="*/ 120 w 12954"/>
              <a:gd name="p0y9" fmla="*/ 1552 h 1552"/>
              <a:gd name="p0x10" fmla="*/ 53 w 12954"/>
              <a:gd name="p0y10" fmla="*/ 1552 h 1552"/>
              <a:gd name="p0x11" fmla="*/ 0 w 12954"/>
              <a:gd name="p0y11" fmla="*/ 1498 h 1552"/>
              <a:gd name="p0x12" fmla="*/ 0 w 12954"/>
              <a:gd name="p0y12" fmla="*/ 1432 h 1552"/>
              <a:gd name="p0x13" fmla="*/ 0 w 12954"/>
              <a:gd name="p0y13" fmla="*/ 120 h 1552"/>
              <a:gd name="p0x14" fmla="*/ 0 w 12954"/>
              <a:gd name="p0y14" fmla="*/ 53 h 1552"/>
              <a:gd name="p0x15" fmla="*/ 53 w 12954"/>
              <a:gd name="p0y15" fmla="*/ 0 h 1552"/>
              <a:gd name="p0x16" fmla="*/ 120 w 12954"/>
              <a:gd name="p0y16" fmla="*/ 0 h 15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5"/>
            </p:custDataLst>
          </p:nvPr>
        </p:nvSpPr>
        <p:spPr>
          <a:xfrm>
            <a:off x="7050357" y="5405438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试试看</a:t>
            </a:r>
            <a:endParaRPr sz="1350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6"/>
            </p:custDataLst>
          </p:nvPr>
        </p:nvSpPr>
        <p:spPr>
          <a:xfrm>
            <a:off x="5706666" y="5672138"/>
            <a:ext cx="3582819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34</a:t>
            </a:r>
            <a:r>
              <a:rPr lang="zh-CN" altLang="en-US" sz="1500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500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72+34</a:t>
            </a:r>
            <a:r>
              <a:rPr lang="zh-CN" altLang="en-US" sz="1500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500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28 = </a:t>
            </a:r>
            <a:r>
              <a:rPr lang="en-US" altLang="zh-CN" sz="1500" b="1" spc="-15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34</a:t>
            </a:r>
            <a:r>
              <a:rPr lang="zh-CN" altLang="en-US" sz="1500" b="1" spc="-15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500" b="1" spc="-15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(72+28)=3400</a:t>
            </a:r>
            <a:endParaRPr lang="en-US" altLang="zh-CN" sz="1500" b="1" spc="-15">
              <a:solidFill>
                <a:srgbClr val="2C3A3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27"/>
            </p:custDataLst>
          </p:nvPr>
        </p:nvSpPr>
        <p:spPr>
          <a:xfrm>
            <a:off x="6926532" y="5962650"/>
            <a:ext cx="914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一步到位！</a:t>
            </a:r>
            <a:endParaRPr sz="1200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28"/>
            </p:custDataLst>
          </p:nvPr>
        </p:nvSpPr>
        <p:spPr>
          <a:xfrm>
            <a:off x="3003555" y="1114425"/>
            <a:ext cx="8606785" cy="5353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554" h="8430">
                <a:moveTo>
                  <a:pt x="120" y="0"/>
                </a:moveTo>
                <a:lnTo>
                  <a:pt x="13435" y="0"/>
                </a:lnTo>
                <a:cubicBezTo>
                  <a:pt x="13496" y="0"/>
                  <a:pt x="13546" y="46"/>
                  <a:pt x="13554" y="105"/>
                </a:cubicBezTo>
                <a:lnTo>
                  <a:pt x="13554" y="8325"/>
                </a:lnTo>
                <a:cubicBezTo>
                  <a:pt x="13546" y="8384"/>
                  <a:pt x="13496" y="8430"/>
                  <a:pt x="13435" y="8430"/>
                </a:cubicBezTo>
                <a:lnTo>
                  <a:pt x="120" y="8430"/>
                </a:lnTo>
                <a:cubicBezTo>
                  <a:pt x="54" y="8430"/>
                  <a:pt x="0" y="8376"/>
                  <a:pt x="0" y="831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1"/>
            </p:custDataLst>
          </p:nvPr>
        </p:nvSpPr>
        <p:spPr>
          <a:xfrm>
            <a:off x="3194050" y="4243070"/>
            <a:ext cx="8226425" cy="466725"/>
          </a:xfrm>
          <a:custGeom>
            <a:avLst/>
            <a:gdLst>
              <a:gd name="sw" fmla="*/ 1 w 12954"/>
              <a:gd name="sh" fmla="*/ 1 h 735"/>
              <a:gd name="mins" fmla="min sw sh"/>
              <a:gd name="dsw" fmla="+- 0 sw mins"/>
              <a:gd name="dsh" fmla="+- 0 sh mins"/>
              <a:gd name="p0x0" fmla="*/ 120 w 12954"/>
              <a:gd name="p0y0" fmla="*/ 0 h 735"/>
              <a:gd name="p0x1" fmla="*/ 12834 w 12954"/>
              <a:gd name="p0y1" fmla="*/ 0 h 735"/>
              <a:gd name="p0x2" fmla="*/ 12900 w 12954"/>
              <a:gd name="p0y2" fmla="*/ 0 h 735"/>
              <a:gd name="p0x3" fmla="*/ 12954 w 12954"/>
              <a:gd name="p0y3" fmla="*/ 53 h 735"/>
              <a:gd name="p0x4" fmla="*/ 12954 w 12954"/>
              <a:gd name="p0y4" fmla="*/ 120 h 735"/>
              <a:gd name="p0x5" fmla="*/ 12954 w 12954"/>
              <a:gd name="p0y5" fmla="*/ 615 h 735"/>
              <a:gd name="p0x6" fmla="*/ 12954 w 12954"/>
              <a:gd name="p0y6" fmla="*/ 681 h 735"/>
              <a:gd name="p0x7" fmla="*/ 12900 w 12954"/>
              <a:gd name="p0y7" fmla="*/ 735 h 735"/>
              <a:gd name="p0x8" fmla="*/ 12834 w 12954"/>
              <a:gd name="p0y8" fmla="*/ 735 h 735"/>
              <a:gd name="p0x9" fmla="*/ 120 w 12954"/>
              <a:gd name="p0y9" fmla="*/ 735 h 735"/>
              <a:gd name="p0x10" fmla="*/ 53 w 12954"/>
              <a:gd name="p0y10" fmla="*/ 735 h 735"/>
              <a:gd name="p0x11" fmla="*/ 0 w 12954"/>
              <a:gd name="p0y11" fmla="*/ 681 h 735"/>
              <a:gd name="p0x12" fmla="*/ 0 w 12954"/>
              <a:gd name="p0y12" fmla="*/ 615 h 735"/>
              <a:gd name="p0x13" fmla="*/ 0 w 12954"/>
              <a:gd name="p0y13" fmla="*/ 120 h 735"/>
              <a:gd name="p0x14" fmla="*/ 0 w 12954"/>
              <a:gd name="p0y14" fmla="*/ 53 h 735"/>
              <a:gd name="p0x15" fmla="*/ 53 w 12954"/>
              <a:gd name="p0y15" fmla="*/ 0 h 735"/>
              <a:gd name="p0x16" fmla="*/ 120 w 12954"/>
              <a:gd name="p0y16" fmla="*/ 0 h 7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0B8"/>
          </a:solidFill>
          <a:ln>
            <a:noFill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2"/>
            </p:custDataLst>
          </p:nvPr>
        </p:nvSpPr>
        <p:spPr>
          <a:xfrm>
            <a:off x="4069032" y="4343400"/>
            <a:ext cx="6477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两个数的</a:t>
            </a:r>
            <a:r>
              <a:rPr sz="1500"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</a:rPr>
              <a:t>和</a:t>
            </a:r>
            <a:r>
              <a:rPr sz="150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与一个数相乘，等于这两个数</a:t>
            </a:r>
            <a:r>
              <a:rPr sz="1500"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</a:rPr>
              <a:t>分别</a:t>
            </a:r>
            <a:r>
              <a:rPr sz="1500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与这个数相乘，再把积相加</a:t>
            </a:r>
            <a:endParaRPr sz="1500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3194056" y="4243070"/>
            <a:ext cx="8225784" cy="466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954" h="735">
                <a:moveTo>
                  <a:pt x="120" y="0"/>
                </a:moveTo>
                <a:lnTo>
                  <a:pt x="12835" y="0"/>
                </a:lnTo>
                <a:cubicBezTo>
                  <a:pt x="12896" y="0"/>
                  <a:pt x="12946" y="46"/>
                  <a:pt x="12954" y="105"/>
                </a:cubicBezTo>
                <a:lnTo>
                  <a:pt x="12954" y="630"/>
                </a:lnTo>
                <a:cubicBezTo>
                  <a:pt x="12946" y="689"/>
                  <a:pt x="12896" y="735"/>
                  <a:pt x="12835" y="735"/>
                </a:cubicBezTo>
                <a:lnTo>
                  <a:pt x="120" y="735"/>
                </a:lnTo>
                <a:cubicBezTo>
                  <a:pt x="54" y="735"/>
                  <a:pt x="0" y="681"/>
                  <a:pt x="0" y="61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66750" y="270129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</a:rPr>
              <a:t>巧算生花</a:t>
            </a:r>
            <a:endParaRPr sz="4200" b="1" spc="84">
              <a:solidFill>
                <a:srgbClr val="2C3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4071938"/>
            <a:ext cx="20383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运筹帷幄，巧算天成</a:t>
            </a:r>
            <a:endParaRPr sz="1500" spc="30">
              <a:solidFill>
                <a:srgbClr val="5A6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用运算律让计算更简便</a:t>
            </a:r>
            <a:endParaRPr sz="1500" spc="30">
              <a:solidFill>
                <a:srgbClr val="5A6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66750" y="1657350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D47A2A">
                    <a:alpha val="2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6000" b="1">
              <a:solidFill>
                <a:srgbClr val="D47A2A">
                  <a:alpha val="2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6750" y="3771900"/>
            <a:ext cx="1143000" cy="76200"/>
          </a:xfrm>
          <a:prstGeom prst="rect">
            <a:avLst/>
          </a:prstGeom>
          <a:noFill/>
        </p:spPr>
      </p:pic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666750" y="50768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7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819150" y="50907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7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942975" y="50958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7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</a:rPr>
              <a:t>巧用运算律，化繁为简</a:t>
            </a:r>
            <a:endParaRPr sz="3000" b="1">
              <a:solidFill>
                <a:srgbClr val="2C3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2"/>
            </p:custDataLst>
          </p:nvPr>
        </p:nvSpPr>
        <p:spPr>
          <a:xfrm>
            <a:off x="5638724" y="5756815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</a:rPr>
              <a:t>运筹帷幄</a:t>
            </a:r>
            <a:endParaRPr b="1">
              <a:solidFill>
                <a:srgbClr val="D47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3"/>
            </p:custDataLst>
          </p:nvPr>
        </p:nvSpPr>
        <p:spPr>
          <a:xfrm>
            <a:off x="3524174" y="6133052"/>
            <a:ext cx="514365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先观察数字特点，再选择最合适的运算律，让每一步都</a:t>
            </a:r>
            <a:r>
              <a:rPr sz="1350"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</a:rPr>
              <a:t>简洁高效</a:t>
            </a:r>
            <a:endParaRPr sz="1350" b="1">
              <a:solidFill>
                <a:srgbClr val="D47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1500" y="1104900"/>
            <a:ext cx="11049000" cy="736600"/>
          </a:xfrm>
          <a:custGeom>
            <a:avLst/>
            <a:gdLst>
              <a:gd name="sw" fmla="*/ 1 w 17400"/>
              <a:gd name="sh" fmla="*/ 1 h 1160"/>
              <a:gd name="mins" fmla="min sw sh"/>
              <a:gd name="dsw" fmla="+- 0 sw mins"/>
              <a:gd name="dsh" fmla="+- 0 sh mins"/>
              <a:gd name="p0x0" fmla="*/ 120 w 17400"/>
              <a:gd name="p0y0" fmla="*/ 0 h 1160"/>
              <a:gd name="p0x1" fmla="*/ 17280 w 17400"/>
              <a:gd name="p0y1" fmla="*/ 0 h 1160"/>
              <a:gd name="p0x2" fmla="*/ 17346 w 17400"/>
              <a:gd name="p0y2" fmla="*/ 0 h 1160"/>
              <a:gd name="p0x3" fmla="*/ 17400 w 17400"/>
              <a:gd name="p0y3" fmla="*/ 53 h 1160"/>
              <a:gd name="p0x4" fmla="*/ 17400 w 17400"/>
              <a:gd name="p0y4" fmla="*/ 120 h 1160"/>
              <a:gd name="p0x5" fmla="*/ 17400 w 17400"/>
              <a:gd name="p0y5" fmla="*/ 1040 h 1160"/>
              <a:gd name="p0x6" fmla="*/ 17400 w 17400"/>
              <a:gd name="p0y6" fmla="*/ 1107 h 1160"/>
              <a:gd name="p0x7" fmla="*/ 17346 w 17400"/>
              <a:gd name="p0y7" fmla="*/ 1160 h 1160"/>
              <a:gd name="p0x8" fmla="*/ 17280 w 17400"/>
              <a:gd name="p0y8" fmla="*/ 1160 h 1160"/>
              <a:gd name="p0x9" fmla="*/ 120 w 17400"/>
              <a:gd name="p0y9" fmla="*/ 1160 h 1160"/>
              <a:gd name="p0x10" fmla="*/ 53 w 17400"/>
              <a:gd name="p0y10" fmla="*/ 1160 h 1160"/>
              <a:gd name="p0x11" fmla="*/ 0 w 17400"/>
              <a:gd name="p0y11" fmla="*/ 1107 h 1160"/>
              <a:gd name="p0x12" fmla="*/ 0 w 17400"/>
              <a:gd name="p0y12" fmla="*/ 1040 h 1160"/>
              <a:gd name="p0x13" fmla="*/ 0 w 17400"/>
              <a:gd name="p0y13" fmla="*/ 120 h 1160"/>
              <a:gd name="p0x14" fmla="*/ 0 w 17400"/>
              <a:gd name="p0y14" fmla="*/ 53 h 1160"/>
              <a:gd name="p0x15" fmla="*/ 53 w 17400"/>
              <a:gd name="p0y15" fmla="*/ 0 h 1160"/>
              <a:gd name="p0x16" fmla="*/ 120 w 17400"/>
              <a:gd name="p0y16" fmla="*/ 0 h 11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0B8"/>
          </a:solidFill>
          <a:ln>
            <a:noFill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762000" y="1315355"/>
            <a:ext cx="525809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掌握了</a:t>
            </a:r>
            <a:r>
              <a:rPr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</a:rPr>
              <a:t>五大运算律</a:t>
            </a:r>
            <a:r>
              <a:rPr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，就像拥有了一把</a:t>
            </a:r>
            <a:r>
              <a:rPr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</a:rPr>
              <a:t>计算的钥匙</a:t>
            </a:r>
            <a:endParaRPr b="1">
              <a:solidFill>
                <a:srgbClr val="D47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571564" y="1104900"/>
            <a:ext cx="11048872" cy="7366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116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1040"/>
                </a:lnTo>
                <a:cubicBezTo>
                  <a:pt x="17400" y="1106"/>
                  <a:pt x="17346" y="1160"/>
                  <a:pt x="17280" y="1160"/>
                </a:cubicBezTo>
                <a:lnTo>
                  <a:pt x="120" y="1160"/>
                </a:lnTo>
                <a:cubicBezTo>
                  <a:pt x="54" y="1160"/>
                  <a:pt x="0" y="1106"/>
                  <a:pt x="0" y="10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>
            <a:off x="575945" y="2075180"/>
            <a:ext cx="2609850" cy="3332480"/>
          </a:xfrm>
          <a:custGeom>
            <a:avLst/>
            <a:gdLst>
              <a:gd name="sw" fmla="*/ 1 w 4110"/>
              <a:gd name="sh" fmla="*/ 1 h 5248"/>
              <a:gd name="mins" fmla="min sw sh"/>
              <a:gd name="dsw" fmla="+- 0 sw mins"/>
              <a:gd name="dsh" fmla="+- 0 sh mins"/>
              <a:gd name="p0x0" fmla="*/ 120 w 4110"/>
              <a:gd name="p0y0" fmla="*/ 0 h 5248"/>
              <a:gd name="p0x1" fmla="*/ 3990 w 4110"/>
              <a:gd name="p0y1" fmla="*/ 0 h 5248"/>
              <a:gd name="p0x2" fmla="*/ 4056 w 4110"/>
              <a:gd name="p0y2" fmla="*/ 0 h 5248"/>
              <a:gd name="p0x3" fmla="*/ 4110 w 4110"/>
              <a:gd name="p0y3" fmla="*/ 53 h 5248"/>
              <a:gd name="p0x4" fmla="*/ 4110 w 4110"/>
              <a:gd name="p0y4" fmla="*/ 120 h 5248"/>
              <a:gd name="p0x5" fmla="*/ 4110 w 4110"/>
              <a:gd name="p0y5" fmla="*/ 5128 h 5248"/>
              <a:gd name="p0x6" fmla="*/ 4110 w 4110"/>
              <a:gd name="p0y6" fmla="*/ 5194 h 5248"/>
              <a:gd name="p0x7" fmla="*/ 4056 w 4110"/>
              <a:gd name="p0y7" fmla="*/ 5248 h 5248"/>
              <a:gd name="p0x8" fmla="*/ 3990 w 4110"/>
              <a:gd name="p0y8" fmla="*/ 5248 h 5248"/>
              <a:gd name="p0x9" fmla="*/ 120 w 4110"/>
              <a:gd name="p0y9" fmla="*/ 5248 h 5248"/>
              <a:gd name="p0x10" fmla="*/ 53 w 4110"/>
              <a:gd name="p0y10" fmla="*/ 5248 h 5248"/>
              <a:gd name="p0x11" fmla="*/ 0 w 4110"/>
              <a:gd name="p0y11" fmla="*/ 5194 h 5248"/>
              <a:gd name="p0x12" fmla="*/ 0 w 4110"/>
              <a:gd name="p0y12" fmla="*/ 5128 h 5248"/>
              <a:gd name="p0x13" fmla="*/ 0 w 4110"/>
              <a:gd name="p0y13" fmla="*/ 120 h 5248"/>
              <a:gd name="p0x14" fmla="*/ 0 w 4110"/>
              <a:gd name="p0y14" fmla="*/ 53 h 5248"/>
              <a:gd name="p0x15" fmla="*/ 53 w 4110"/>
              <a:gd name="p0y15" fmla="*/ 0 h 5248"/>
              <a:gd name="p0x16" fmla="*/ 120 w 4110"/>
              <a:gd name="p0y16" fmla="*/ 0 h 5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2682583"/>
            <a:ext cx="2219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凑整法</a:t>
            </a:r>
            <a:endParaRPr sz="2100" b="1" spc="42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71525" y="307022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7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771525" y="3193123"/>
            <a:ext cx="2219325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25</a:t>
            </a:r>
            <a:r>
              <a:rPr lang="zh-CN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37</a:t>
            </a:r>
            <a:r>
              <a:rPr lang="zh-CN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4</a:t>
            </a:r>
            <a:endParaRPr lang="en-US" altLang="zh-CN" sz="2100" b="1">
              <a:solidFill>
                <a:srgbClr val="2C3A3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771525" y="3703663"/>
            <a:ext cx="158442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先算</a:t>
            </a:r>
            <a:r>
              <a:rPr lang="en-US" altLang="zh-CN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25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4=100</a:t>
            </a:r>
            <a:endParaRPr lang="en-US" altLang="zh-CN"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771525" y="4084663"/>
            <a:ext cx="194101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再算</a:t>
            </a:r>
            <a:r>
              <a:rPr lang="en-US" altLang="zh-CN"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100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37=3700</a:t>
            </a:r>
            <a:endParaRPr lang="en-US" altLang="zh-CN"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5"/>
            </p:custDataLst>
          </p:nvPr>
        </p:nvSpPr>
        <p:spPr>
          <a:xfrm>
            <a:off x="581025" y="2079636"/>
            <a:ext cx="2600325" cy="332356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095" h="5234">
                <a:moveTo>
                  <a:pt x="120" y="0"/>
                </a:moveTo>
                <a:lnTo>
                  <a:pt x="3975" y="0"/>
                </a:lnTo>
                <a:cubicBezTo>
                  <a:pt x="4041" y="0"/>
                  <a:pt x="4095" y="54"/>
                  <a:pt x="4095" y="120"/>
                </a:cubicBezTo>
                <a:lnTo>
                  <a:pt x="4095" y="5114"/>
                </a:lnTo>
                <a:cubicBezTo>
                  <a:pt x="4095" y="5180"/>
                  <a:pt x="4041" y="5234"/>
                  <a:pt x="3975" y="5234"/>
                </a:cubicBezTo>
                <a:lnTo>
                  <a:pt x="120" y="5234"/>
                </a:lnTo>
                <a:cubicBezTo>
                  <a:pt x="54" y="5234"/>
                  <a:pt x="0" y="5180"/>
                  <a:pt x="0" y="5114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3385820" y="2075180"/>
            <a:ext cx="2609850" cy="3332480"/>
          </a:xfrm>
          <a:custGeom>
            <a:avLst/>
            <a:gdLst>
              <a:gd name="sw" fmla="*/ 1 w 4110"/>
              <a:gd name="sh" fmla="*/ 1 h 5248"/>
              <a:gd name="mins" fmla="min sw sh"/>
              <a:gd name="dsw" fmla="+- 0 sw mins"/>
              <a:gd name="dsh" fmla="+- 0 sh mins"/>
              <a:gd name="p0x0" fmla="*/ 120 w 4110"/>
              <a:gd name="p0y0" fmla="*/ 0 h 5248"/>
              <a:gd name="p0x1" fmla="*/ 3990 w 4110"/>
              <a:gd name="p0y1" fmla="*/ 0 h 5248"/>
              <a:gd name="p0x2" fmla="*/ 4056 w 4110"/>
              <a:gd name="p0y2" fmla="*/ 0 h 5248"/>
              <a:gd name="p0x3" fmla="*/ 4110 w 4110"/>
              <a:gd name="p0y3" fmla="*/ 53 h 5248"/>
              <a:gd name="p0x4" fmla="*/ 4110 w 4110"/>
              <a:gd name="p0y4" fmla="*/ 120 h 5248"/>
              <a:gd name="p0x5" fmla="*/ 4110 w 4110"/>
              <a:gd name="p0y5" fmla="*/ 5128 h 5248"/>
              <a:gd name="p0x6" fmla="*/ 4110 w 4110"/>
              <a:gd name="p0y6" fmla="*/ 5194 h 5248"/>
              <a:gd name="p0x7" fmla="*/ 4056 w 4110"/>
              <a:gd name="p0y7" fmla="*/ 5248 h 5248"/>
              <a:gd name="p0x8" fmla="*/ 3990 w 4110"/>
              <a:gd name="p0y8" fmla="*/ 5248 h 5248"/>
              <a:gd name="p0x9" fmla="*/ 120 w 4110"/>
              <a:gd name="p0y9" fmla="*/ 5248 h 5248"/>
              <a:gd name="p0x10" fmla="*/ 53 w 4110"/>
              <a:gd name="p0y10" fmla="*/ 5248 h 5248"/>
              <a:gd name="p0x11" fmla="*/ 0 w 4110"/>
              <a:gd name="p0y11" fmla="*/ 5194 h 5248"/>
              <a:gd name="p0x12" fmla="*/ 0 w 4110"/>
              <a:gd name="p0y12" fmla="*/ 5128 h 5248"/>
              <a:gd name="p0x13" fmla="*/ 0 w 4110"/>
              <a:gd name="p0y13" fmla="*/ 120 h 5248"/>
              <a:gd name="p0x14" fmla="*/ 0 w 4110"/>
              <a:gd name="p0y14" fmla="*/ 53 h 5248"/>
              <a:gd name="p0x15" fmla="*/ 53 w 4110"/>
              <a:gd name="p0y15" fmla="*/ 0 h 5248"/>
              <a:gd name="p0x16" fmla="*/ 120 w 4110"/>
              <a:gd name="p0y16" fmla="*/ 0 h 5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3581400" y="2682583"/>
            <a:ext cx="2219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拆分法</a:t>
            </a:r>
            <a:endParaRPr sz="2100" b="1" spc="42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0"/>
            </p:custDataLst>
          </p:nvPr>
        </p:nvSpPr>
        <p:spPr>
          <a:xfrm>
            <a:off x="3581400" y="307022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7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3581400" y="3193123"/>
            <a:ext cx="2219325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44</a:t>
            </a:r>
            <a:r>
              <a:rPr lang="zh-CN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25</a:t>
            </a:r>
            <a:endParaRPr lang="en-US" altLang="zh-CN" sz="2100" b="1">
              <a:solidFill>
                <a:srgbClr val="2C3A3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3581400" y="3703663"/>
            <a:ext cx="13381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= </a:t>
            </a:r>
            <a:r>
              <a:rPr 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(40+4)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25</a:t>
            </a:r>
            <a:endParaRPr lang="en-US" altLang="zh-CN"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3581400" y="4084663"/>
            <a:ext cx="156009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= </a:t>
            </a:r>
            <a:r>
              <a:rPr 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40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25+4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25</a:t>
            </a:r>
            <a:endParaRPr lang="en-US" altLang="zh-CN"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3581400" y="4465663"/>
            <a:ext cx="191667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= </a:t>
            </a:r>
            <a:r>
              <a:rPr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1000+100=1100</a:t>
            </a:r>
            <a:endParaRPr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5"/>
            </p:custDataLst>
          </p:nvPr>
        </p:nvSpPr>
        <p:spPr>
          <a:xfrm>
            <a:off x="3390900" y="2079636"/>
            <a:ext cx="2600325" cy="332356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095" h="5234">
                <a:moveTo>
                  <a:pt x="120" y="0"/>
                </a:moveTo>
                <a:lnTo>
                  <a:pt x="3975" y="0"/>
                </a:lnTo>
                <a:cubicBezTo>
                  <a:pt x="4041" y="0"/>
                  <a:pt x="4095" y="54"/>
                  <a:pt x="4095" y="120"/>
                </a:cubicBezTo>
                <a:lnTo>
                  <a:pt x="4095" y="5114"/>
                </a:lnTo>
                <a:cubicBezTo>
                  <a:pt x="4095" y="5180"/>
                  <a:pt x="4041" y="5234"/>
                  <a:pt x="3975" y="5234"/>
                </a:cubicBezTo>
                <a:lnTo>
                  <a:pt x="120" y="5234"/>
                </a:lnTo>
                <a:cubicBezTo>
                  <a:pt x="54" y="5234"/>
                  <a:pt x="0" y="5180"/>
                  <a:pt x="0" y="5114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6"/>
            </p:custDataLst>
          </p:nvPr>
        </p:nvSpPr>
        <p:spPr>
          <a:xfrm>
            <a:off x="6195695" y="2075180"/>
            <a:ext cx="2609850" cy="3332480"/>
          </a:xfrm>
          <a:custGeom>
            <a:avLst/>
            <a:gdLst>
              <a:gd name="sw" fmla="*/ 1 w 4110"/>
              <a:gd name="sh" fmla="*/ 1 h 5248"/>
              <a:gd name="mins" fmla="min sw sh"/>
              <a:gd name="dsw" fmla="+- 0 sw mins"/>
              <a:gd name="dsh" fmla="+- 0 sh mins"/>
              <a:gd name="p0x0" fmla="*/ 120 w 4110"/>
              <a:gd name="p0y0" fmla="*/ 0 h 5248"/>
              <a:gd name="p0x1" fmla="*/ 3990 w 4110"/>
              <a:gd name="p0y1" fmla="*/ 0 h 5248"/>
              <a:gd name="p0x2" fmla="*/ 4056 w 4110"/>
              <a:gd name="p0y2" fmla="*/ 0 h 5248"/>
              <a:gd name="p0x3" fmla="*/ 4110 w 4110"/>
              <a:gd name="p0y3" fmla="*/ 53 h 5248"/>
              <a:gd name="p0x4" fmla="*/ 4110 w 4110"/>
              <a:gd name="p0y4" fmla="*/ 120 h 5248"/>
              <a:gd name="p0x5" fmla="*/ 4110 w 4110"/>
              <a:gd name="p0y5" fmla="*/ 5128 h 5248"/>
              <a:gd name="p0x6" fmla="*/ 4110 w 4110"/>
              <a:gd name="p0y6" fmla="*/ 5194 h 5248"/>
              <a:gd name="p0x7" fmla="*/ 4056 w 4110"/>
              <a:gd name="p0y7" fmla="*/ 5248 h 5248"/>
              <a:gd name="p0x8" fmla="*/ 3990 w 4110"/>
              <a:gd name="p0y8" fmla="*/ 5248 h 5248"/>
              <a:gd name="p0x9" fmla="*/ 120 w 4110"/>
              <a:gd name="p0y9" fmla="*/ 5248 h 5248"/>
              <a:gd name="p0x10" fmla="*/ 53 w 4110"/>
              <a:gd name="p0y10" fmla="*/ 5248 h 5248"/>
              <a:gd name="p0x11" fmla="*/ 0 w 4110"/>
              <a:gd name="p0y11" fmla="*/ 5194 h 5248"/>
              <a:gd name="p0x12" fmla="*/ 0 w 4110"/>
              <a:gd name="p0y12" fmla="*/ 5128 h 5248"/>
              <a:gd name="p0x13" fmla="*/ 0 w 4110"/>
              <a:gd name="p0y13" fmla="*/ 120 h 5248"/>
              <a:gd name="p0x14" fmla="*/ 0 w 4110"/>
              <a:gd name="p0y14" fmla="*/ 53 h 5248"/>
              <a:gd name="p0x15" fmla="*/ 53 w 4110"/>
              <a:gd name="p0y15" fmla="*/ 0 h 5248"/>
              <a:gd name="p0x16" fmla="*/ 120 w 4110"/>
              <a:gd name="p0y16" fmla="*/ 0 h 5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6391275" y="2682583"/>
            <a:ext cx="2219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提取公因数</a:t>
            </a:r>
            <a:endParaRPr sz="2100" b="1" spc="42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8"/>
            </p:custDataLst>
          </p:nvPr>
        </p:nvSpPr>
        <p:spPr>
          <a:xfrm>
            <a:off x="6391275" y="307022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7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6391275" y="3193123"/>
            <a:ext cx="2219325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27</a:t>
            </a:r>
            <a:r>
              <a:rPr lang="zh-CN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45+27</a:t>
            </a:r>
            <a:r>
              <a:rPr lang="zh-CN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55</a:t>
            </a:r>
            <a:endParaRPr lang="en-US" altLang="zh-CN" sz="2100" b="1">
              <a:solidFill>
                <a:srgbClr val="2C3A3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6391275" y="3703663"/>
            <a:ext cx="145702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= </a:t>
            </a:r>
            <a:r>
              <a:rPr 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27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(45+55)</a:t>
            </a:r>
            <a:endParaRPr lang="en-US" altLang="zh-CN"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1"/>
            </p:custDataLst>
          </p:nvPr>
        </p:nvSpPr>
        <p:spPr>
          <a:xfrm>
            <a:off x="6391275" y="4084663"/>
            <a:ext cx="167892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= </a:t>
            </a:r>
            <a:r>
              <a:rPr 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27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100=2700</a:t>
            </a:r>
            <a:endParaRPr lang="en-US" altLang="zh-CN"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6200775" y="2079636"/>
            <a:ext cx="2600325" cy="332356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095" h="5234">
                <a:moveTo>
                  <a:pt x="120" y="0"/>
                </a:moveTo>
                <a:lnTo>
                  <a:pt x="3975" y="0"/>
                </a:lnTo>
                <a:cubicBezTo>
                  <a:pt x="4041" y="0"/>
                  <a:pt x="4095" y="54"/>
                  <a:pt x="4095" y="120"/>
                </a:cubicBezTo>
                <a:lnTo>
                  <a:pt x="4095" y="5114"/>
                </a:lnTo>
                <a:cubicBezTo>
                  <a:pt x="4095" y="5180"/>
                  <a:pt x="4041" y="5234"/>
                  <a:pt x="3975" y="5234"/>
                </a:cubicBezTo>
                <a:lnTo>
                  <a:pt x="120" y="5234"/>
                </a:lnTo>
                <a:cubicBezTo>
                  <a:pt x="54" y="5234"/>
                  <a:pt x="0" y="5180"/>
                  <a:pt x="0" y="5114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3"/>
            </p:custDataLst>
          </p:nvPr>
        </p:nvSpPr>
        <p:spPr>
          <a:xfrm>
            <a:off x="9005570" y="2075180"/>
            <a:ext cx="2609850" cy="3332480"/>
          </a:xfrm>
          <a:custGeom>
            <a:avLst/>
            <a:gdLst>
              <a:gd name="sw" fmla="*/ 1 w 4110"/>
              <a:gd name="sh" fmla="*/ 1 h 5248"/>
              <a:gd name="mins" fmla="min sw sh"/>
              <a:gd name="dsw" fmla="+- 0 sw mins"/>
              <a:gd name="dsh" fmla="+- 0 sh mins"/>
              <a:gd name="p0x0" fmla="*/ 120 w 4110"/>
              <a:gd name="p0y0" fmla="*/ 0 h 5248"/>
              <a:gd name="p0x1" fmla="*/ 3990 w 4110"/>
              <a:gd name="p0y1" fmla="*/ 0 h 5248"/>
              <a:gd name="p0x2" fmla="*/ 4056 w 4110"/>
              <a:gd name="p0y2" fmla="*/ 0 h 5248"/>
              <a:gd name="p0x3" fmla="*/ 4110 w 4110"/>
              <a:gd name="p0y3" fmla="*/ 53 h 5248"/>
              <a:gd name="p0x4" fmla="*/ 4110 w 4110"/>
              <a:gd name="p0y4" fmla="*/ 120 h 5248"/>
              <a:gd name="p0x5" fmla="*/ 4110 w 4110"/>
              <a:gd name="p0y5" fmla="*/ 5128 h 5248"/>
              <a:gd name="p0x6" fmla="*/ 4110 w 4110"/>
              <a:gd name="p0y6" fmla="*/ 5194 h 5248"/>
              <a:gd name="p0x7" fmla="*/ 4056 w 4110"/>
              <a:gd name="p0y7" fmla="*/ 5248 h 5248"/>
              <a:gd name="p0x8" fmla="*/ 3990 w 4110"/>
              <a:gd name="p0y8" fmla="*/ 5248 h 5248"/>
              <a:gd name="p0x9" fmla="*/ 120 w 4110"/>
              <a:gd name="p0y9" fmla="*/ 5248 h 5248"/>
              <a:gd name="p0x10" fmla="*/ 53 w 4110"/>
              <a:gd name="p0y10" fmla="*/ 5248 h 5248"/>
              <a:gd name="p0x11" fmla="*/ 0 w 4110"/>
              <a:gd name="p0y11" fmla="*/ 5194 h 5248"/>
              <a:gd name="p0x12" fmla="*/ 0 w 4110"/>
              <a:gd name="p0y12" fmla="*/ 5128 h 5248"/>
              <a:gd name="p0x13" fmla="*/ 0 w 4110"/>
              <a:gd name="p0y13" fmla="*/ 120 h 5248"/>
              <a:gd name="p0x14" fmla="*/ 0 w 4110"/>
              <a:gd name="p0y14" fmla="*/ 53 h 5248"/>
              <a:gd name="p0x15" fmla="*/ 53 w 4110"/>
              <a:gd name="p0y15" fmla="*/ 0 h 5248"/>
              <a:gd name="p0x16" fmla="*/ 120 w 4110"/>
              <a:gd name="p0y16" fmla="*/ 0 h 5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4"/>
            </p:custDataLst>
          </p:nvPr>
        </p:nvSpPr>
        <p:spPr>
          <a:xfrm>
            <a:off x="9201150" y="2682583"/>
            <a:ext cx="2219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转化法</a:t>
            </a:r>
            <a:endParaRPr sz="2100" b="1" spc="42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5"/>
            </p:custDataLst>
          </p:nvPr>
        </p:nvSpPr>
        <p:spPr>
          <a:xfrm>
            <a:off x="9201150" y="307022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7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6"/>
            </p:custDataLst>
          </p:nvPr>
        </p:nvSpPr>
        <p:spPr>
          <a:xfrm>
            <a:off x="9201150" y="3193123"/>
            <a:ext cx="2219325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13</a:t>
            </a:r>
            <a:r>
              <a:rPr lang="zh-CN" altLang="en-US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99</a:t>
            </a:r>
            <a:endParaRPr lang="en-US" altLang="zh-CN" sz="2100" b="1">
              <a:solidFill>
                <a:srgbClr val="2C3A3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7"/>
            </p:custDataLst>
          </p:nvPr>
        </p:nvSpPr>
        <p:spPr>
          <a:xfrm>
            <a:off x="9201150" y="3703663"/>
            <a:ext cx="143150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= </a:t>
            </a:r>
            <a:r>
              <a:rPr 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13</a:t>
            </a:r>
            <a:r>
              <a:rPr lang="zh-CN" altLang="en-US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(100-1)</a:t>
            </a:r>
            <a:endParaRPr lang="en-US" altLang="zh-CN"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38"/>
            </p:custDataLst>
          </p:nvPr>
        </p:nvSpPr>
        <p:spPr>
          <a:xfrm>
            <a:off x="9201150" y="4084663"/>
            <a:ext cx="177231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= </a:t>
            </a:r>
            <a:r>
              <a:rPr sz="1500" b="1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1300-13=1287</a:t>
            </a:r>
            <a:endParaRPr sz="1500" b="1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9"/>
            </p:custDataLst>
          </p:nvPr>
        </p:nvSpPr>
        <p:spPr>
          <a:xfrm>
            <a:off x="9010650" y="2079636"/>
            <a:ext cx="2600325" cy="332356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095" h="5234">
                <a:moveTo>
                  <a:pt x="120" y="0"/>
                </a:moveTo>
                <a:lnTo>
                  <a:pt x="3975" y="0"/>
                </a:lnTo>
                <a:cubicBezTo>
                  <a:pt x="4041" y="0"/>
                  <a:pt x="4095" y="54"/>
                  <a:pt x="4095" y="120"/>
                </a:cubicBezTo>
                <a:lnTo>
                  <a:pt x="4095" y="5114"/>
                </a:lnTo>
                <a:cubicBezTo>
                  <a:pt x="4095" y="5180"/>
                  <a:pt x="4041" y="5234"/>
                  <a:pt x="3975" y="5234"/>
                </a:cubicBezTo>
                <a:lnTo>
                  <a:pt x="120" y="5234"/>
                </a:lnTo>
                <a:cubicBezTo>
                  <a:pt x="54" y="5234"/>
                  <a:pt x="0" y="5180"/>
                  <a:pt x="0" y="5114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运算律在身边</a:t>
            </a:r>
            <a:r>
              <a:rPr lang="en-US" altLang="zh-CN" sz="3000" b="1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解决实际问题</a:t>
            </a:r>
            <a:endParaRPr lang="zh-CN" altLang="en-US" sz="3000" b="1">
              <a:solidFill>
                <a:srgbClr val="2C3A3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3982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0B8"/>
          </a:solidFill>
          <a:ln>
            <a:noFill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315355"/>
            <a:ext cx="594375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运算律不仅让计算变快，还能帮我们</a:t>
            </a:r>
            <a:r>
              <a:rPr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</a:rPr>
              <a:t>解决生活中的问题</a:t>
            </a:r>
            <a:endParaRPr b="1">
              <a:solidFill>
                <a:srgbClr val="D47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139825"/>
            <a:ext cx="11049000" cy="6667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105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930"/>
                </a:lnTo>
                <a:cubicBezTo>
                  <a:pt x="17400" y="996"/>
                  <a:pt x="17346" y="1050"/>
                  <a:pt x="17280" y="1050"/>
                </a:cubicBezTo>
                <a:lnTo>
                  <a:pt x="120" y="1050"/>
                </a:lnTo>
                <a:cubicBezTo>
                  <a:pt x="54" y="1050"/>
                  <a:pt x="0" y="996"/>
                  <a:pt x="0" y="93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575945" y="2075180"/>
            <a:ext cx="3546475" cy="3332480"/>
          </a:xfrm>
          <a:custGeom>
            <a:avLst/>
            <a:gdLst>
              <a:gd name="sw" fmla="*/ 1 w 5585"/>
              <a:gd name="sh" fmla="*/ 1 h 5248"/>
              <a:gd name="mins" fmla="min sw sh"/>
              <a:gd name="dsw" fmla="+- 0 sw mins"/>
              <a:gd name="dsh" fmla="+- 0 sh mins"/>
              <a:gd name="p0x0" fmla="*/ 120 w 5585"/>
              <a:gd name="p0y0" fmla="*/ 0 h 5248"/>
              <a:gd name="p0x1" fmla="*/ 5465 w 5585"/>
              <a:gd name="p0y1" fmla="*/ 0 h 5248"/>
              <a:gd name="p0x2" fmla="*/ 5531 w 5585"/>
              <a:gd name="p0y2" fmla="*/ 0 h 5248"/>
              <a:gd name="p0x3" fmla="*/ 5585 w 5585"/>
              <a:gd name="p0y3" fmla="*/ 53 h 5248"/>
              <a:gd name="p0x4" fmla="*/ 5585 w 5585"/>
              <a:gd name="p0y4" fmla="*/ 120 h 5248"/>
              <a:gd name="p0x5" fmla="*/ 5585 w 5585"/>
              <a:gd name="p0y5" fmla="*/ 5128 h 5248"/>
              <a:gd name="p0x6" fmla="*/ 5585 w 5585"/>
              <a:gd name="p0y6" fmla="*/ 5194 h 5248"/>
              <a:gd name="p0x7" fmla="*/ 5531 w 5585"/>
              <a:gd name="p0y7" fmla="*/ 5248 h 5248"/>
              <a:gd name="p0x8" fmla="*/ 5465 w 5585"/>
              <a:gd name="p0y8" fmla="*/ 5248 h 5248"/>
              <a:gd name="p0x9" fmla="*/ 120 w 5585"/>
              <a:gd name="p0y9" fmla="*/ 5248 h 5248"/>
              <a:gd name="p0x10" fmla="*/ 53 w 5585"/>
              <a:gd name="p0y10" fmla="*/ 5248 h 5248"/>
              <a:gd name="p0x11" fmla="*/ 0 w 5585"/>
              <a:gd name="p0y11" fmla="*/ 5194 h 5248"/>
              <a:gd name="p0x12" fmla="*/ 0 w 5585"/>
              <a:gd name="p0y12" fmla="*/ 5128 h 5248"/>
              <a:gd name="p0x13" fmla="*/ 0 w 5585"/>
              <a:gd name="p0y13" fmla="*/ 120 h 5248"/>
              <a:gd name="p0x14" fmla="*/ 0 w 5585"/>
              <a:gd name="p0y14" fmla="*/ 53 h 5248"/>
              <a:gd name="p0x15" fmla="*/ 53 w 5585"/>
              <a:gd name="p0y15" fmla="*/ 0 h 5248"/>
              <a:gd name="p0x16" fmla="*/ 120 w 5585"/>
              <a:gd name="p0y16" fmla="*/ 0 h 5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71525" y="27412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3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67d35279-8a37-11f1-a191-d2a017e2b3a8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163" b="163"/>
          <a:stretch>
            <a:fillRect/>
          </a:stretch>
        </p:blipFill>
        <p:spPr>
          <a:xfrm>
            <a:off x="838200" y="2807970"/>
            <a:ext cx="209550" cy="2095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1190625" y="2730208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购物问题</a:t>
            </a:r>
            <a:endParaRPr sz="2100" b="1" spc="42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771525" y="3183598"/>
            <a:ext cx="31559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上衣每件</a:t>
            </a:r>
            <a:r>
              <a:rPr 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46</a:t>
            </a:r>
            <a:r>
              <a:rPr lang="zh-CN" alt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，裤子每条</a:t>
            </a:r>
            <a:r>
              <a:rPr 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54</a:t>
            </a:r>
            <a:r>
              <a:rPr lang="zh-CN" alt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，为</a:t>
            </a:r>
            <a:r>
              <a:rPr 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28</a:t>
            </a:r>
            <a:r>
              <a:rPr lang="zh-CN" alt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人</a:t>
            </a:r>
            <a:endParaRPr lang="zh-CN" altLang="en-US" sz="1350" b="1" spc="-13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购买</a:t>
            </a:r>
            <a:endParaRPr sz="1350">
              <a:solidFill>
                <a:srgbClr val="5A6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771525" y="3865245"/>
            <a:ext cx="3155950" cy="876300"/>
          </a:xfrm>
          <a:custGeom>
            <a:avLst/>
            <a:gdLst>
              <a:gd name="sw" fmla="*/ 1 w 4970"/>
              <a:gd name="sh" fmla="*/ 1 h 1380"/>
              <a:gd name="mins" fmla="min sw sh"/>
              <a:gd name="dsw" fmla="+- 0 sw mins"/>
              <a:gd name="dsh" fmla="+- 0 sh mins"/>
              <a:gd name="p0x0" fmla="*/ 120 w 4970"/>
              <a:gd name="p0y0" fmla="*/ 0 h 1380"/>
              <a:gd name="p0x1" fmla="*/ 4850 w 4970"/>
              <a:gd name="p0y1" fmla="*/ 0 h 1380"/>
              <a:gd name="p0x2" fmla="*/ 4916 w 4970"/>
              <a:gd name="p0y2" fmla="*/ 0 h 1380"/>
              <a:gd name="p0x3" fmla="*/ 4970 w 4970"/>
              <a:gd name="p0y3" fmla="*/ 53 h 1380"/>
              <a:gd name="p0x4" fmla="*/ 4970 w 4970"/>
              <a:gd name="p0y4" fmla="*/ 120 h 1380"/>
              <a:gd name="p0x5" fmla="*/ 4970 w 4970"/>
              <a:gd name="p0y5" fmla="*/ 1260 h 1380"/>
              <a:gd name="p0x6" fmla="*/ 4970 w 4970"/>
              <a:gd name="p0y6" fmla="*/ 1326 h 1380"/>
              <a:gd name="p0x7" fmla="*/ 4916 w 4970"/>
              <a:gd name="p0y7" fmla="*/ 1380 h 1380"/>
              <a:gd name="p0x8" fmla="*/ 4850 w 4970"/>
              <a:gd name="p0y8" fmla="*/ 1380 h 1380"/>
              <a:gd name="p0x9" fmla="*/ 120 w 4970"/>
              <a:gd name="p0y9" fmla="*/ 1380 h 1380"/>
              <a:gd name="p0x10" fmla="*/ 53 w 4970"/>
              <a:gd name="p0y10" fmla="*/ 1380 h 1380"/>
              <a:gd name="p0x11" fmla="*/ 0 w 4970"/>
              <a:gd name="p0y11" fmla="*/ 1326 h 1380"/>
              <a:gd name="p0x12" fmla="*/ 0 w 4970"/>
              <a:gd name="p0y12" fmla="*/ 1260 h 1380"/>
              <a:gd name="p0x13" fmla="*/ 0 w 4970"/>
              <a:gd name="p0y13" fmla="*/ 120 h 1380"/>
              <a:gd name="p0x14" fmla="*/ 0 w 4970"/>
              <a:gd name="p0y14" fmla="*/ 53 h 1380"/>
              <a:gd name="p0x15" fmla="*/ 53 w 4970"/>
              <a:gd name="p0y15" fmla="*/ 0 h 1380"/>
              <a:gd name="p0x16" fmla="*/ 120 w 4970"/>
              <a:gd name="p0y16" fmla="*/ 0 h 13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885825" y="3979888"/>
            <a:ext cx="292737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(46+54)</a:t>
            </a:r>
            <a:r>
              <a:rPr lang="zh-CN" altLang="en-US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28</a:t>
            </a:r>
            <a:endParaRPr lang="en-US" altLang="zh-CN" sz="1500" b="1">
              <a:solidFill>
                <a:srgbClr val="2C3A3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885825" y="4275163"/>
            <a:ext cx="292737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= 100</a:t>
            </a:r>
            <a:r>
              <a:rPr lang="zh-CN" altLang="en-US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28 = </a:t>
            </a:r>
            <a:r>
              <a:rPr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</a:rPr>
              <a:t>2800</a:t>
            </a:r>
            <a:r>
              <a:rPr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</a:rPr>
              <a:t>（元）</a:t>
            </a:r>
            <a:endParaRPr sz="1500" b="1">
              <a:solidFill>
                <a:srgbClr val="2C3A3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7"/>
            </p:custDataLst>
          </p:nvPr>
        </p:nvSpPr>
        <p:spPr>
          <a:xfrm>
            <a:off x="581025" y="2079637"/>
            <a:ext cx="3536950" cy="332356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5234">
                <a:moveTo>
                  <a:pt x="120" y="0"/>
                </a:moveTo>
                <a:lnTo>
                  <a:pt x="5450" y="0"/>
                </a:lnTo>
                <a:cubicBezTo>
                  <a:pt x="5516" y="0"/>
                  <a:pt x="5570" y="54"/>
                  <a:pt x="5570" y="120"/>
                </a:cubicBezTo>
                <a:lnTo>
                  <a:pt x="5570" y="5114"/>
                </a:lnTo>
                <a:cubicBezTo>
                  <a:pt x="5570" y="5180"/>
                  <a:pt x="5516" y="5234"/>
                  <a:pt x="5450" y="5234"/>
                </a:cubicBezTo>
                <a:lnTo>
                  <a:pt x="120" y="5234"/>
                </a:lnTo>
                <a:cubicBezTo>
                  <a:pt x="54" y="5234"/>
                  <a:pt x="0" y="5180"/>
                  <a:pt x="0" y="5114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0"/>
            </p:custDataLst>
          </p:nvPr>
        </p:nvSpPr>
        <p:spPr>
          <a:xfrm>
            <a:off x="4322445" y="2075180"/>
            <a:ext cx="3546475" cy="3332480"/>
          </a:xfrm>
          <a:custGeom>
            <a:avLst/>
            <a:gdLst>
              <a:gd name="sw" fmla="*/ 1 w 5585"/>
              <a:gd name="sh" fmla="*/ 1 h 5248"/>
              <a:gd name="mins" fmla="min sw sh"/>
              <a:gd name="dsw" fmla="+- 0 sw mins"/>
              <a:gd name="dsh" fmla="+- 0 sh mins"/>
              <a:gd name="p0x0" fmla="*/ 120 w 5585"/>
              <a:gd name="p0y0" fmla="*/ 0 h 5248"/>
              <a:gd name="p0x1" fmla="*/ 5465 w 5585"/>
              <a:gd name="p0y1" fmla="*/ 0 h 5248"/>
              <a:gd name="p0x2" fmla="*/ 5531 w 5585"/>
              <a:gd name="p0y2" fmla="*/ 0 h 5248"/>
              <a:gd name="p0x3" fmla="*/ 5585 w 5585"/>
              <a:gd name="p0y3" fmla="*/ 53 h 5248"/>
              <a:gd name="p0x4" fmla="*/ 5585 w 5585"/>
              <a:gd name="p0y4" fmla="*/ 120 h 5248"/>
              <a:gd name="p0x5" fmla="*/ 5585 w 5585"/>
              <a:gd name="p0y5" fmla="*/ 5128 h 5248"/>
              <a:gd name="p0x6" fmla="*/ 5585 w 5585"/>
              <a:gd name="p0y6" fmla="*/ 5194 h 5248"/>
              <a:gd name="p0x7" fmla="*/ 5531 w 5585"/>
              <a:gd name="p0y7" fmla="*/ 5248 h 5248"/>
              <a:gd name="p0x8" fmla="*/ 5465 w 5585"/>
              <a:gd name="p0y8" fmla="*/ 5248 h 5248"/>
              <a:gd name="p0x9" fmla="*/ 120 w 5585"/>
              <a:gd name="p0y9" fmla="*/ 5248 h 5248"/>
              <a:gd name="p0x10" fmla="*/ 53 w 5585"/>
              <a:gd name="p0y10" fmla="*/ 5248 h 5248"/>
              <a:gd name="p0x11" fmla="*/ 0 w 5585"/>
              <a:gd name="p0y11" fmla="*/ 5194 h 5248"/>
              <a:gd name="p0x12" fmla="*/ 0 w 5585"/>
              <a:gd name="p0y12" fmla="*/ 5128 h 5248"/>
              <a:gd name="p0x13" fmla="*/ 0 w 5585"/>
              <a:gd name="p0y13" fmla="*/ 120 h 5248"/>
              <a:gd name="p0x14" fmla="*/ 0 w 5585"/>
              <a:gd name="p0y14" fmla="*/ 53 h 5248"/>
              <a:gd name="p0x15" fmla="*/ 53 w 5585"/>
              <a:gd name="p0y15" fmla="*/ 0 h 5248"/>
              <a:gd name="p0x16" fmla="*/ 120 w 5585"/>
              <a:gd name="p0y16" fmla="*/ 0 h 5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4518025" y="27412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3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67d35351-8a37-11f1-a191-d2a017e2b3a8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12" t="-163" r="12" b="163"/>
          <a:stretch>
            <a:fillRect/>
          </a:stretch>
        </p:blipFill>
        <p:spPr>
          <a:xfrm>
            <a:off x="4584700" y="2807970"/>
            <a:ext cx="209550" cy="2095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4937151" y="2730208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行程问题</a:t>
            </a:r>
            <a:endParaRPr sz="2100" b="1" spc="42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4518051" y="3183598"/>
            <a:ext cx="2825058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四段路程</a:t>
            </a:r>
            <a:r>
              <a:rPr 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155</a:t>
            </a:r>
            <a:r>
              <a:rPr lang="zh-CN" alt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r>
              <a:rPr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、</a:t>
            </a:r>
            <a:r>
              <a:rPr 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148</a:t>
            </a:r>
            <a:r>
              <a:rPr lang="zh-CN" alt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r>
              <a:rPr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、</a:t>
            </a:r>
            <a:r>
              <a:rPr 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152</a:t>
            </a:r>
            <a:r>
              <a:rPr lang="zh-CN" alt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r>
              <a:rPr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、</a:t>
            </a:r>
            <a:r>
              <a:rPr 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145</a:t>
            </a:r>
            <a:r>
              <a:rPr lang="zh-CN" alt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endParaRPr lang="zh-CN" altLang="en-US" sz="1350" b="1" spc="-13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7"/>
            </p:custDataLst>
          </p:nvPr>
        </p:nvSpPr>
        <p:spPr>
          <a:xfrm>
            <a:off x="4518025" y="3865245"/>
            <a:ext cx="3155950" cy="876300"/>
          </a:xfrm>
          <a:custGeom>
            <a:avLst/>
            <a:gdLst>
              <a:gd name="sw" fmla="*/ 1 w 4970"/>
              <a:gd name="sh" fmla="*/ 1 h 1380"/>
              <a:gd name="mins" fmla="min sw sh"/>
              <a:gd name="dsw" fmla="+- 0 sw mins"/>
              <a:gd name="dsh" fmla="+- 0 sh mins"/>
              <a:gd name="p0x0" fmla="*/ 120 w 4970"/>
              <a:gd name="p0y0" fmla="*/ 0 h 1380"/>
              <a:gd name="p0x1" fmla="*/ 4850 w 4970"/>
              <a:gd name="p0y1" fmla="*/ 0 h 1380"/>
              <a:gd name="p0x2" fmla="*/ 4916 w 4970"/>
              <a:gd name="p0y2" fmla="*/ 0 h 1380"/>
              <a:gd name="p0x3" fmla="*/ 4970 w 4970"/>
              <a:gd name="p0y3" fmla="*/ 53 h 1380"/>
              <a:gd name="p0x4" fmla="*/ 4970 w 4970"/>
              <a:gd name="p0y4" fmla="*/ 120 h 1380"/>
              <a:gd name="p0x5" fmla="*/ 4970 w 4970"/>
              <a:gd name="p0y5" fmla="*/ 1260 h 1380"/>
              <a:gd name="p0x6" fmla="*/ 4970 w 4970"/>
              <a:gd name="p0y6" fmla="*/ 1326 h 1380"/>
              <a:gd name="p0x7" fmla="*/ 4916 w 4970"/>
              <a:gd name="p0y7" fmla="*/ 1380 h 1380"/>
              <a:gd name="p0x8" fmla="*/ 4850 w 4970"/>
              <a:gd name="p0y8" fmla="*/ 1380 h 1380"/>
              <a:gd name="p0x9" fmla="*/ 120 w 4970"/>
              <a:gd name="p0y9" fmla="*/ 1380 h 1380"/>
              <a:gd name="p0x10" fmla="*/ 53 w 4970"/>
              <a:gd name="p0y10" fmla="*/ 1380 h 1380"/>
              <a:gd name="p0x11" fmla="*/ 0 w 4970"/>
              <a:gd name="p0y11" fmla="*/ 1326 h 1380"/>
              <a:gd name="p0x12" fmla="*/ 0 w 4970"/>
              <a:gd name="p0y12" fmla="*/ 1260 h 1380"/>
              <a:gd name="p0x13" fmla="*/ 0 w 4970"/>
              <a:gd name="p0y13" fmla="*/ 120 h 1380"/>
              <a:gd name="p0x14" fmla="*/ 0 w 4970"/>
              <a:gd name="p0y14" fmla="*/ 53 h 1380"/>
              <a:gd name="p0x15" fmla="*/ 53 w 4970"/>
              <a:gd name="p0y15" fmla="*/ 0 h 1380"/>
              <a:gd name="p0x16" fmla="*/ 120 w 4970"/>
              <a:gd name="p0y16" fmla="*/ 0 h 13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4632351" y="3979888"/>
            <a:ext cx="292737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</a:rPr>
              <a:t>(155+145)+(148+152)</a:t>
            </a:r>
            <a:endParaRPr sz="1500" b="1">
              <a:solidFill>
                <a:srgbClr val="2C3A3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4632351" y="4275163"/>
            <a:ext cx="292737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</a:rPr>
              <a:t>= 300+300 = </a:t>
            </a:r>
            <a:r>
              <a:rPr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</a:rPr>
              <a:t>600</a:t>
            </a:r>
            <a:r>
              <a:rPr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</a:rPr>
              <a:t>（千米）</a:t>
            </a:r>
            <a:endParaRPr sz="1500" b="1">
              <a:solidFill>
                <a:srgbClr val="2C3A3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30"/>
            </p:custDataLst>
          </p:nvPr>
        </p:nvSpPr>
        <p:spPr>
          <a:xfrm>
            <a:off x="4327525" y="2079637"/>
            <a:ext cx="3536950" cy="332356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5234">
                <a:moveTo>
                  <a:pt x="120" y="0"/>
                </a:moveTo>
                <a:lnTo>
                  <a:pt x="5450" y="0"/>
                </a:lnTo>
                <a:cubicBezTo>
                  <a:pt x="5516" y="0"/>
                  <a:pt x="5570" y="54"/>
                  <a:pt x="5570" y="120"/>
                </a:cubicBezTo>
                <a:lnTo>
                  <a:pt x="5570" y="5114"/>
                </a:lnTo>
                <a:cubicBezTo>
                  <a:pt x="5570" y="5180"/>
                  <a:pt x="5516" y="5234"/>
                  <a:pt x="5450" y="5234"/>
                </a:cubicBezTo>
                <a:lnTo>
                  <a:pt x="120" y="5234"/>
                </a:lnTo>
                <a:cubicBezTo>
                  <a:pt x="54" y="5234"/>
                  <a:pt x="0" y="5180"/>
                  <a:pt x="0" y="5114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1"/>
            </p:custDataLst>
          </p:nvPr>
        </p:nvSpPr>
        <p:spPr>
          <a:xfrm>
            <a:off x="8068945" y="2075180"/>
            <a:ext cx="3546475" cy="3332480"/>
          </a:xfrm>
          <a:custGeom>
            <a:avLst/>
            <a:gdLst>
              <a:gd name="sw" fmla="*/ 1 w 5585"/>
              <a:gd name="sh" fmla="*/ 1 h 5248"/>
              <a:gd name="mins" fmla="min sw sh"/>
              <a:gd name="dsw" fmla="+- 0 sw mins"/>
              <a:gd name="dsh" fmla="+- 0 sh mins"/>
              <a:gd name="p0x0" fmla="*/ 120 w 5585"/>
              <a:gd name="p0y0" fmla="*/ 0 h 5248"/>
              <a:gd name="p0x1" fmla="*/ 5465 w 5585"/>
              <a:gd name="p0y1" fmla="*/ 0 h 5248"/>
              <a:gd name="p0x2" fmla="*/ 5531 w 5585"/>
              <a:gd name="p0y2" fmla="*/ 0 h 5248"/>
              <a:gd name="p0x3" fmla="*/ 5585 w 5585"/>
              <a:gd name="p0y3" fmla="*/ 53 h 5248"/>
              <a:gd name="p0x4" fmla="*/ 5585 w 5585"/>
              <a:gd name="p0y4" fmla="*/ 120 h 5248"/>
              <a:gd name="p0x5" fmla="*/ 5585 w 5585"/>
              <a:gd name="p0y5" fmla="*/ 5128 h 5248"/>
              <a:gd name="p0x6" fmla="*/ 5585 w 5585"/>
              <a:gd name="p0y6" fmla="*/ 5194 h 5248"/>
              <a:gd name="p0x7" fmla="*/ 5531 w 5585"/>
              <a:gd name="p0y7" fmla="*/ 5248 h 5248"/>
              <a:gd name="p0x8" fmla="*/ 5465 w 5585"/>
              <a:gd name="p0y8" fmla="*/ 5248 h 5248"/>
              <a:gd name="p0x9" fmla="*/ 120 w 5585"/>
              <a:gd name="p0y9" fmla="*/ 5248 h 5248"/>
              <a:gd name="p0x10" fmla="*/ 53 w 5585"/>
              <a:gd name="p0y10" fmla="*/ 5248 h 5248"/>
              <a:gd name="p0x11" fmla="*/ 0 w 5585"/>
              <a:gd name="p0y11" fmla="*/ 5194 h 5248"/>
              <a:gd name="p0x12" fmla="*/ 0 w 5585"/>
              <a:gd name="p0y12" fmla="*/ 5128 h 5248"/>
              <a:gd name="p0x13" fmla="*/ 0 w 5585"/>
              <a:gd name="p0y13" fmla="*/ 120 h 5248"/>
              <a:gd name="p0x14" fmla="*/ 0 w 5585"/>
              <a:gd name="p0y14" fmla="*/ 53 h 5248"/>
              <a:gd name="p0x15" fmla="*/ 53 w 5585"/>
              <a:gd name="p0y15" fmla="*/ 0 h 5248"/>
              <a:gd name="p0x16" fmla="*/ 120 w 5585"/>
              <a:gd name="p0y16" fmla="*/ 0 h 5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7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2"/>
            </p:custDataLst>
          </p:nvPr>
        </p:nvSpPr>
        <p:spPr>
          <a:xfrm>
            <a:off x="8264525" y="27412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3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 descr="67d353be-8a37-11f1-a191-d2a017e2b3a8"/>
          <p:cNvPicPr/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4" t="-163" r="24" b="163"/>
          <a:stretch>
            <a:fillRect/>
          </a:stretch>
        </p:blipFill>
        <p:spPr>
          <a:xfrm>
            <a:off x="8331200" y="2807970"/>
            <a:ext cx="209550" cy="20955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6"/>
            </p:custDataLst>
          </p:nvPr>
        </p:nvSpPr>
        <p:spPr>
          <a:xfrm>
            <a:off x="8683676" y="2730208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面积问题</a:t>
            </a:r>
            <a:endParaRPr sz="2100" b="1" spc="42">
              <a:solidFill>
                <a:srgbClr val="2C3A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7"/>
            </p:custDataLst>
          </p:nvPr>
        </p:nvSpPr>
        <p:spPr>
          <a:xfrm>
            <a:off x="8264576" y="3183598"/>
            <a:ext cx="31559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花圃长</a:t>
            </a:r>
            <a:r>
              <a:rPr 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</a:t>
            </a:r>
            <a:r>
              <a:rPr lang="zh-CN" alt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、宽</a:t>
            </a:r>
            <a:r>
              <a:rPr 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25</a:t>
            </a:r>
            <a:r>
              <a:rPr lang="zh-CN" alt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，每平方米</a:t>
            </a:r>
            <a:r>
              <a:rPr 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40</a:t>
            </a:r>
            <a:r>
              <a:rPr lang="zh-CN" altLang="en-US" sz="1350" b="1" spc="-13"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棵</a:t>
            </a:r>
            <a:r>
              <a:rPr sz="135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郁金香</a:t>
            </a:r>
            <a:endParaRPr sz="1350">
              <a:solidFill>
                <a:srgbClr val="5A6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8"/>
            </p:custDataLst>
          </p:nvPr>
        </p:nvSpPr>
        <p:spPr>
          <a:xfrm>
            <a:off x="8264525" y="3865245"/>
            <a:ext cx="3155950" cy="876300"/>
          </a:xfrm>
          <a:custGeom>
            <a:avLst/>
            <a:gdLst>
              <a:gd name="sw" fmla="*/ 1 w 4970"/>
              <a:gd name="sh" fmla="*/ 1 h 1380"/>
              <a:gd name="mins" fmla="min sw sh"/>
              <a:gd name="dsw" fmla="+- 0 sw mins"/>
              <a:gd name="dsh" fmla="+- 0 sh mins"/>
              <a:gd name="p0x0" fmla="*/ 120 w 4970"/>
              <a:gd name="p0y0" fmla="*/ 0 h 1380"/>
              <a:gd name="p0x1" fmla="*/ 4850 w 4970"/>
              <a:gd name="p0y1" fmla="*/ 0 h 1380"/>
              <a:gd name="p0x2" fmla="*/ 4916 w 4970"/>
              <a:gd name="p0y2" fmla="*/ 0 h 1380"/>
              <a:gd name="p0x3" fmla="*/ 4970 w 4970"/>
              <a:gd name="p0y3" fmla="*/ 53 h 1380"/>
              <a:gd name="p0x4" fmla="*/ 4970 w 4970"/>
              <a:gd name="p0y4" fmla="*/ 120 h 1380"/>
              <a:gd name="p0x5" fmla="*/ 4970 w 4970"/>
              <a:gd name="p0y5" fmla="*/ 1260 h 1380"/>
              <a:gd name="p0x6" fmla="*/ 4970 w 4970"/>
              <a:gd name="p0y6" fmla="*/ 1326 h 1380"/>
              <a:gd name="p0x7" fmla="*/ 4916 w 4970"/>
              <a:gd name="p0y7" fmla="*/ 1380 h 1380"/>
              <a:gd name="p0x8" fmla="*/ 4850 w 4970"/>
              <a:gd name="p0y8" fmla="*/ 1380 h 1380"/>
              <a:gd name="p0x9" fmla="*/ 120 w 4970"/>
              <a:gd name="p0y9" fmla="*/ 1380 h 1380"/>
              <a:gd name="p0x10" fmla="*/ 53 w 4970"/>
              <a:gd name="p0y10" fmla="*/ 1380 h 1380"/>
              <a:gd name="p0x11" fmla="*/ 0 w 4970"/>
              <a:gd name="p0y11" fmla="*/ 1326 h 1380"/>
              <a:gd name="p0x12" fmla="*/ 0 w 4970"/>
              <a:gd name="p0y12" fmla="*/ 1260 h 1380"/>
              <a:gd name="p0x13" fmla="*/ 0 w 4970"/>
              <a:gd name="p0y13" fmla="*/ 120 h 1380"/>
              <a:gd name="p0x14" fmla="*/ 0 w 4970"/>
              <a:gd name="p0y14" fmla="*/ 53 h 1380"/>
              <a:gd name="p0x15" fmla="*/ 53 w 4970"/>
              <a:gd name="p0y15" fmla="*/ 0 h 1380"/>
              <a:gd name="p0x16" fmla="*/ 120 w 4970"/>
              <a:gd name="p0y16" fmla="*/ 0 h 13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9"/>
            </p:custDataLst>
          </p:nvPr>
        </p:nvSpPr>
        <p:spPr>
          <a:xfrm>
            <a:off x="8378876" y="3979888"/>
            <a:ext cx="292737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30</a:t>
            </a:r>
            <a:r>
              <a:rPr lang="zh-CN" altLang="en-US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(25</a:t>
            </a:r>
            <a:r>
              <a:rPr lang="zh-CN" altLang="en-US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40)</a:t>
            </a:r>
            <a:endParaRPr lang="en-US" altLang="zh-CN" sz="1500" b="1">
              <a:solidFill>
                <a:srgbClr val="2C3A3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0"/>
            </p:custDataLst>
          </p:nvPr>
        </p:nvSpPr>
        <p:spPr>
          <a:xfrm>
            <a:off x="8378876" y="4275163"/>
            <a:ext cx="292737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= 30</a:t>
            </a:r>
            <a:r>
              <a:rPr lang="zh-CN" altLang="en-US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1000 = </a:t>
            </a:r>
            <a:r>
              <a:rPr sz="21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</a:rPr>
              <a:t>30000</a:t>
            </a:r>
            <a:r>
              <a:rPr sz="1500" b="1">
                <a:solidFill>
                  <a:srgbClr val="2C3A3A"/>
                </a:solidFill>
                <a:latin typeface="Microsoft YaHei" panose="020B0503020204020204" charset="-122"/>
                <a:ea typeface="Microsoft YaHei" panose="020B0503020204020204" charset="-122"/>
              </a:rPr>
              <a:t>（棵）</a:t>
            </a:r>
            <a:endParaRPr sz="1500" b="1">
              <a:solidFill>
                <a:srgbClr val="2C3A3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41"/>
            </p:custDataLst>
          </p:nvPr>
        </p:nvSpPr>
        <p:spPr>
          <a:xfrm>
            <a:off x="8074025" y="2079637"/>
            <a:ext cx="3536950" cy="332356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5234">
                <a:moveTo>
                  <a:pt x="120" y="0"/>
                </a:moveTo>
                <a:lnTo>
                  <a:pt x="5450" y="0"/>
                </a:lnTo>
                <a:cubicBezTo>
                  <a:pt x="5516" y="0"/>
                  <a:pt x="5570" y="54"/>
                  <a:pt x="5570" y="120"/>
                </a:cubicBezTo>
                <a:lnTo>
                  <a:pt x="5570" y="5114"/>
                </a:lnTo>
                <a:cubicBezTo>
                  <a:pt x="5570" y="5180"/>
                  <a:pt x="5516" y="5234"/>
                  <a:pt x="5450" y="5234"/>
                </a:cubicBezTo>
                <a:lnTo>
                  <a:pt x="120" y="5234"/>
                </a:lnTo>
                <a:cubicBezTo>
                  <a:pt x="54" y="5234"/>
                  <a:pt x="0" y="5180"/>
                  <a:pt x="0" y="5114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42"/>
            </p:custDataLst>
          </p:nvPr>
        </p:nvSpPr>
        <p:spPr>
          <a:xfrm>
            <a:off x="571500" y="572579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0B8"/>
          </a:solidFill>
          <a:ln>
            <a:noFill/>
          </a:ln>
          <a:effectLst>
            <a:outerShdw blurRad="42863" dist="9525" dir="5399999" algn="ctr" rotWithShape="0">
              <a:srgbClr val="D47A2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3"/>
            </p:custDataLst>
          </p:nvPr>
        </p:nvSpPr>
        <p:spPr>
          <a:xfrm>
            <a:off x="762000" y="5901118"/>
            <a:ext cx="34291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3A3A"/>
                </a:solidFill>
                <a:latin typeface="汉仪正圆-45W" panose="00020600040101010101" charset="-122"/>
                <a:ea typeface="汉仪正圆-45W" panose="00020600040101010101" charset="-122"/>
              </a:rPr>
              <a:t>善用运算律，复杂问题</a:t>
            </a:r>
            <a:r>
              <a:rPr b="1">
                <a:solidFill>
                  <a:srgbClr val="D47A2A"/>
                </a:solidFill>
                <a:latin typeface="汉仪正圆-45W" panose="00020600040101010101" charset="-122"/>
                <a:ea typeface="汉仪正圆-45W" panose="00020600040101010101" charset="-122"/>
              </a:rPr>
              <a:t>迎刃而解</a:t>
            </a:r>
            <a:endParaRPr b="1">
              <a:solidFill>
                <a:srgbClr val="D47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44"/>
            </p:custDataLst>
          </p:nvPr>
        </p:nvSpPr>
        <p:spPr>
          <a:xfrm>
            <a:off x="571500" y="5725795"/>
            <a:ext cx="11049000" cy="6667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105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930"/>
                </a:lnTo>
                <a:cubicBezTo>
                  <a:pt x="17400" y="996"/>
                  <a:pt x="17346" y="1050"/>
                  <a:pt x="17280" y="1050"/>
                </a:cubicBezTo>
                <a:lnTo>
                  <a:pt x="120" y="1050"/>
                </a:lnTo>
                <a:cubicBezTo>
                  <a:pt x="54" y="1050"/>
                  <a:pt x="0" y="996"/>
                  <a:pt x="0" y="93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653665"/>
            <a:ext cx="543006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3A3A"/>
                </a:solidFill>
                <a:latin typeface="汉仪正圆-75W" panose="00020600040101010101" charset="-122"/>
                <a:ea typeface="汉仪正圆-75W" panose="00020600040101010101" charset="-122"/>
              </a:rPr>
              <a:t>运算有律，心中有法</a:t>
            </a:r>
            <a:endParaRPr sz="4200" b="1" spc="84">
              <a:solidFill>
                <a:srgbClr val="2C3A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3871913"/>
            <a:ext cx="417581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数学之美，在于纷繁变化中总有不变的法则可循</a:t>
            </a:r>
            <a:endParaRPr sz="1500" spc="30">
              <a:solidFill>
                <a:srgbClr val="5A6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A6A"/>
                </a:solidFill>
                <a:latin typeface="汉仪正圆-45W" panose="00020600040101010101" charset="-122"/>
                <a:ea typeface="汉仪正圆-45W" panose="00020600040101010101" charset="-122"/>
              </a:rPr>
              <a:t>掌握运算律，让每一次计算都充满智慧</a:t>
            </a:r>
            <a:endParaRPr sz="1500" spc="30">
              <a:solidFill>
                <a:srgbClr val="5A6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236220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7A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23812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7A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23907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7A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6750" y="36480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1876</Words>
  <Application>WPS 演示</Application>
  <PresentationFormat>宽屏</PresentationFormat>
  <Paragraphs>316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Arial</vt:lpstr>
      <vt:lpstr>宋体</vt:lpstr>
      <vt:lpstr>Wingdings</vt:lpstr>
      <vt:lpstr>汉仪正圆-75W</vt:lpstr>
      <vt:lpstr>汉仪正圆-45W</vt:lpstr>
      <vt:lpstr>Microsoft YaHei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2026-07-28T03:53:40Z</dcterms:created>
  <dcterms:modified xsi:type="dcterms:W3CDTF">2026-07-28T03:53:40Z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881708E4A64885DDC427686AD1C60E56_41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U82t9JfiQxoEGyg7ya7zIBuB++7LkpBWJI2blNO0vqxnvxChh7VLuDC2DUHUxakKmLJuVdUtco6zEPii0CCWQ1Pz3eE/4IZvB3TE2XGSzI3NhFwGgS07ju2OAgrgHGPh88Vb3Lgidfu1qfaBiQFjhAklTiqmiJp5j2+/ZGQkReTb4z2pnWjf97qMlvpKT+FTSMh35acrDNi60mAnX0ZBfIwXJpUvBEVvmzoA/hb130gImyL/1a8DFzNThUkQpfPRshT/VtipqC7A6I6++/0SA49+LyLE8X4WKQA5AEFlKl90HPwXUBzUxOCW/nQPSTbV0zmzDTLKL72MYRCjboqivw==</vt:lpwstr>
  </property>
</Properties>
</file>