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20.svg" ContentType="image/svg+xml"/>
  <Override PartName="/ppt/media/image22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7.svg" ContentType="image/svg+xml"/>
  <Override PartName="/ppt/media/image39.svg" ContentType="image/svg+xml"/>
  <Override PartName="/ppt/media/image42.svg" ContentType="image/svg+xml"/>
  <Override PartName="/ppt/media/image44.svg" ContentType="image/svg+xml"/>
  <Override PartName="/ppt/media/image46.svg" ContentType="image/svg+xml"/>
  <Override PartName="/ppt/media/image48.svg" ContentType="image/svg+xml"/>
  <Override PartName="/ppt/media/image51.svg" ContentType="image/svg+xml"/>
  <Override PartName="/ppt/media/image53.svg" ContentType="image/svg+xml"/>
  <Override PartName="/ppt/media/image55.svg" ContentType="image/svg+xml"/>
  <Override PartName="/ppt/media/image57.svg" ContentType="image/svg+xml"/>
  <Override PartName="/ppt/media/image59.svg" ContentType="image/svg+xml"/>
  <Override PartName="/ppt/media/image6.svg" ContentType="image/svg+xml"/>
  <Override PartName="/ppt/media/image61.svg" ContentType="image/svg+xml"/>
  <Override PartName="/ppt/media/image63.svg" ContentType="image/svg+xml"/>
  <Override PartName="/ppt/media/image65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notesMaster" Target="notesMasters/notesMaster1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6.svg"/><Relationship Id="rId10" Type="http://schemas.openxmlformats.org/officeDocument/2006/relationships/image" Target="../media/image5.png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8" Type="http://schemas.openxmlformats.org/officeDocument/2006/relationships/slideLayout" Target="../slideLayouts/slideLayout7.xml"/><Relationship Id="rId27" Type="http://schemas.openxmlformats.org/officeDocument/2006/relationships/tags" Target="../tags/tag37.xml"/><Relationship Id="rId26" Type="http://schemas.openxmlformats.org/officeDocument/2006/relationships/tags" Target="../tags/tag36.xml"/><Relationship Id="rId25" Type="http://schemas.openxmlformats.org/officeDocument/2006/relationships/tags" Target="../tags/tag35.xml"/><Relationship Id="rId24" Type="http://schemas.openxmlformats.org/officeDocument/2006/relationships/tags" Target="../tags/tag34.xml"/><Relationship Id="rId23" Type="http://schemas.openxmlformats.org/officeDocument/2006/relationships/tags" Target="../tags/tag33.xml"/><Relationship Id="rId22" Type="http://schemas.openxmlformats.org/officeDocument/2006/relationships/tags" Target="../tags/tag32.xml"/><Relationship Id="rId21" Type="http://schemas.openxmlformats.org/officeDocument/2006/relationships/tags" Target="../tags/tag31.xml"/><Relationship Id="rId20" Type="http://schemas.openxmlformats.org/officeDocument/2006/relationships/tags" Target="../tags/tag30.xml"/><Relationship Id="rId2" Type="http://schemas.openxmlformats.org/officeDocument/2006/relationships/tags" Target="../tags/tag12.xml"/><Relationship Id="rId19" Type="http://schemas.openxmlformats.org/officeDocument/2006/relationships/tags" Target="../tags/tag29.xml"/><Relationship Id="rId18" Type="http://schemas.openxmlformats.org/officeDocument/2006/relationships/tags" Target="../tags/tag28.xml"/><Relationship Id="rId17" Type="http://schemas.openxmlformats.org/officeDocument/2006/relationships/tags" Target="../tags/tag27.xml"/><Relationship Id="rId16" Type="http://schemas.openxmlformats.org/officeDocument/2006/relationships/tags" Target="../tags/tag26.xml"/><Relationship Id="rId15" Type="http://schemas.openxmlformats.org/officeDocument/2006/relationships/tags" Target="../tags/tag25.xml"/><Relationship Id="rId14" Type="http://schemas.openxmlformats.org/officeDocument/2006/relationships/tags" Target="../tags/tag24.xml"/><Relationship Id="rId13" Type="http://schemas.openxmlformats.org/officeDocument/2006/relationships/tags" Target="../tags/tag23.xml"/><Relationship Id="rId12" Type="http://schemas.openxmlformats.org/officeDocument/2006/relationships/tags" Target="../tags/tag22.xml"/><Relationship Id="rId11" Type="http://schemas.openxmlformats.org/officeDocument/2006/relationships/tags" Target="../tags/tag21.xml"/><Relationship Id="rId10" Type="http://schemas.openxmlformats.org/officeDocument/2006/relationships/tags" Target="../tags/tag20.xml"/><Relationship Id="rId1" Type="http://schemas.openxmlformats.org/officeDocument/2006/relationships/tags" Target="../tags/tag1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44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38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53.xml"/><Relationship Id="rId8" Type="http://schemas.openxmlformats.org/officeDocument/2006/relationships/tags" Target="../tags/tag52.xml"/><Relationship Id="rId7" Type="http://schemas.openxmlformats.org/officeDocument/2006/relationships/tags" Target="../tags/tag51.xml"/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2" Type="http://schemas.openxmlformats.org/officeDocument/2006/relationships/slideLayout" Target="../slideLayouts/slideLayout7.xml"/><Relationship Id="rId21" Type="http://schemas.openxmlformats.org/officeDocument/2006/relationships/tags" Target="../tags/tag65.xml"/><Relationship Id="rId20" Type="http://schemas.openxmlformats.org/officeDocument/2006/relationships/tags" Target="../tags/tag64.xml"/><Relationship Id="rId2" Type="http://schemas.openxmlformats.org/officeDocument/2006/relationships/tags" Target="../tags/tag46.xml"/><Relationship Id="rId19" Type="http://schemas.openxmlformats.org/officeDocument/2006/relationships/tags" Target="../tags/tag63.xml"/><Relationship Id="rId18" Type="http://schemas.openxmlformats.org/officeDocument/2006/relationships/tags" Target="../tags/tag62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tags" Target="../tags/tag56.xml"/><Relationship Id="rId11" Type="http://schemas.openxmlformats.org/officeDocument/2006/relationships/tags" Target="../tags/tag55.xml"/><Relationship Id="rId10" Type="http://schemas.openxmlformats.org/officeDocument/2006/relationships/tags" Target="../tags/tag54.xml"/><Relationship Id="rId1" Type="http://schemas.openxmlformats.org/officeDocument/2006/relationships/tags" Target="../tags/tag45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71.xml"/><Relationship Id="rId8" Type="http://schemas.openxmlformats.org/officeDocument/2006/relationships/image" Target="../media/image9.svg"/><Relationship Id="rId7" Type="http://schemas.openxmlformats.org/officeDocument/2006/relationships/image" Target="../media/image8.png"/><Relationship Id="rId6" Type="http://schemas.openxmlformats.org/officeDocument/2006/relationships/tags" Target="../tags/tag70.xml"/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image" Target="../media/image7.jpeg"/><Relationship Id="rId22" Type="http://schemas.openxmlformats.org/officeDocument/2006/relationships/slideLayout" Target="../slideLayouts/slideLayout7.xml"/><Relationship Id="rId21" Type="http://schemas.openxmlformats.org/officeDocument/2006/relationships/tags" Target="../tags/tag83.xml"/><Relationship Id="rId20" Type="http://schemas.openxmlformats.org/officeDocument/2006/relationships/tags" Target="../tags/tag82.xml"/><Relationship Id="rId2" Type="http://schemas.openxmlformats.org/officeDocument/2006/relationships/tags" Target="../tags/tag67.xml"/><Relationship Id="rId19" Type="http://schemas.openxmlformats.org/officeDocument/2006/relationships/tags" Target="../tags/tag81.xml"/><Relationship Id="rId18" Type="http://schemas.openxmlformats.org/officeDocument/2006/relationships/tags" Target="../tags/tag80.xml"/><Relationship Id="rId17" Type="http://schemas.openxmlformats.org/officeDocument/2006/relationships/tags" Target="../tags/tag79.xml"/><Relationship Id="rId16" Type="http://schemas.openxmlformats.org/officeDocument/2006/relationships/tags" Target="../tags/tag78.xml"/><Relationship Id="rId15" Type="http://schemas.openxmlformats.org/officeDocument/2006/relationships/tags" Target="../tags/tag77.xml"/><Relationship Id="rId14" Type="http://schemas.openxmlformats.org/officeDocument/2006/relationships/tags" Target="../tags/tag76.xml"/><Relationship Id="rId13" Type="http://schemas.openxmlformats.org/officeDocument/2006/relationships/tags" Target="../tags/tag75.xml"/><Relationship Id="rId12" Type="http://schemas.openxmlformats.org/officeDocument/2006/relationships/tags" Target="../tags/tag74.xml"/><Relationship Id="rId11" Type="http://schemas.openxmlformats.org/officeDocument/2006/relationships/tags" Target="../tags/tag73.xml"/><Relationship Id="rId10" Type="http://schemas.openxmlformats.org/officeDocument/2006/relationships/tags" Target="../tags/tag72.xml"/><Relationship Id="rId1" Type="http://schemas.openxmlformats.org/officeDocument/2006/relationships/tags" Target="../tags/tag66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92.xml"/><Relationship Id="rId8" Type="http://schemas.openxmlformats.org/officeDocument/2006/relationships/tags" Target="../tags/tag91.xml"/><Relationship Id="rId7" Type="http://schemas.openxmlformats.org/officeDocument/2006/relationships/tags" Target="../tags/tag90.xml"/><Relationship Id="rId6" Type="http://schemas.openxmlformats.org/officeDocument/2006/relationships/tags" Target="../tags/tag89.xml"/><Relationship Id="rId5" Type="http://schemas.openxmlformats.org/officeDocument/2006/relationships/tags" Target="../tags/tag88.xml"/><Relationship Id="rId45" Type="http://schemas.openxmlformats.org/officeDocument/2006/relationships/slideLayout" Target="../slideLayouts/slideLayout7.xml"/><Relationship Id="rId44" Type="http://schemas.openxmlformats.org/officeDocument/2006/relationships/tags" Target="../tags/tag119.xml"/><Relationship Id="rId43" Type="http://schemas.openxmlformats.org/officeDocument/2006/relationships/tags" Target="../tags/tag118.xml"/><Relationship Id="rId42" Type="http://schemas.openxmlformats.org/officeDocument/2006/relationships/tags" Target="../tags/tag117.xml"/><Relationship Id="rId41" Type="http://schemas.openxmlformats.org/officeDocument/2006/relationships/tags" Target="../tags/tag116.xml"/><Relationship Id="rId40" Type="http://schemas.openxmlformats.org/officeDocument/2006/relationships/image" Target="../media/image17.svg"/><Relationship Id="rId4" Type="http://schemas.openxmlformats.org/officeDocument/2006/relationships/tags" Target="../tags/tag87.xml"/><Relationship Id="rId39" Type="http://schemas.openxmlformats.org/officeDocument/2006/relationships/image" Target="../media/image16.png"/><Relationship Id="rId38" Type="http://schemas.openxmlformats.org/officeDocument/2006/relationships/tags" Target="../tags/tag115.xml"/><Relationship Id="rId37" Type="http://schemas.openxmlformats.org/officeDocument/2006/relationships/tags" Target="../tags/tag114.xml"/><Relationship Id="rId36" Type="http://schemas.openxmlformats.org/officeDocument/2006/relationships/tags" Target="../tags/tag113.xml"/><Relationship Id="rId35" Type="http://schemas.openxmlformats.org/officeDocument/2006/relationships/tags" Target="../tags/tag112.xml"/><Relationship Id="rId34" Type="http://schemas.openxmlformats.org/officeDocument/2006/relationships/tags" Target="../tags/tag111.xml"/><Relationship Id="rId33" Type="http://schemas.openxmlformats.org/officeDocument/2006/relationships/tags" Target="../tags/tag110.xml"/><Relationship Id="rId32" Type="http://schemas.openxmlformats.org/officeDocument/2006/relationships/image" Target="../media/image15.svg"/><Relationship Id="rId31" Type="http://schemas.openxmlformats.org/officeDocument/2006/relationships/image" Target="../media/image14.png"/><Relationship Id="rId30" Type="http://schemas.openxmlformats.org/officeDocument/2006/relationships/tags" Target="../tags/tag109.xml"/><Relationship Id="rId3" Type="http://schemas.openxmlformats.org/officeDocument/2006/relationships/tags" Target="../tags/tag86.xml"/><Relationship Id="rId29" Type="http://schemas.openxmlformats.org/officeDocument/2006/relationships/tags" Target="../tags/tag108.xml"/><Relationship Id="rId28" Type="http://schemas.openxmlformats.org/officeDocument/2006/relationships/image" Target="../media/image13.svg"/><Relationship Id="rId27" Type="http://schemas.openxmlformats.org/officeDocument/2006/relationships/image" Target="../media/image12.png"/><Relationship Id="rId26" Type="http://schemas.openxmlformats.org/officeDocument/2006/relationships/tags" Target="../tags/tag107.xml"/><Relationship Id="rId25" Type="http://schemas.openxmlformats.org/officeDocument/2006/relationships/tags" Target="../tags/tag106.xml"/><Relationship Id="rId24" Type="http://schemas.openxmlformats.org/officeDocument/2006/relationships/tags" Target="../tags/tag105.xml"/><Relationship Id="rId23" Type="http://schemas.openxmlformats.org/officeDocument/2006/relationships/tags" Target="../tags/tag104.xml"/><Relationship Id="rId22" Type="http://schemas.openxmlformats.org/officeDocument/2006/relationships/tags" Target="../tags/tag103.xml"/><Relationship Id="rId21" Type="http://schemas.openxmlformats.org/officeDocument/2006/relationships/image" Target="../media/image11.svg"/><Relationship Id="rId20" Type="http://schemas.openxmlformats.org/officeDocument/2006/relationships/image" Target="../media/image10.png"/><Relationship Id="rId2" Type="http://schemas.openxmlformats.org/officeDocument/2006/relationships/tags" Target="../tags/tag85.xml"/><Relationship Id="rId19" Type="http://schemas.openxmlformats.org/officeDocument/2006/relationships/tags" Target="../tags/tag102.xml"/><Relationship Id="rId18" Type="http://schemas.openxmlformats.org/officeDocument/2006/relationships/tags" Target="../tags/tag101.xml"/><Relationship Id="rId17" Type="http://schemas.openxmlformats.org/officeDocument/2006/relationships/tags" Target="../tags/tag100.xml"/><Relationship Id="rId16" Type="http://schemas.openxmlformats.org/officeDocument/2006/relationships/tags" Target="../tags/tag99.xml"/><Relationship Id="rId15" Type="http://schemas.openxmlformats.org/officeDocument/2006/relationships/tags" Target="../tags/tag98.xml"/><Relationship Id="rId14" Type="http://schemas.openxmlformats.org/officeDocument/2006/relationships/tags" Target="../tags/tag97.xml"/><Relationship Id="rId13" Type="http://schemas.openxmlformats.org/officeDocument/2006/relationships/tags" Target="../tags/tag96.xml"/><Relationship Id="rId12" Type="http://schemas.openxmlformats.org/officeDocument/2006/relationships/tags" Target="../tags/tag95.xml"/><Relationship Id="rId11" Type="http://schemas.openxmlformats.org/officeDocument/2006/relationships/tags" Target="../tags/tag94.xml"/><Relationship Id="rId10" Type="http://schemas.openxmlformats.org/officeDocument/2006/relationships/tags" Target="../tags/tag93.xml"/><Relationship Id="rId1" Type="http://schemas.openxmlformats.org/officeDocument/2006/relationships/tags" Target="../tags/tag84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126.xml"/><Relationship Id="rId6" Type="http://schemas.openxmlformats.org/officeDocument/2006/relationships/tags" Target="../tags/tag125.xml"/><Relationship Id="rId5" Type="http://schemas.openxmlformats.org/officeDocument/2006/relationships/tags" Target="../tags/tag124.xml"/><Relationship Id="rId4" Type="http://schemas.openxmlformats.org/officeDocument/2006/relationships/tags" Target="../tags/tag123.xml"/><Relationship Id="rId3" Type="http://schemas.openxmlformats.org/officeDocument/2006/relationships/tags" Target="../tags/tag122.xml"/><Relationship Id="rId2" Type="http://schemas.openxmlformats.org/officeDocument/2006/relationships/tags" Target="../tags/tag121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120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34.xml"/><Relationship Id="rId8" Type="http://schemas.openxmlformats.org/officeDocument/2006/relationships/tags" Target="../tags/tag133.xml"/><Relationship Id="rId7" Type="http://schemas.openxmlformats.org/officeDocument/2006/relationships/tags" Target="../tags/tag132.xml"/><Relationship Id="rId6" Type="http://schemas.openxmlformats.org/officeDocument/2006/relationships/tags" Target="../tags/tag131.xml"/><Relationship Id="rId5" Type="http://schemas.openxmlformats.org/officeDocument/2006/relationships/tags" Target="../tags/tag130.xml"/><Relationship Id="rId4" Type="http://schemas.openxmlformats.org/officeDocument/2006/relationships/tags" Target="../tags/tag129.xml"/><Relationship Id="rId3" Type="http://schemas.openxmlformats.org/officeDocument/2006/relationships/image" Target="../media/image18.jpeg"/><Relationship Id="rId21" Type="http://schemas.openxmlformats.org/officeDocument/2006/relationships/slideLayout" Target="../slideLayouts/slideLayout7.xml"/><Relationship Id="rId20" Type="http://schemas.openxmlformats.org/officeDocument/2006/relationships/tags" Target="../tags/tag145.xml"/><Relationship Id="rId2" Type="http://schemas.openxmlformats.org/officeDocument/2006/relationships/tags" Target="../tags/tag128.xml"/><Relationship Id="rId19" Type="http://schemas.openxmlformats.org/officeDocument/2006/relationships/tags" Target="../tags/tag144.xml"/><Relationship Id="rId18" Type="http://schemas.openxmlformats.org/officeDocument/2006/relationships/tags" Target="../tags/tag143.xml"/><Relationship Id="rId17" Type="http://schemas.openxmlformats.org/officeDocument/2006/relationships/tags" Target="../tags/tag142.xml"/><Relationship Id="rId16" Type="http://schemas.openxmlformats.org/officeDocument/2006/relationships/tags" Target="../tags/tag141.xml"/><Relationship Id="rId15" Type="http://schemas.openxmlformats.org/officeDocument/2006/relationships/tags" Target="../tags/tag140.xml"/><Relationship Id="rId14" Type="http://schemas.openxmlformats.org/officeDocument/2006/relationships/tags" Target="../tags/tag139.xml"/><Relationship Id="rId13" Type="http://schemas.openxmlformats.org/officeDocument/2006/relationships/tags" Target="../tags/tag138.xml"/><Relationship Id="rId12" Type="http://schemas.openxmlformats.org/officeDocument/2006/relationships/tags" Target="../tags/tag137.xml"/><Relationship Id="rId11" Type="http://schemas.openxmlformats.org/officeDocument/2006/relationships/tags" Target="../tags/tag136.xml"/><Relationship Id="rId10" Type="http://schemas.openxmlformats.org/officeDocument/2006/relationships/tags" Target="../tags/tag135.xml"/><Relationship Id="rId1" Type="http://schemas.openxmlformats.org/officeDocument/2006/relationships/tags" Target="../tags/tag127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52.xml"/><Relationship Id="rId8" Type="http://schemas.openxmlformats.org/officeDocument/2006/relationships/tags" Target="../tags/tag151.xml"/><Relationship Id="rId7" Type="http://schemas.openxmlformats.org/officeDocument/2006/relationships/tags" Target="../tags/tag150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0" Type="http://schemas.openxmlformats.org/officeDocument/2006/relationships/slideLayout" Target="../slideLayouts/slideLayout7.xml"/><Relationship Id="rId4" Type="http://schemas.openxmlformats.org/officeDocument/2006/relationships/tags" Target="../tags/tag149.xml"/><Relationship Id="rId39" Type="http://schemas.openxmlformats.org/officeDocument/2006/relationships/tags" Target="../tags/tag182.xml"/><Relationship Id="rId38" Type="http://schemas.openxmlformats.org/officeDocument/2006/relationships/tags" Target="../tags/tag181.xml"/><Relationship Id="rId37" Type="http://schemas.openxmlformats.org/officeDocument/2006/relationships/tags" Target="../tags/tag180.xml"/><Relationship Id="rId36" Type="http://schemas.openxmlformats.org/officeDocument/2006/relationships/tags" Target="../tags/tag179.xml"/><Relationship Id="rId35" Type="http://schemas.openxmlformats.org/officeDocument/2006/relationships/tags" Target="../tags/tag178.xml"/><Relationship Id="rId34" Type="http://schemas.openxmlformats.org/officeDocument/2006/relationships/tags" Target="../tags/tag177.xml"/><Relationship Id="rId33" Type="http://schemas.openxmlformats.org/officeDocument/2006/relationships/tags" Target="../tags/tag176.xml"/><Relationship Id="rId32" Type="http://schemas.openxmlformats.org/officeDocument/2006/relationships/tags" Target="../tags/tag175.xml"/><Relationship Id="rId31" Type="http://schemas.openxmlformats.org/officeDocument/2006/relationships/tags" Target="../tags/tag174.xml"/><Relationship Id="rId30" Type="http://schemas.openxmlformats.org/officeDocument/2006/relationships/tags" Target="../tags/tag173.xml"/><Relationship Id="rId3" Type="http://schemas.openxmlformats.org/officeDocument/2006/relationships/tags" Target="../tags/tag148.xml"/><Relationship Id="rId29" Type="http://schemas.openxmlformats.org/officeDocument/2006/relationships/tags" Target="../tags/tag172.xml"/><Relationship Id="rId28" Type="http://schemas.openxmlformats.org/officeDocument/2006/relationships/tags" Target="../tags/tag171.xml"/><Relationship Id="rId27" Type="http://schemas.openxmlformats.org/officeDocument/2006/relationships/tags" Target="../tags/tag170.xml"/><Relationship Id="rId26" Type="http://schemas.openxmlformats.org/officeDocument/2006/relationships/tags" Target="../tags/tag169.xml"/><Relationship Id="rId25" Type="http://schemas.openxmlformats.org/officeDocument/2006/relationships/tags" Target="../tags/tag168.xml"/><Relationship Id="rId24" Type="http://schemas.openxmlformats.org/officeDocument/2006/relationships/tags" Target="../tags/tag167.xml"/><Relationship Id="rId23" Type="http://schemas.openxmlformats.org/officeDocument/2006/relationships/tags" Target="../tags/tag166.xml"/><Relationship Id="rId22" Type="http://schemas.openxmlformats.org/officeDocument/2006/relationships/tags" Target="../tags/tag165.xml"/><Relationship Id="rId21" Type="http://schemas.openxmlformats.org/officeDocument/2006/relationships/tags" Target="../tags/tag164.xml"/><Relationship Id="rId20" Type="http://schemas.openxmlformats.org/officeDocument/2006/relationships/tags" Target="../tags/tag163.xml"/><Relationship Id="rId2" Type="http://schemas.openxmlformats.org/officeDocument/2006/relationships/tags" Target="../tags/tag147.xml"/><Relationship Id="rId19" Type="http://schemas.openxmlformats.org/officeDocument/2006/relationships/tags" Target="../tags/tag162.xml"/><Relationship Id="rId18" Type="http://schemas.openxmlformats.org/officeDocument/2006/relationships/tags" Target="../tags/tag161.xml"/><Relationship Id="rId17" Type="http://schemas.openxmlformats.org/officeDocument/2006/relationships/tags" Target="../tags/tag160.xml"/><Relationship Id="rId16" Type="http://schemas.openxmlformats.org/officeDocument/2006/relationships/tags" Target="../tags/tag159.xml"/><Relationship Id="rId15" Type="http://schemas.openxmlformats.org/officeDocument/2006/relationships/tags" Target="../tags/tag158.xml"/><Relationship Id="rId14" Type="http://schemas.openxmlformats.org/officeDocument/2006/relationships/tags" Target="../tags/tag157.xml"/><Relationship Id="rId13" Type="http://schemas.openxmlformats.org/officeDocument/2006/relationships/tags" Target="../tags/tag156.xml"/><Relationship Id="rId12" Type="http://schemas.openxmlformats.org/officeDocument/2006/relationships/tags" Target="../tags/tag155.xml"/><Relationship Id="rId11" Type="http://schemas.openxmlformats.org/officeDocument/2006/relationships/tags" Target="../tags/tag154.xml"/><Relationship Id="rId10" Type="http://schemas.openxmlformats.org/officeDocument/2006/relationships/tags" Target="../tags/tag153.xml"/><Relationship Id="rId1" Type="http://schemas.openxmlformats.org/officeDocument/2006/relationships/tags" Target="../tags/tag14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189.xml"/><Relationship Id="rId6" Type="http://schemas.openxmlformats.org/officeDocument/2006/relationships/tags" Target="../tags/tag188.xml"/><Relationship Id="rId5" Type="http://schemas.openxmlformats.org/officeDocument/2006/relationships/tags" Target="../tags/tag187.xml"/><Relationship Id="rId4" Type="http://schemas.openxmlformats.org/officeDocument/2006/relationships/tags" Target="../tags/tag186.xml"/><Relationship Id="rId3" Type="http://schemas.openxmlformats.org/officeDocument/2006/relationships/tags" Target="../tags/tag185.xml"/><Relationship Id="rId2" Type="http://schemas.openxmlformats.org/officeDocument/2006/relationships/tags" Target="../tags/tag184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183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98.xml"/><Relationship Id="rId8" Type="http://schemas.openxmlformats.org/officeDocument/2006/relationships/tags" Target="../tags/tag197.xml"/><Relationship Id="rId7" Type="http://schemas.openxmlformats.org/officeDocument/2006/relationships/tags" Target="../tags/tag196.xml"/><Relationship Id="rId6" Type="http://schemas.openxmlformats.org/officeDocument/2006/relationships/tags" Target="../tags/tag195.xml"/><Relationship Id="rId5" Type="http://schemas.openxmlformats.org/officeDocument/2006/relationships/tags" Target="../tags/tag194.xml"/><Relationship Id="rId4" Type="http://schemas.openxmlformats.org/officeDocument/2006/relationships/tags" Target="../tags/tag193.xml"/><Relationship Id="rId3" Type="http://schemas.openxmlformats.org/officeDocument/2006/relationships/tags" Target="../tags/tag192.xml"/><Relationship Id="rId25" Type="http://schemas.openxmlformats.org/officeDocument/2006/relationships/slideLayout" Target="../slideLayouts/slideLayout7.xml"/><Relationship Id="rId24" Type="http://schemas.openxmlformats.org/officeDocument/2006/relationships/tags" Target="../tags/tag211.xml"/><Relationship Id="rId23" Type="http://schemas.openxmlformats.org/officeDocument/2006/relationships/tags" Target="../tags/tag210.xml"/><Relationship Id="rId22" Type="http://schemas.openxmlformats.org/officeDocument/2006/relationships/tags" Target="../tags/tag209.xml"/><Relationship Id="rId21" Type="http://schemas.openxmlformats.org/officeDocument/2006/relationships/tags" Target="../tags/tag208.xml"/><Relationship Id="rId20" Type="http://schemas.openxmlformats.org/officeDocument/2006/relationships/image" Target="../media/image22.svg"/><Relationship Id="rId2" Type="http://schemas.openxmlformats.org/officeDocument/2006/relationships/tags" Target="../tags/tag191.xml"/><Relationship Id="rId19" Type="http://schemas.openxmlformats.org/officeDocument/2006/relationships/image" Target="../media/image21.png"/><Relationship Id="rId18" Type="http://schemas.openxmlformats.org/officeDocument/2006/relationships/tags" Target="../tags/tag207.xml"/><Relationship Id="rId17" Type="http://schemas.openxmlformats.org/officeDocument/2006/relationships/tags" Target="../tags/tag206.xml"/><Relationship Id="rId16" Type="http://schemas.openxmlformats.org/officeDocument/2006/relationships/tags" Target="../tags/tag205.xml"/><Relationship Id="rId15" Type="http://schemas.openxmlformats.org/officeDocument/2006/relationships/tags" Target="../tags/tag204.xml"/><Relationship Id="rId14" Type="http://schemas.openxmlformats.org/officeDocument/2006/relationships/tags" Target="../tags/tag203.xml"/><Relationship Id="rId13" Type="http://schemas.openxmlformats.org/officeDocument/2006/relationships/tags" Target="../tags/tag202.xml"/><Relationship Id="rId12" Type="http://schemas.openxmlformats.org/officeDocument/2006/relationships/tags" Target="../tags/tag201.xml"/><Relationship Id="rId11" Type="http://schemas.openxmlformats.org/officeDocument/2006/relationships/tags" Target="../tags/tag200.xml"/><Relationship Id="rId10" Type="http://schemas.openxmlformats.org/officeDocument/2006/relationships/tags" Target="../tags/tag199.xml"/><Relationship Id="rId1" Type="http://schemas.openxmlformats.org/officeDocument/2006/relationships/tags" Target="../tags/tag190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19.xml"/><Relationship Id="rId8" Type="http://schemas.openxmlformats.org/officeDocument/2006/relationships/tags" Target="../tags/tag218.xml"/><Relationship Id="rId7" Type="http://schemas.openxmlformats.org/officeDocument/2006/relationships/tags" Target="../tags/tag217.xml"/><Relationship Id="rId6" Type="http://schemas.openxmlformats.org/officeDocument/2006/relationships/tags" Target="../tags/tag216.xml"/><Relationship Id="rId5" Type="http://schemas.openxmlformats.org/officeDocument/2006/relationships/tags" Target="../tags/tag215.xml"/><Relationship Id="rId4" Type="http://schemas.openxmlformats.org/officeDocument/2006/relationships/tags" Target="../tags/tag214.xml"/><Relationship Id="rId3" Type="http://schemas.openxmlformats.org/officeDocument/2006/relationships/image" Target="../media/image23.jpeg"/><Relationship Id="rId2" Type="http://schemas.openxmlformats.org/officeDocument/2006/relationships/tags" Target="../tags/tag213.xml"/><Relationship Id="rId16" Type="http://schemas.openxmlformats.org/officeDocument/2006/relationships/slideLayout" Target="../slideLayouts/slideLayout7.xml"/><Relationship Id="rId15" Type="http://schemas.openxmlformats.org/officeDocument/2006/relationships/tags" Target="../tags/tag225.xml"/><Relationship Id="rId14" Type="http://schemas.openxmlformats.org/officeDocument/2006/relationships/tags" Target="../tags/tag224.xml"/><Relationship Id="rId13" Type="http://schemas.openxmlformats.org/officeDocument/2006/relationships/tags" Target="../tags/tag223.xml"/><Relationship Id="rId12" Type="http://schemas.openxmlformats.org/officeDocument/2006/relationships/tags" Target="../tags/tag222.xml"/><Relationship Id="rId11" Type="http://schemas.openxmlformats.org/officeDocument/2006/relationships/tags" Target="../tags/tag221.xml"/><Relationship Id="rId10" Type="http://schemas.openxmlformats.org/officeDocument/2006/relationships/tags" Target="../tags/tag220.xml"/><Relationship Id="rId1" Type="http://schemas.openxmlformats.org/officeDocument/2006/relationships/tags" Target="../tags/tag212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232.xml"/><Relationship Id="rId6" Type="http://schemas.openxmlformats.org/officeDocument/2006/relationships/tags" Target="../tags/tag231.xml"/><Relationship Id="rId5" Type="http://schemas.openxmlformats.org/officeDocument/2006/relationships/tags" Target="../tags/tag230.xml"/><Relationship Id="rId4" Type="http://schemas.openxmlformats.org/officeDocument/2006/relationships/tags" Target="../tags/tag229.xml"/><Relationship Id="rId3" Type="http://schemas.openxmlformats.org/officeDocument/2006/relationships/tags" Target="../tags/tag228.xml"/><Relationship Id="rId2" Type="http://schemas.openxmlformats.org/officeDocument/2006/relationships/tags" Target="../tags/tag227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226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240.xml"/><Relationship Id="rId8" Type="http://schemas.openxmlformats.org/officeDocument/2006/relationships/tags" Target="../tags/tag239.xml"/><Relationship Id="rId7" Type="http://schemas.openxmlformats.org/officeDocument/2006/relationships/tags" Target="../tags/tag238.xml"/><Relationship Id="rId6" Type="http://schemas.openxmlformats.org/officeDocument/2006/relationships/tags" Target="../tags/tag237.xml"/><Relationship Id="rId5" Type="http://schemas.openxmlformats.org/officeDocument/2006/relationships/tags" Target="../tags/tag236.xml"/><Relationship Id="rId4" Type="http://schemas.openxmlformats.org/officeDocument/2006/relationships/tags" Target="../tags/tag235.xml"/><Relationship Id="rId32" Type="http://schemas.openxmlformats.org/officeDocument/2006/relationships/slideLayout" Target="../slideLayouts/slideLayout7.xml"/><Relationship Id="rId31" Type="http://schemas.openxmlformats.org/officeDocument/2006/relationships/tags" Target="../tags/tag262.xml"/><Relationship Id="rId30" Type="http://schemas.openxmlformats.org/officeDocument/2006/relationships/tags" Target="../tags/tag261.xml"/><Relationship Id="rId3" Type="http://schemas.openxmlformats.org/officeDocument/2006/relationships/image" Target="../media/image24.jpeg"/><Relationship Id="rId29" Type="http://schemas.openxmlformats.org/officeDocument/2006/relationships/tags" Target="../tags/tag260.xml"/><Relationship Id="rId28" Type="http://schemas.openxmlformats.org/officeDocument/2006/relationships/tags" Target="../tags/tag259.xml"/><Relationship Id="rId27" Type="http://schemas.openxmlformats.org/officeDocument/2006/relationships/tags" Target="../tags/tag258.xml"/><Relationship Id="rId26" Type="http://schemas.openxmlformats.org/officeDocument/2006/relationships/tags" Target="../tags/tag257.xml"/><Relationship Id="rId25" Type="http://schemas.openxmlformats.org/officeDocument/2006/relationships/tags" Target="../tags/tag256.xml"/><Relationship Id="rId24" Type="http://schemas.openxmlformats.org/officeDocument/2006/relationships/tags" Target="../tags/tag255.xml"/><Relationship Id="rId23" Type="http://schemas.openxmlformats.org/officeDocument/2006/relationships/tags" Target="../tags/tag254.xml"/><Relationship Id="rId22" Type="http://schemas.openxmlformats.org/officeDocument/2006/relationships/tags" Target="../tags/tag253.xml"/><Relationship Id="rId21" Type="http://schemas.openxmlformats.org/officeDocument/2006/relationships/tags" Target="../tags/tag252.xml"/><Relationship Id="rId20" Type="http://schemas.openxmlformats.org/officeDocument/2006/relationships/tags" Target="../tags/tag251.xml"/><Relationship Id="rId2" Type="http://schemas.openxmlformats.org/officeDocument/2006/relationships/tags" Target="../tags/tag234.xml"/><Relationship Id="rId19" Type="http://schemas.openxmlformats.org/officeDocument/2006/relationships/tags" Target="../tags/tag250.xml"/><Relationship Id="rId18" Type="http://schemas.openxmlformats.org/officeDocument/2006/relationships/tags" Target="../tags/tag249.xml"/><Relationship Id="rId17" Type="http://schemas.openxmlformats.org/officeDocument/2006/relationships/tags" Target="../tags/tag248.xml"/><Relationship Id="rId16" Type="http://schemas.openxmlformats.org/officeDocument/2006/relationships/tags" Target="../tags/tag247.xml"/><Relationship Id="rId15" Type="http://schemas.openxmlformats.org/officeDocument/2006/relationships/tags" Target="../tags/tag246.xml"/><Relationship Id="rId14" Type="http://schemas.openxmlformats.org/officeDocument/2006/relationships/tags" Target="../tags/tag245.xml"/><Relationship Id="rId13" Type="http://schemas.openxmlformats.org/officeDocument/2006/relationships/tags" Target="../tags/tag244.xml"/><Relationship Id="rId12" Type="http://schemas.openxmlformats.org/officeDocument/2006/relationships/tags" Target="../tags/tag243.xml"/><Relationship Id="rId11" Type="http://schemas.openxmlformats.org/officeDocument/2006/relationships/tags" Target="../tags/tag242.xml"/><Relationship Id="rId10" Type="http://schemas.openxmlformats.org/officeDocument/2006/relationships/tags" Target="../tags/tag241.xml"/><Relationship Id="rId1" Type="http://schemas.openxmlformats.org/officeDocument/2006/relationships/tags" Target="../tags/tag233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269.xml"/><Relationship Id="rId8" Type="http://schemas.openxmlformats.org/officeDocument/2006/relationships/tags" Target="../tags/tag268.xml"/><Relationship Id="rId7" Type="http://schemas.openxmlformats.org/officeDocument/2006/relationships/image" Target="../media/image26.svg"/><Relationship Id="rId6" Type="http://schemas.openxmlformats.org/officeDocument/2006/relationships/image" Target="../media/image25.png"/><Relationship Id="rId5" Type="http://schemas.openxmlformats.org/officeDocument/2006/relationships/tags" Target="../tags/tag267.xml"/><Relationship Id="rId4" Type="http://schemas.openxmlformats.org/officeDocument/2006/relationships/tags" Target="../tags/tag266.xml"/><Relationship Id="rId38" Type="http://schemas.openxmlformats.org/officeDocument/2006/relationships/slideLayout" Target="../slideLayouts/slideLayout7.xml"/><Relationship Id="rId37" Type="http://schemas.openxmlformats.org/officeDocument/2006/relationships/tags" Target="../tags/tag289.xml"/><Relationship Id="rId36" Type="http://schemas.openxmlformats.org/officeDocument/2006/relationships/tags" Target="../tags/tag288.xml"/><Relationship Id="rId35" Type="http://schemas.openxmlformats.org/officeDocument/2006/relationships/tags" Target="../tags/tag287.xml"/><Relationship Id="rId34" Type="http://schemas.openxmlformats.org/officeDocument/2006/relationships/tags" Target="../tags/tag286.xml"/><Relationship Id="rId33" Type="http://schemas.openxmlformats.org/officeDocument/2006/relationships/image" Target="../media/image34.svg"/><Relationship Id="rId32" Type="http://schemas.openxmlformats.org/officeDocument/2006/relationships/image" Target="../media/image33.png"/><Relationship Id="rId31" Type="http://schemas.openxmlformats.org/officeDocument/2006/relationships/tags" Target="../tags/tag285.xml"/><Relationship Id="rId30" Type="http://schemas.openxmlformats.org/officeDocument/2006/relationships/tags" Target="../tags/tag284.xml"/><Relationship Id="rId3" Type="http://schemas.openxmlformats.org/officeDocument/2006/relationships/tags" Target="../tags/tag265.xml"/><Relationship Id="rId29" Type="http://schemas.openxmlformats.org/officeDocument/2006/relationships/tags" Target="../tags/tag283.xml"/><Relationship Id="rId28" Type="http://schemas.openxmlformats.org/officeDocument/2006/relationships/tags" Target="../tags/tag282.xml"/><Relationship Id="rId27" Type="http://schemas.openxmlformats.org/officeDocument/2006/relationships/image" Target="../media/image32.svg"/><Relationship Id="rId26" Type="http://schemas.openxmlformats.org/officeDocument/2006/relationships/image" Target="../media/image31.png"/><Relationship Id="rId25" Type="http://schemas.openxmlformats.org/officeDocument/2006/relationships/tags" Target="../tags/tag281.xml"/><Relationship Id="rId24" Type="http://schemas.openxmlformats.org/officeDocument/2006/relationships/tags" Target="../tags/tag280.xml"/><Relationship Id="rId23" Type="http://schemas.openxmlformats.org/officeDocument/2006/relationships/tags" Target="../tags/tag279.xml"/><Relationship Id="rId22" Type="http://schemas.openxmlformats.org/officeDocument/2006/relationships/tags" Target="../tags/tag278.xml"/><Relationship Id="rId21" Type="http://schemas.openxmlformats.org/officeDocument/2006/relationships/tags" Target="../tags/tag277.xml"/><Relationship Id="rId20" Type="http://schemas.openxmlformats.org/officeDocument/2006/relationships/tags" Target="../tags/tag276.xml"/><Relationship Id="rId2" Type="http://schemas.openxmlformats.org/officeDocument/2006/relationships/tags" Target="../tags/tag264.xml"/><Relationship Id="rId19" Type="http://schemas.openxmlformats.org/officeDocument/2006/relationships/image" Target="../media/image30.svg"/><Relationship Id="rId18" Type="http://schemas.openxmlformats.org/officeDocument/2006/relationships/image" Target="../media/image29.png"/><Relationship Id="rId17" Type="http://schemas.openxmlformats.org/officeDocument/2006/relationships/tags" Target="../tags/tag275.xml"/><Relationship Id="rId16" Type="http://schemas.openxmlformats.org/officeDocument/2006/relationships/tags" Target="../tags/tag274.xml"/><Relationship Id="rId15" Type="http://schemas.openxmlformats.org/officeDocument/2006/relationships/tags" Target="../tags/tag273.xml"/><Relationship Id="rId14" Type="http://schemas.openxmlformats.org/officeDocument/2006/relationships/tags" Target="../tags/tag272.xml"/><Relationship Id="rId13" Type="http://schemas.openxmlformats.org/officeDocument/2006/relationships/image" Target="../media/image28.svg"/><Relationship Id="rId12" Type="http://schemas.openxmlformats.org/officeDocument/2006/relationships/image" Target="../media/image27.png"/><Relationship Id="rId11" Type="http://schemas.openxmlformats.org/officeDocument/2006/relationships/tags" Target="../tags/tag271.xml"/><Relationship Id="rId10" Type="http://schemas.openxmlformats.org/officeDocument/2006/relationships/tags" Target="../tags/tag270.xml"/><Relationship Id="rId1" Type="http://schemas.openxmlformats.org/officeDocument/2006/relationships/tags" Target="../tags/tag263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297.xml"/><Relationship Id="rId8" Type="http://schemas.openxmlformats.org/officeDocument/2006/relationships/tags" Target="../tags/tag296.xml"/><Relationship Id="rId7" Type="http://schemas.openxmlformats.org/officeDocument/2006/relationships/tags" Target="../tags/tag295.xml"/><Relationship Id="rId6" Type="http://schemas.openxmlformats.org/officeDocument/2006/relationships/tags" Target="../tags/tag294.xml"/><Relationship Id="rId5" Type="http://schemas.openxmlformats.org/officeDocument/2006/relationships/tags" Target="../tags/tag293.xml"/><Relationship Id="rId4" Type="http://schemas.openxmlformats.org/officeDocument/2006/relationships/tags" Target="../tags/tag292.xml"/><Relationship Id="rId3" Type="http://schemas.openxmlformats.org/officeDocument/2006/relationships/image" Target="../media/image35.jpeg"/><Relationship Id="rId25" Type="http://schemas.openxmlformats.org/officeDocument/2006/relationships/slideLayout" Target="../slideLayouts/slideLayout7.xml"/><Relationship Id="rId24" Type="http://schemas.openxmlformats.org/officeDocument/2006/relationships/tags" Target="../tags/tag308.xml"/><Relationship Id="rId23" Type="http://schemas.openxmlformats.org/officeDocument/2006/relationships/tags" Target="../tags/tag307.xml"/><Relationship Id="rId22" Type="http://schemas.openxmlformats.org/officeDocument/2006/relationships/tags" Target="../tags/tag306.xml"/><Relationship Id="rId21" Type="http://schemas.openxmlformats.org/officeDocument/2006/relationships/tags" Target="../tags/tag305.xml"/><Relationship Id="rId20" Type="http://schemas.openxmlformats.org/officeDocument/2006/relationships/image" Target="../media/image39.svg"/><Relationship Id="rId2" Type="http://schemas.openxmlformats.org/officeDocument/2006/relationships/tags" Target="../tags/tag291.xml"/><Relationship Id="rId19" Type="http://schemas.openxmlformats.org/officeDocument/2006/relationships/image" Target="../media/image38.png"/><Relationship Id="rId18" Type="http://schemas.openxmlformats.org/officeDocument/2006/relationships/tags" Target="../tags/tag304.xml"/><Relationship Id="rId17" Type="http://schemas.openxmlformats.org/officeDocument/2006/relationships/tags" Target="../tags/tag303.xml"/><Relationship Id="rId16" Type="http://schemas.openxmlformats.org/officeDocument/2006/relationships/tags" Target="../tags/tag302.xml"/><Relationship Id="rId15" Type="http://schemas.openxmlformats.org/officeDocument/2006/relationships/tags" Target="../tags/tag301.xml"/><Relationship Id="rId14" Type="http://schemas.openxmlformats.org/officeDocument/2006/relationships/image" Target="../media/image37.svg"/><Relationship Id="rId13" Type="http://schemas.openxmlformats.org/officeDocument/2006/relationships/image" Target="../media/image36.png"/><Relationship Id="rId12" Type="http://schemas.openxmlformats.org/officeDocument/2006/relationships/tags" Target="../tags/tag300.xml"/><Relationship Id="rId11" Type="http://schemas.openxmlformats.org/officeDocument/2006/relationships/tags" Target="../tags/tag299.xml"/><Relationship Id="rId10" Type="http://schemas.openxmlformats.org/officeDocument/2006/relationships/tags" Target="../tags/tag298.xml"/><Relationship Id="rId1" Type="http://schemas.openxmlformats.org/officeDocument/2006/relationships/tags" Target="../tags/tag290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315.xml"/><Relationship Id="rId6" Type="http://schemas.openxmlformats.org/officeDocument/2006/relationships/tags" Target="../tags/tag314.xml"/><Relationship Id="rId5" Type="http://schemas.openxmlformats.org/officeDocument/2006/relationships/tags" Target="../tags/tag313.xml"/><Relationship Id="rId4" Type="http://schemas.openxmlformats.org/officeDocument/2006/relationships/tags" Target="../tags/tag312.xml"/><Relationship Id="rId3" Type="http://schemas.openxmlformats.org/officeDocument/2006/relationships/tags" Target="../tags/tag311.xml"/><Relationship Id="rId2" Type="http://schemas.openxmlformats.org/officeDocument/2006/relationships/tags" Target="../tags/tag310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309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323.xml"/><Relationship Id="rId8" Type="http://schemas.openxmlformats.org/officeDocument/2006/relationships/tags" Target="../tags/tag322.xml"/><Relationship Id="rId7" Type="http://schemas.openxmlformats.org/officeDocument/2006/relationships/tags" Target="../tags/tag321.xml"/><Relationship Id="rId6" Type="http://schemas.openxmlformats.org/officeDocument/2006/relationships/tags" Target="../tags/tag320.xml"/><Relationship Id="rId5" Type="http://schemas.openxmlformats.org/officeDocument/2006/relationships/tags" Target="../tags/tag319.xml"/><Relationship Id="rId4" Type="http://schemas.openxmlformats.org/officeDocument/2006/relationships/tags" Target="../tags/tag318.xml"/><Relationship Id="rId33" Type="http://schemas.openxmlformats.org/officeDocument/2006/relationships/slideLayout" Target="../slideLayouts/slideLayout7.xml"/><Relationship Id="rId32" Type="http://schemas.openxmlformats.org/officeDocument/2006/relationships/tags" Target="../tags/tag338.xml"/><Relationship Id="rId31" Type="http://schemas.openxmlformats.org/officeDocument/2006/relationships/tags" Target="../tags/tag337.xml"/><Relationship Id="rId30" Type="http://schemas.openxmlformats.org/officeDocument/2006/relationships/image" Target="../media/image48.svg"/><Relationship Id="rId3" Type="http://schemas.openxmlformats.org/officeDocument/2006/relationships/image" Target="../media/image40.jpeg"/><Relationship Id="rId29" Type="http://schemas.openxmlformats.org/officeDocument/2006/relationships/image" Target="../media/image47.png"/><Relationship Id="rId28" Type="http://schemas.openxmlformats.org/officeDocument/2006/relationships/tags" Target="../tags/tag336.xml"/><Relationship Id="rId27" Type="http://schemas.openxmlformats.org/officeDocument/2006/relationships/tags" Target="../tags/tag335.xml"/><Relationship Id="rId26" Type="http://schemas.openxmlformats.org/officeDocument/2006/relationships/tags" Target="../tags/tag334.xml"/><Relationship Id="rId25" Type="http://schemas.openxmlformats.org/officeDocument/2006/relationships/tags" Target="../tags/tag333.xml"/><Relationship Id="rId24" Type="http://schemas.openxmlformats.org/officeDocument/2006/relationships/image" Target="../media/image46.svg"/><Relationship Id="rId23" Type="http://schemas.openxmlformats.org/officeDocument/2006/relationships/image" Target="../media/image45.png"/><Relationship Id="rId22" Type="http://schemas.openxmlformats.org/officeDocument/2006/relationships/tags" Target="../tags/tag332.xml"/><Relationship Id="rId21" Type="http://schemas.openxmlformats.org/officeDocument/2006/relationships/tags" Target="../tags/tag331.xml"/><Relationship Id="rId20" Type="http://schemas.openxmlformats.org/officeDocument/2006/relationships/tags" Target="../tags/tag330.xml"/><Relationship Id="rId2" Type="http://schemas.openxmlformats.org/officeDocument/2006/relationships/tags" Target="../tags/tag317.xml"/><Relationship Id="rId19" Type="http://schemas.openxmlformats.org/officeDocument/2006/relationships/tags" Target="../tags/tag329.xml"/><Relationship Id="rId18" Type="http://schemas.openxmlformats.org/officeDocument/2006/relationships/image" Target="../media/image44.svg"/><Relationship Id="rId17" Type="http://schemas.openxmlformats.org/officeDocument/2006/relationships/image" Target="../media/image43.png"/><Relationship Id="rId16" Type="http://schemas.openxmlformats.org/officeDocument/2006/relationships/tags" Target="../tags/tag328.xml"/><Relationship Id="rId15" Type="http://schemas.openxmlformats.org/officeDocument/2006/relationships/tags" Target="../tags/tag327.xml"/><Relationship Id="rId14" Type="http://schemas.openxmlformats.org/officeDocument/2006/relationships/tags" Target="../tags/tag326.xml"/><Relationship Id="rId13" Type="http://schemas.openxmlformats.org/officeDocument/2006/relationships/tags" Target="../tags/tag325.xml"/><Relationship Id="rId12" Type="http://schemas.openxmlformats.org/officeDocument/2006/relationships/image" Target="../media/image42.svg"/><Relationship Id="rId11" Type="http://schemas.openxmlformats.org/officeDocument/2006/relationships/image" Target="../media/image41.png"/><Relationship Id="rId10" Type="http://schemas.openxmlformats.org/officeDocument/2006/relationships/tags" Target="../tags/tag324.xml"/><Relationship Id="rId1" Type="http://schemas.openxmlformats.org/officeDocument/2006/relationships/tags" Target="../tags/tag316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346.xml"/><Relationship Id="rId8" Type="http://schemas.openxmlformats.org/officeDocument/2006/relationships/tags" Target="../tags/tag345.xml"/><Relationship Id="rId7" Type="http://schemas.openxmlformats.org/officeDocument/2006/relationships/tags" Target="../tags/tag344.xml"/><Relationship Id="rId6" Type="http://schemas.openxmlformats.org/officeDocument/2006/relationships/tags" Target="../tags/tag343.xml"/><Relationship Id="rId5" Type="http://schemas.openxmlformats.org/officeDocument/2006/relationships/tags" Target="../tags/tag342.xml"/><Relationship Id="rId4" Type="http://schemas.openxmlformats.org/officeDocument/2006/relationships/tags" Target="../tags/tag341.xml"/><Relationship Id="rId35" Type="http://schemas.openxmlformats.org/officeDocument/2006/relationships/slideLayout" Target="../slideLayouts/slideLayout7.xml"/><Relationship Id="rId34" Type="http://schemas.openxmlformats.org/officeDocument/2006/relationships/tags" Target="../tags/tag371.xml"/><Relationship Id="rId33" Type="http://schemas.openxmlformats.org/officeDocument/2006/relationships/tags" Target="../tags/tag370.xml"/><Relationship Id="rId32" Type="http://schemas.openxmlformats.org/officeDocument/2006/relationships/tags" Target="../tags/tag369.xml"/><Relationship Id="rId31" Type="http://schemas.openxmlformats.org/officeDocument/2006/relationships/tags" Target="../tags/tag368.xml"/><Relationship Id="rId30" Type="http://schemas.openxmlformats.org/officeDocument/2006/relationships/tags" Target="../tags/tag367.xml"/><Relationship Id="rId3" Type="http://schemas.openxmlformats.org/officeDocument/2006/relationships/image" Target="../media/image49.jpeg"/><Relationship Id="rId29" Type="http://schemas.openxmlformats.org/officeDocument/2006/relationships/tags" Target="../tags/tag366.xml"/><Relationship Id="rId28" Type="http://schemas.openxmlformats.org/officeDocument/2006/relationships/tags" Target="../tags/tag365.xml"/><Relationship Id="rId27" Type="http://schemas.openxmlformats.org/officeDocument/2006/relationships/tags" Target="../tags/tag364.xml"/><Relationship Id="rId26" Type="http://schemas.openxmlformats.org/officeDocument/2006/relationships/tags" Target="../tags/tag363.xml"/><Relationship Id="rId25" Type="http://schemas.openxmlformats.org/officeDocument/2006/relationships/tags" Target="../tags/tag362.xml"/><Relationship Id="rId24" Type="http://schemas.openxmlformats.org/officeDocument/2006/relationships/tags" Target="../tags/tag361.xml"/><Relationship Id="rId23" Type="http://schemas.openxmlformats.org/officeDocument/2006/relationships/tags" Target="../tags/tag360.xml"/><Relationship Id="rId22" Type="http://schemas.openxmlformats.org/officeDocument/2006/relationships/tags" Target="../tags/tag359.xml"/><Relationship Id="rId21" Type="http://schemas.openxmlformats.org/officeDocument/2006/relationships/tags" Target="../tags/tag358.xml"/><Relationship Id="rId20" Type="http://schemas.openxmlformats.org/officeDocument/2006/relationships/tags" Target="../tags/tag357.xml"/><Relationship Id="rId2" Type="http://schemas.openxmlformats.org/officeDocument/2006/relationships/tags" Target="../tags/tag340.xml"/><Relationship Id="rId19" Type="http://schemas.openxmlformats.org/officeDocument/2006/relationships/tags" Target="../tags/tag356.xml"/><Relationship Id="rId18" Type="http://schemas.openxmlformats.org/officeDocument/2006/relationships/tags" Target="../tags/tag355.xml"/><Relationship Id="rId17" Type="http://schemas.openxmlformats.org/officeDocument/2006/relationships/tags" Target="../tags/tag354.xml"/><Relationship Id="rId16" Type="http://schemas.openxmlformats.org/officeDocument/2006/relationships/tags" Target="../tags/tag353.xml"/><Relationship Id="rId15" Type="http://schemas.openxmlformats.org/officeDocument/2006/relationships/tags" Target="../tags/tag352.xml"/><Relationship Id="rId14" Type="http://schemas.openxmlformats.org/officeDocument/2006/relationships/tags" Target="../tags/tag351.xml"/><Relationship Id="rId13" Type="http://schemas.openxmlformats.org/officeDocument/2006/relationships/tags" Target="../tags/tag350.xml"/><Relationship Id="rId12" Type="http://schemas.openxmlformats.org/officeDocument/2006/relationships/tags" Target="../tags/tag349.xml"/><Relationship Id="rId11" Type="http://schemas.openxmlformats.org/officeDocument/2006/relationships/tags" Target="../tags/tag348.xml"/><Relationship Id="rId10" Type="http://schemas.openxmlformats.org/officeDocument/2006/relationships/tags" Target="../tags/tag347.xml"/><Relationship Id="rId1" Type="http://schemas.openxmlformats.org/officeDocument/2006/relationships/tags" Target="../tags/tag339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51.svg"/><Relationship Id="rId8" Type="http://schemas.openxmlformats.org/officeDocument/2006/relationships/image" Target="../media/image50.png"/><Relationship Id="rId7" Type="http://schemas.openxmlformats.org/officeDocument/2006/relationships/tags" Target="../tags/tag378.xml"/><Relationship Id="rId6" Type="http://schemas.openxmlformats.org/officeDocument/2006/relationships/tags" Target="../tags/tag377.xml"/><Relationship Id="rId57" Type="http://schemas.openxmlformats.org/officeDocument/2006/relationships/slideLayout" Target="../slideLayouts/slideLayout7.xml"/><Relationship Id="rId56" Type="http://schemas.openxmlformats.org/officeDocument/2006/relationships/tags" Target="../tags/tag411.xml"/><Relationship Id="rId55" Type="http://schemas.openxmlformats.org/officeDocument/2006/relationships/tags" Target="../tags/tag410.xml"/><Relationship Id="rId54" Type="http://schemas.openxmlformats.org/officeDocument/2006/relationships/tags" Target="../tags/tag409.xml"/><Relationship Id="rId53" Type="http://schemas.openxmlformats.org/officeDocument/2006/relationships/tags" Target="../tags/tag408.xml"/><Relationship Id="rId52" Type="http://schemas.openxmlformats.org/officeDocument/2006/relationships/image" Target="../media/image65.svg"/><Relationship Id="rId51" Type="http://schemas.openxmlformats.org/officeDocument/2006/relationships/image" Target="../media/image64.png"/><Relationship Id="rId50" Type="http://schemas.openxmlformats.org/officeDocument/2006/relationships/tags" Target="../tags/tag407.xml"/><Relationship Id="rId5" Type="http://schemas.openxmlformats.org/officeDocument/2006/relationships/tags" Target="../tags/tag376.xml"/><Relationship Id="rId49" Type="http://schemas.openxmlformats.org/officeDocument/2006/relationships/tags" Target="../tags/tag406.xml"/><Relationship Id="rId48" Type="http://schemas.openxmlformats.org/officeDocument/2006/relationships/tags" Target="../tags/tag405.xml"/><Relationship Id="rId47" Type="http://schemas.openxmlformats.org/officeDocument/2006/relationships/image" Target="../media/image63.svg"/><Relationship Id="rId46" Type="http://schemas.openxmlformats.org/officeDocument/2006/relationships/image" Target="../media/image62.png"/><Relationship Id="rId45" Type="http://schemas.openxmlformats.org/officeDocument/2006/relationships/tags" Target="../tags/tag404.xml"/><Relationship Id="rId44" Type="http://schemas.openxmlformats.org/officeDocument/2006/relationships/tags" Target="../tags/tag403.xml"/><Relationship Id="rId43" Type="http://schemas.openxmlformats.org/officeDocument/2006/relationships/tags" Target="../tags/tag402.xml"/><Relationship Id="rId42" Type="http://schemas.openxmlformats.org/officeDocument/2006/relationships/tags" Target="../tags/tag401.xml"/><Relationship Id="rId41" Type="http://schemas.openxmlformats.org/officeDocument/2006/relationships/image" Target="../media/image61.svg"/><Relationship Id="rId40" Type="http://schemas.openxmlformats.org/officeDocument/2006/relationships/image" Target="../media/image60.png"/><Relationship Id="rId4" Type="http://schemas.openxmlformats.org/officeDocument/2006/relationships/tags" Target="../tags/tag375.xml"/><Relationship Id="rId39" Type="http://schemas.openxmlformats.org/officeDocument/2006/relationships/tags" Target="../tags/tag400.xml"/><Relationship Id="rId38" Type="http://schemas.openxmlformats.org/officeDocument/2006/relationships/tags" Target="../tags/tag399.xml"/><Relationship Id="rId37" Type="http://schemas.openxmlformats.org/officeDocument/2006/relationships/tags" Target="../tags/tag398.xml"/><Relationship Id="rId36" Type="http://schemas.openxmlformats.org/officeDocument/2006/relationships/tags" Target="../tags/tag397.xml"/><Relationship Id="rId35" Type="http://schemas.openxmlformats.org/officeDocument/2006/relationships/image" Target="../media/image59.svg"/><Relationship Id="rId34" Type="http://schemas.openxmlformats.org/officeDocument/2006/relationships/image" Target="../media/image58.png"/><Relationship Id="rId33" Type="http://schemas.openxmlformats.org/officeDocument/2006/relationships/tags" Target="../tags/tag396.xml"/><Relationship Id="rId32" Type="http://schemas.openxmlformats.org/officeDocument/2006/relationships/tags" Target="../tags/tag395.xml"/><Relationship Id="rId31" Type="http://schemas.openxmlformats.org/officeDocument/2006/relationships/tags" Target="../tags/tag394.xml"/><Relationship Id="rId30" Type="http://schemas.openxmlformats.org/officeDocument/2006/relationships/tags" Target="../tags/tag393.xml"/><Relationship Id="rId3" Type="http://schemas.openxmlformats.org/officeDocument/2006/relationships/tags" Target="../tags/tag374.xml"/><Relationship Id="rId29" Type="http://schemas.openxmlformats.org/officeDocument/2006/relationships/tags" Target="../tags/tag392.xml"/><Relationship Id="rId28" Type="http://schemas.openxmlformats.org/officeDocument/2006/relationships/tags" Target="../tags/tag391.xml"/><Relationship Id="rId27" Type="http://schemas.openxmlformats.org/officeDocument/2006/relationships/image" Target="../media/image57.svg"/><Relationship Id="rId26" Type="http://schemas.openxmlformats.org/officeDocument/2006/relationships/image" Target="../media/image56.png"/><Relationship Id="rId25" Type="http://schemas.openxmlformats.org/officeDocument/2006/relationships/tags" Target="../tags/tag390.xml"/><Relationship Id="rId24" Type="http://schemas.openxmlformats.org/officeDocument/2006/relationships/tags" Target="../tags/tag389.xml"/><Relationship Id="rId23" Type="http://schemas.openxmlformats.org/officeDocument/2006/relationships/tags" Target="../tags/tag388.xml"/><Relationship Id="rId22" Type="http://schemas.openxmlformats.org/officeDocument/2006/relationships/tags" Target="../tags/tag387.xml"/><Relationship Id="rId21" Type="http://schemas.openxmlformats.org/officeDocument/2006/relationships/image" Target="../media/image55.svg"/><Relationship Id="rId20" Type="http://schemas.openxmlformats.org/officeDocument/2006/relationships/image" Target="../media/image54.png"/><Relationship Id="rId2" Type="http://schemas.openxmlformats.org/officeDocument/2006/relationships/tags" Target="../tags/tag373.xml"/><Relationship Id="rId19" Type="http://schemas.openxmlformats.org/officeDocument/2006/relationships/tags" Target="../tags/tag386.xml"/><Relationship Id="rId18" Type="http://schemas.openxmlformats.org/officeDocument/2006/relationships/tags" Target="../tags/tag385.xml"/><Relationship Id="rId17" Type="http://schemas.openxmlformats.org/officeDocument/2006/relationships/tags" Target="../tags/tag384.xml"/><Relationship Id="rId16" Type="http://schemas.openxmlformats.org/officeDocument/2006/relationships/tags" Target="../tags/tag383.xml"/><Relationship Id="rId15" Type="http://schemas.openxmlformats.org/officeDocument/2006/relationships/image" Target="../media/image53.svg"/><Relationship Id="rId14" Type="http://schemas.openxmlformats.org/officeDocument/2006/relationships/image" Target="../media/image52.png"/><Relationship Id="rId13" Type="http://schemas.openxmlformats.org/officeDocument/2006/relationships/tags" Target="../tags/tag382.xml"/><Relationship Id="rId12" Type="http://schemas.openxmlformats.org/officeDocument/2006/relationships/tags" Target="../tags/tag381.xml"/><Relationship Id="rId11" Type="http://schemas.openxmlformats.org/officeDocument/2006/relationships/tags" Target="../tags/tag380.xml"/><Relationship Id="rId10" Type="http://schemas.openxmlformats.org/officeDocument/2006/relationships/tags" Target="../tags/tag379.xml"/><Relationship Id="rId1" Type="http://schemas.openxmlformats.org/officeDocument/2006/relationships/tags" Target="../tags/tag372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418.xml"/><Relationship Id="rId6" Type="http://schemas.openxmlformats.org/officeDocument/2006/relationships/tags" Target="../tags/tag417.xml"/><Relationship Id="rId5" Type="http://schemas.openxmlformats.org/officeDocument/2006/relationships/tags" Target="../tags/tag416.xml"/><Relationship Id="rId4" Type="http://schemas.openxmlformats.org/officeDocument/2006/relationships/tags" Target="../tags/tag415.xml"/><Relationship Id="rId3" Type="http://schemas.openxmlformats.org/officeDocument/2006/relationships/tags" Target="../tags/tag414.xml"/><Relationship Id="rId2" Type="http://schemas.openxmlformats.org/officeDocument/2006/relationships/tags" Target="../tags/tag413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4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任意多边形 2"/>
          <p:cNvSpPr/>
          <p:nvPr>
            <p:custDataLst>
              <p:tags r:id="rId1"/>
            </p:custDataLst>
          </p:nvPr>
        </p:nvSpPr>
        <p:spPr>
          <a:xfrm>
            <a:off x="671195" y="1421130"/>
            <a:ext cx="1685925" cy="323850"/>
          </a:xfrm>
          <a:custGeom>
            <a:avLst/>
            <a:gdLst>
              <a:gd name="sw" fmla="*/ 1 w 2655"/>
              <a:gd name="sh" fmla="*/ 1 h 510"/>
              <a:gd name="mins" fmla="min sw sh"/>
              <a:gd name="dsw" fmla="+- 0 sw mins"/>
              <a:gd name="dsh" fmla="+- 0 sh mins"/>
              <a:gd name="p0x0" fmla="*/ 255 w 2655"/>
              <a:gd name="p0y0" fmla="*/ 0 h 510"/>
              <a:gd name="p0x1" fmla="*/ 2400 w 2655"/>
              <a:gd name="p0y1" fmla="*/ 0 h 510"/>
              <a:gd name="p0x2" fmla="*/ 2540 w 2655"/>
              <a:gd name="p0y2" fmla="*/ 0 h 510"/>
              <a:gd name="p0x3" fmla="*/ 2655 w 2655"/>
              <a:gd name="p0y3" fmla="*/ 114 h 510"/>
              <a:gd name="p0x4" fmla="*/ 2655 w 2655"/>
              <a:gd name="p0y4" fmla="*/ 255 h 510"/>
              <a:gd name="p0x5" fmla="*/ 2655 w 2655"/>
              <a:gd name="p0y5" fmla="*/ 395 h 510"/>
              <a:gd name="p0x6" fmla="*/ 2540 w 2655"/>
              <a:gd name="p0y6" fmla="*/ 510 h 510"/>
              <a:gd name="p0x7" fmla="*/ 2400 w 2655"/>
              <a:gd name="p0y7" fmla="*/ 510 h 510"/>
              <a:gd name="p0x8" fmla="*/ 255 w 2655"/>
              <a:gd name="p0y8" fmla="*/ 510 h 510"/>
              <a:gd name="p0x9" fmla="*/ 114 w 2655"/>
              <a:gd name="p0y9" fmla="*/ 510 h 510"/>
              <a:gd name="p0x10" fmla="*/ 0 w 2655"/>
              <a:gd name="p0y10" fmla="*/ 395 h 510"/>
              <a:gd name="p0x11" fmla="*/ 0 w 2655"/>
              <a:gd name="p0y11" fmla="*/ 255 h 510"/>
              <a:gd name="p0x12" fmla="*/ 0 w 2655"/>
              <a:gd name="p0y12" fmla="*/ 114 h 510"/>
              <a:gd name="p0x13" fmla="*/ 114 w 2655"/>
              <a:gd name="p0y13" fmla="*/ 0 h 510"/>
              <a:gd name="p0x14" fmla="*/ 255 w 2655"/>
              <a:gd name="p0y14" fmla="*/ 0 h 5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2B48C">
              <a:alpha val="12157"/>
            </a:srgbClr>
          </a:solidFill>
          <a:ln w="9525" cmpd="sng">
            <a:solidFill>
              <a:srgbClr val="D5C8B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809625" y="1483071"/>
            <a:ext cx="15621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 b="1" spc="72">
                <a:solidFill>
                  <a:srgbClr val="8A7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数学文化</a:t>
            </a:r>
            <a:r>
              <a:rPr lang="en-US" altLang="zh-CN" sz="1200" b="1" spc="72">
                <a:solidFill>
                  <a:srgbClr val="8A7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· </a:t>
            </a:r>
            <a:r>
              <a:rPr lang="zh-CN" altLang="en-US" sz="1200" b="1" spc="72">
                <a:solidFill>
                  <a:srgbClr val="8A7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四年级</a:t>
            </a:r>
            <a:endParaRPr lang="zh-CN" altLang="en-US" sz="1200" b="1" spc="72">
              <a:solidFill>
                <a:srgbClr val="8A7A6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666750" y="2301269"/>
            <a:ext cx="6038850" cy="159734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>
                <a:solidFill>
                  <a:srgbClr val="8B5A2B"/>
                </a:solidFill>
                <a:latin typeface="汉仪正圆-75W" panose="00020600040101010101" charset="-122"/>
                <a:ea typeface="汉仪正圆-75W" panose="00020600040101010101" charset="-122"/>
              </a:rPr>
              <a:t>除法探秘</a:t>
            </a:r>
            <a:r>
              <a:rPr sz="4800" b="1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</a:rPr>
              <a:t>：</a:t>
            </a:r>
            <a:endParaRPr sz="4800" b="1">
              <a:solidFill>
                <a:srgbClr val="3D2B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  <a:p>
            <a:pPr algn="l">
              <a:lnSpc>
                <a:spcPct val="104000"/>
              </a:lnSpc>
            </a:pPr>
            <a:r>
              <a:rPr sz="4800" b="1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</a:rPr>
              <a:t>当数学遇见传统文化</a:t>
            </a:r>
            <a:endParaRPr sz="4800" b="1">
              <a:solidFill>
                <a:srgbClr val="3D2B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666750" y="4072918"/>
            <a:ext cx="6038850" cy="4591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2100" spc="126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算盘</a:t>
            </a:r>
            <a:r>
              <a:rPr lang="en-US" altLang="zh-CN" sz="2100" spc="126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·</a:t>
            </a:r>
            <a:r>
              <a:rPr lang="zh-CN" altLang="en-US" sz="2100" spc="126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除法</a:t>
            </a:r>
            <a:r>
              <a:rPr lang="en-US" altLang="zh-CN" sz="2100" spc="126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·</a:t>
            </a:r>
            <a:r>
              <a:rPr lang="zh-CN" altLang="en-US" sz="2100" spc="126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规律</a:t>
            </a:r>
            <a:r>
              <a:rPr lang="en-US" altLang="zh-CN" sz="2100" spc="126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·</a:t>
            </a:r>
            <a:r>
              <a:rPr lang="zh-CN" altLang="en-US" sz="2100" spc="126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速度</a:t>
            </a:r>
            <a:endParaRPr lang="zh-CN" altLang="en-US" sz="2100" spc="126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5"/>
            </p:custDataLst>
          </p:nvPr>
        </p:nvSpPr>
        <p:spPr>
          <a:xfrm>
            <a:off x="666750" y="5152072"/>
            <a:ext cx="60388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 spc="27">
                <a:solidFill>
                  <a:srgbClr val="8A7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2026</a:t>
            </a:r>
            <a:r>
              <a:rPr lang="zh-CN" sz="1350" spc="27">
                <a:solidFill>
                  <a:srgbClr val="8A7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年</a:t>
            </a:r>
            <a:endParaRPr lang="zh-CN" sz="1350" spc="27">
              <a:solidFill>
                <a:srgbClr val="8A7A6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666750" y="1978025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7"/>
            </p:custDataLst>
          </p:nvPr>
        </p:nvSpPr>
        <p:spPr>
          <a:xfrm>
            <a:off x="838200" y="1992630"/>
            <a:ext cx="66675" cy="66675"/>
          </a:xfrm>
          <a:custGeom>
            <a:avLst/>
            <a:gdLst>
              <a:gd name="sw" fmla="*/ 1 w 105"/>
              <a:gd name="sh" fmla="*/ 1 h 105"/>
              <a:gd name="mins" fmla="min sw sh"/>
              <a:gd name="dsw" fmla="+- 0 sw mins"/>
              <a:gd name="dsh" fmla="+- 0 sh mins"/>
              <a:gd name="p0x0" fmla="*/ 52 w 105"/>
              <a:gd name="p0y0" fmla="*/ 0 h 105"/>
              <a:gd name="p0x1" fmla="*/ 81 w 105"/>
              <a:gd name="p0y1" fmla="*/ 0 h 105"/>
              <a:gd name="p0x2" fmla="*/ 105 w 105"/>
              <a:gd name="p0y2" fmla="*/ 23 h 105"/>
              <a:gd name="p0x3" fmla="*/ 105 w 105"/>
              <a:gd name="p0y3" fmla="*/ 52 h 105"/>
              <a:gd name="p0x4" fmla="*/ 105 w 105"/>
              <a:gd name="p0y4" fmla="*/ 81 h 105"/>
              <a:gd name="p0x5" fmla="*/ 81 w 105"/>
              <a:gd name="p0y5" fmla="*/ 105 h 105"/>
              <a:gd name="p0x6" fmla="*/ 52 w 105"/>
              <a:gd name="p0y6" fmla="*/ 105 h 105"/>
              <a:gd name="p0x7" fmla="*/ 23 w 105"/>
              <a:gd name="p0y7" fmla="*/ 105 h 105"/>
              <a:gd name="p0x8" fmla="*/ 0 w 105"/>
              <a:gd name="p0y8" fmla="*/ 81 h 105"/>
              <a:gd name="p0x9" fmla="*/ 0 w 105"/>
              <a:gd name="p0y9" fmla="*/ 52 h 105"/>
              <a:gd name="p0x10" fmla="*/ 0 w 105"/>
              <a:gd name="p0y10" fmla="*/ 23 h 105"/>
              <a:gd name="p0x11" fmla="*/ 23 w 105"/>
              <a:gd name="p0y11" fmla="*/ 0 h 105"/>
              <a:gd name="p0x12" fmla="*/ 52 w 105"/>
              <a:gd name="p0y12" fmla="*/ 0 h 10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8"/>
            </p:custDataLst>
          </p:nvPr>
        </p:nvSpPr>
        <p:spPr>
          <a:xfrm>
            <a:off x="981075" y="200215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66750" y="485267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</a:rPr>
              <a:t>内容导航</a:t>
            </a:r>
            <a:endParaRPr sz="4200" b="1">
              <a:solidFill>
                <a:srgbClr val="3D2B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8B5A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120 w 3249"/>
              <a:gd name="p0y0" fmla="*/ 0 h 5085"/>
              <a:gd name="p0x1" fmla="*/ 3129 w 3249"/>
              <a:gd name="p0y1" fmla="*/ 0 h 5085"/>
              <a:gd name="p0x2" fmla="*/ 3195 w 3249"/>
              <a:gd name="p0y2" fmla="*/ 0 h 5085"/>
              <a:gd name="p0x3" fmla="*/ 3249 w 3249"/>
              <a:gd name="p0y3" fmla="*/ 53 h 5085"/>
              <a:gd name="p0x4" fmla="*/ 3249 w 3249"/>
              <a:gd name="p0y4" fmla="*/ 120 h 5085"/>
              <a:gd name="p0x5" fmla="*/ 3249 w 3249"/>
              <a:gd name="p0y5" fmla="*/ 4965 h 5085"/>
              <a:gd name="p0x6" fmla="*/ 3249 w 3249"/>
              <a:gd name="p0y6" fmla="*/ 5031 h 5085"/>
              <a:gd name="p0x7" fmla="*/ 3195 w 3249"/>
              <a:gd name="p0y7" fmla="*/ 5085 h 5085"/>
              <a:gd name="p0x8" fmla="*/ 3129 w 3249"/>
              <a:gd name="p0y8" fmla="*/ 5085 h 5085"/>
              <a:gd name="p0x9" fmla="*/ 120 w 3249"/>
              <a:gd name="p0y9" fmla="*/ 5085 h 5085"/>
              <a:gd name="p0x10" fmla="*/ 53 w 3249"/>
              <a:gd name="p0y10" fmla="*/ 5085 h 5085"/>
              <a:gd name="p0x11" fmla="*/ 0 w 3249"/>
              <a:gd name="p0y11" fmla="*/ 5031 h 5085"/>
              <a:gd name="p0x12" fmla="*/ 0 w 3249"/>
              <a:gd name="p0y12" fmla="*/ 4965 h 5085"/>
              <a:gd name="p0x13" fmla="*/ 0 w 3249"/>
              <a:gd name="p0y13" fmla="*/ 120 h 5085"/>
              <a:gd name="p0x14" fmla="*/ 0 w 3249"/>
              <a:gd name="p0y14" fmla="*/ 53 h 5085"/>
              <a:gd name="p0x15" fmla="*/ 53 w 3249"/>
              <a:gd name="p0y15" fmla="*/ 0 h 5085"/>
              <a:gd name="p0x16" fmla="*/ 120 w 3249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D5C8B8"/>
            </a:solidFill>
            <a:prstDash val="solid"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8B5A2B"/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3600" b="1">
              <a:solidFill>
                <a:srgbClr val="8B5A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1748790" cy="9525"/>
          </a:xfrm>
          <a:prstGeom prst="rect">
            <a:avLst/>
          </a:prstGeom>
          <a:solidFill>
            <a:srgbClr val="E0D5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8B5A2B"/>
                </a:solidFill>
                <a:latin typeface="汉仪正圆-75W" panose="00020600040101010101" charset="-122"/>
                <a:ea typeface="汉仪正圆-75W" panose="00020600040101010101" charset="-122"/>
              </a:rPr>
              <a:t>除法初探</a:t>
            </a:r>
            <a:endParaRPr sz="2100" b="1">
              <a:solidFill>
                <a:srgbClr val="8B5A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5A4A"/>
                </a:solidFill>
                <a:latin typeface="汉仪正圆-75W" panose="00020600040101010101" charset="-122"/>
                <a:ea typeface="汉仪正圆-75W" panose="00020600040101010101" charset="-122"/>
              </a:rPr>
              <a:t>从买文具到参观花圃，除法就在身边</a:t>
            </a:r>
            <a:endParaRPr sz="1350">
              <a:solidFill>
                <a:srgbClr val="6B5A4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280098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120 w 3249"/>
              <a:gd name="p0y0" fmla="*/ 0 h 5085"/>
              <a:gd name="p0x1" fmla="*/ 3129 w 3249"/>
              <a:gd name="p0y1" fmla="*/ 0 h 5085"/>
              <a:gd name="p0x2" fmla="*/ 3195 w 3249"/>
              <a:gd name="p0y2" fmla="*/ 0 h 5085"/>
              <a:gd name="p0x3" fmla="*/ 3249 w 3249"/>
              <a:gd name="p0y3" fmla="*/ 53 h 5085"/>
              <a:gd name="p0x4" fmla="*/ 3249 w 3249"/>
              <a:gd name="p0y4" fmla="*/ 120 h 5085"/>
              <a:gd name="p0x5" fmla="*/ 3249 w 3249"/>
              <a:gd name="p0y5" fmla="*/ 4965 h 5085"/>
              <a:gd name="p0x6" fmla="*/ 3249 w 3249"/>
              <a:gd name="p0y6" fmla="*/ 5031 h 5085"/>
              <a:gd name="p0x7" fmla="*/ 3195 w 3249"/>
              <a:gd name="p0y7" fmla="*/ 5085 h 5085"/>
              <a:gd name="p0x8" fmla="*/ 3129 w 3249"/>
              <a:gd name="p0y8" fmla="*/ 5085 h 5085"/>
              <a:gd name="p0x9" fmla="*/ 120 w 3249"/>
              <a:gd name="p0y9" fmla="*/ 5085 h 5085"/>
              <a:gd name="p0x10" fmla="*/ 53 w 3249"/>
              <a:gd name="p0y10" fmla="*/ 5085 h 5085"/>
              <a:gd name="p0x11" fmla="*/ 0 w 3249"/>
              <a:gd name="p0y11" fmla="*/ 5031 h 5085"/>
              <a:gd name="p0x12" fmla="*/ 0 w 3249"/>
              <a:gd name="p0y12" fmla="*/ 4965 h 5085"/>
              <a:gd name="p0x13" fmla="*/ 0 w 3249"/>
              <a:gd name="p0y13" fmla="*/ 120 h 5085"/>
              <a:gd name="p0x14" fmla="*/ 0 w 3249"/>
              <a:gd name="p0y14" fmla="*/ 53 h 5085"/>
              <a:gd name="p0x15" fmla="*/ 53 w 3249"/>
              <a:gd name="p0y15" fmla="*/ 0 h 5085"/>
              <a:gd name="p0x16" fmla="*/ 120 w 3249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D5C8B8"/>
            </a:solidFill>
            <a:prstDash val="solid"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2958484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8B5A2B"/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3600" b="1">
              <a:solidFill>
                <a:srgbClr val="8B5A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2958465" y="3790950"/>
            <a:ext cx="1748790" cy="9525"/>
          </a:xfrm>
          <a:prstGeom prst="rect">
            <a:avLst/>
          </a:prstGeom>
          <a:solidFill>
            <a:srgbClr val="E0D5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2958484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8B5A2B"/>
                </a:solidFill>
                <a:latin typeface="汉仪正圆-75W" panose="00020600040101010101" charset="-122"/>
                <a:ea typeface="汉仪正圆-75W" panose="00020600040101010101" charset="-122"/>
              </a:rPr>
              <a:t>算法精进</a:t>
            </a:r>
            <a:endParaRPr sz="2100" b="1">
              <a:solidFill>
                <a:srgbClr val="8B5A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2958484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5A4A"/>
                </a:solidFill>
                <a:latin typeface="汉仪正圆-75W" panose="00020600040101010101" charset="-122"/>
                <a:ea typeface="汉仪正圆-75W" panose="00020600040101010101" charset="-122"/>
              </a:rPr>
              <a:t>掌握试商技巧，计算又快又准</a:t>
            </a:r>
            <a:endParaRPr sz="1350">
              <a:solidFill>
                <a:srgbClr val="6B5A4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506412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120 w 3249"/>
              <a:gd name="p0y0" fmla="*/ 0 h 5085"/>
              <a:gd name="p0x1" fmla="*/ 3129 w 3249"/>
              <a:gd name="p0y1" fmla="*/ 0 h 5085"/>
              <a:gd name="p0x2" fmla="*/ 3195 w 3249"/>
              <a:gd name="p0y2" fmla="*/ 0 h 5085"/>
              <a:gd name="p0x3" fmla="*/ 3249 w 3249"/>
              <a:gd name="p0y3" fmla="*/ 53 h 5085"/>
              <a:gd name="p0x4" fmla="*/ 3249 w 3249"/>
              <a:gd name="p0y4" fmla="*/ 120 h 5085"/>
              <a:gd name="p0x5" fmla="*/ 3249 w 3249"/>
              <a:gd name="p0y5" fmla="*/ 4965 h 5085"/>
              <a:gd name="p0x6" fmla="*/ 3249 w 3249"/>
              <a:gd name="p0y6" fmla="*/ 5031 h 5085"/>
              <a:gd name="p0x7" fmla="*/ 3195 w 3249"/>
              <a:gd name="p0y7" fmla="*/ 5085 h 5085"/>
              <a:gd name="p0x8" fmla="*/ 3129 w 3249"/>
              <a:gd name="p0y8" fmla="*/ 5085 h 5085"/>
              <a:gd name="p0x9" fmla="*/ 120 w 3249"/>
              <a:gd name="p0y9" fmla="*/ 5085 h 5085"/>
              <a:gd name="p0x10" fmla="*/ 53 w 3249"/>
              <a:gd name="p0y10" fmla="*/ 5085 h 5085"/>
              <a:gd name="p0x11" fmla="*/ 0 w 3249"/>
              <a:gd name="p0y11" fmla="*/ 5031 h 5085"/>
              <a:gd name="p0x12" fmla="*/ 0 w 3249"/>
              <a:gd name="p0y12" fmla="*/ 4965 h 5085"/>
              <a:gd name="p0x13" fmla="*/ 0 w 3249"/>
              <a:gd name="p0y13" fmla="*/ 120 h 5085"/>
              <a:gd name="p0x14" fmla="*/ 0 w 3249"/>
              <a:gd name="p0y14" fmla="*/ 53 h 5085"/>
              <a:gd name="p0x15" fmla="*/ 53 w 3249"/>
              <a:gd name="p0y15" fmla="*/ 0 h 5085"/>
              <a:gd name="p0x16" fmla="*/ 120 w 3249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D5C8B8"/>
            </a:solidFill>
            <a:prstDash val="solid"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5221634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8B5A2B"/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3600" b="1">
              <a:solidFill>
                <a:srgbClr val="8B5A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5221605" y="3790950"/>
            <a:ext cx="1748790" cy="9525"/>
          </a:xfrm>
          <a:prstGeom prst="rect">
            <a:avLst/>
          </a:prstGeom>
          <a:solidFill>
            <a:srgbClr val="E0D5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5221634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8B5A2B"/>
                </a:solidFill>
                <a:latin typeface="汉仪正圆-75W" panose="00020600040101010101" charset="-122"/>
                <a:ea typeface="汉仪正圆-75W" panose="00020600040101010101" charset="-122"/>
              </a:rPr>
              <a:t>规律揭秘</a:t>
            </a:r>
            <a:endParaRPr sz="2100" b="1">
              <a:solidFill>
                <a:srgbClr val="8B5A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5221634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5A4A"/>
                </a:solidFill>
                <a:latin typeface="汉仪正圆-75W" panose="00020600040101010101" charset="-122"/>
                <a:ea typeface="汉仪正圆-75W" panose="00020600040101010101" charset="-122"/>
              </a:rPr>
              <a:t>发现商不变规律，感受古人智慧</a:t>
            </a:r>
            <a:endParaRPr sz="1350">
              <a:solidFill>
                <a:srgbClr val="6B5A4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18"/>
            </p:custDataLst>
          </p:nvPr>
        </p:nvSpPr>
        <p:spPr>
          <a:xfrm>
            <a:off x="732726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120 w 3249"/>
              <a:gd name="p0y0" fmla="*/ 0 h 5085"/>
              <a:gd name="p0x1" fmla="*/ 3129 w 3249"/>
              <a:gd name="p0y1" fmla="*/ 0 h 5085"/>
              <a:gd name="p0x2" fmla="*/ 3195 w 3249"/>
              <a:gd name="p0y2" fmla="*/ 0 h 5085"/>
              <a:gd name="p0x3" fmla="*/ 3249 w 3249"/>
              <a:gd name="p0y3" fmla="*/ 53 h 5085"/>
              <a:gd name="p0x4" fmla="*/ 3249 w 3249"/>
              <a:gd name="p0y4" fmla="*/ 120 h 5085"/>
              <a:gd name="p0x5" fmla="*/ 3249 w 3249"/>
              <a:gd name="p0y5" fmla="*/ 4965 h 5085"/>
              <a:gd name="p0x6" fmla="*/ 3249 w 3249"/>
              <a:gd name="p0y6" fmla="*/ 5031 h 5085"/>
              <a:gd name="p0x7" fmla="*/ 3195 w 3249"/>
              <a:gd name="p0y7" fmla="*/ 5085 h 5085"/>
              <a:gd name="p0x8" fmla="*/ 3129 w 3249"/>
              <a:gd name="p0y8" fmla="*/ 5085 h 5085"/>
              <a:gd name="p0x9" fmla="*/ 120 w 3249"/>
              <a:gd name="p0y9" fmla="*/ 5085 h 5085"/>
              <a:gd name="p0x10" fmla="*/ 53 w 3249"/>
              <a:gd name="p0y10" fmla="*/ 5085 h 5085"/>
              <a:gd name="p0x11" fmla="*/ 0 w 3249"/>
              <a:gd name="p0y11" fmla="*/ 5031 h 5085"/>
              <a:gd name="p0x12" fmla="*/ 0 w 3249"/>
              <a:gd name="p0y12" fmla="*/ 4965 h 5085"/>
              <a:gd name="p0x13" fmla="*/ 0 w 3249"/>
              <a:gd name="p0y13" fmla="*/ 120 h 5085"/>
              <a:gd name="p0x14" fmla="*/ 0 w 3249"/>
              <a:gd name="p0y14" fmla="*/ 53 h 5085"/>
              <a:gd name="p0x15" fmla="*/ 53 w 3249"/>
              <a:gd name="p0y15" fmla="*/ 0 h 5085"/>
              <a:gd name="p0x16" fmla="*/ 120 w 3249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D5C8B8"/>
            </a:solidFill>
            <a:prstDash val="solid"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7484793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8B5A2B"/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3600" b="1">
              <a:solidFill>
                <a:srgbClr val="8B5A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5" name="矩形 24"/>
          <p:cNvSpPr/>
          <p:nvPr>
            <p:custDataLst>
              <p:tags r:id="rId20"/>
            </p:custDataLst>
          </p:nvPr>
        </p:nvSpPr>
        <p:spPr>
          <a:xfrm>
            <a:off x="7484745" y="3790950"/>
            <a:ext cx="1748790" cy="9525"/>
          </a:xfrm>
          <a:prstGeom prst="rect">
            <a:avLst/>
          </a:prstGeom>
          <a:solidFill>
            <a:srgbClr val="E0D5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7484793" y="3936683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8B5A2B"/>
                </a:solidFill>
                <a:latin typeface="汉仪正圆-75W" panose="00020600040101010101" charset="-122"/>
                <a:ea typeface="汉仪正圆-75W" panose="00020600040101010101" charset="-122"/>
              </a:rPr>
              <a:t>速度与生活</a:t>
            </a:r>
            <a:endParaRPr sz="2100" b="1">
              <a:solidFill>
                <a:srgbClr val="8B5A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7484793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5A4A"/>
                </a:solidFill>
                <a:latin typeface="汉仪正圆-75W" panose="00020600040101010101" charset="-122"/>
                <a:ea typeface="汉仪正圆-75W" panose="00020600040101010101" charset="-122"/>
              </a:rPr>
              <a:t>路程、时间与速度，数学无处不在</a:t>
            </a:r>
            <a:endParaRPr sz="1350">
              <a:solidFill>
                <a:srgbClr val="6B5A4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3"/>
            </p:custDataLst>
          </p:nvPr>
        </p:nvSpPr>
        <p:spPr>
          <a:xfrm>
            <a:off x="959040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120 w 3249"/>
              <a:gd name="p0y0" fmla="*/ 0 h 5085"/>
              <a:gd name="p0x1" fmla="*/ 3129 w 3249"/>
              <a:gd name="p0y1" fmla="*/ 0 h 5085"/>
              <a:gd name="p0x2" fmla="*/ 3195 w 3249"/>
              <a:gd name="p0y2" fmla="*/ 0 h 5085"/>
              <a:gd name="p0x3" fmla="*/ 3249 w 3249"/>
              <a:gd name="p0y3" fmla="*/ 53 h 5085"/>
              <a:gd name="p0x4" fmla="*/ 3249 w 3249"/>
              <a:gd name="p0y4" fmla="*/ 120 h 5085"/>
              <a:gd name="p0x5" fmla="*/ 3249 w 3249"/>
              <a:gd name="p0y5" fmla="*/ 4965 h 5085"/>
              <a:gd name="p0x6" fmla="*/ 3249 w 3249"/>
              <a:gd name="p0y6" fmla="*/ 5031 h 5085"/>
              <a:gd name="p0x7" fmla="*/ 3195 w 3249"/>
              <a:gd name="p0y7" fmla="*/ 5085 h 5085"/>
              <a:gd name="p0x8" fmla="*/ 3129 w 3249"/>
              <a:gd name="p0y8" fmla="*/ 5085 h 5085"/>
              <a:gd name="p0x9" fmla="*/ 120 w 3249"/>
              <a:gd name="p0y9" fmla="*/ 5085 h 5085"/>
              <a:gd name="p0x10" fmla="*/ 53 w 3249"/>
              <a:gd name="p0y10" fmla="*/ 5085 h 5085"/>
              <a:gd name="p0x11" fmla="*/ 0 w 3249"/>
              <a:gd name="p0y11" fmla="*/ 5031 h 5085"/>
              <a:gd name="p0x12" fmla="*/ 0 w 3249"/>
              <a:gd name="p0y12" fmla="*/ 4965 h 5085"/>
              <a:gd name="p0x13" fmla="*/ 0 w 3249"/>
              <a:gd name="p0y13" fmla="*/ 120 h 5085"/>
              <a:gd name="p0x14" fmla="*/ 0 w 3249"/>
              <a:gd name="p0y14" fmla="*/ 53 h 5085"/>
              <a:gd name="p0x15" fmla="*/ 53 w 3249"/>
              <a:gd name="p0y15" fmla="*/ 0 h 5085"/>
              <a:gd name="p0x16" fmla="*/ 120 w 3249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D5C8B8"/>
            </a:solidFill>
            <a:prstDash val="solid"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4"/>
            </p:custDataLst>
          </p:nvPr>
        </p:nvSpPr>
        <p:spPr>
          <a:xfrm>
            <a:off x="9747942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8B5A2B"/>
                </a:solidFill>
                <a:latin typeface="汉仪正圆-75W" panose="00020600040101010101" charset="-122"/>
                <a:ea typeface="汉仪正圆-75W" panose="00020600040101010101" charset="-122"/>
              </a:rPr>
              <a:t>05</a:t>
            </a:r>
            <a:endParaRPr sz="3600" b="1">
              <a:solidFill>
                <a:srgbClr val="8B5A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31" name="矩形 30"/>
          <p:cNvSpPr/>
          <p:nvPr>
            <p:custDataLst>
              <p:tags r:id="rId25"/>
            </p:custDataLst>
          </p:nvPr>
        </p:nvSpPr>
        <p:spPr>
          <a:xfrm>
            <a:off x="9747885" y="3790950"/>
            <a:ext cx="1748790" cy="9525"/>
          </a:xfrm>
          <a:prstGeom prst="rect">
            <a:avLst/>
          </a:prstGeom>
          <a:solidFill>
            <a:srgbClr val="E0D5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6"/>
            </p:custDataLst>
          </p:nvPr>
        </p:nvSpPr>
        <p:spPr>
          <a:xfrm>
            <a:off x="9747942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8B5A2B"/>
                </a:solidFill>
                <a:latin typeface="汉仪正圆-75W" panose="00020600040101010101" charset="-122"/>
                <a:ea typeface="汉仪正圆-75W" panose="00020600040101010101" charset="-122"/>
              </a:rPr>
              <a:t>文化溯源</a:t>
            </a:r>
            <a:endParaRPr sz="2100" b="1">
              <a:solidFill>
                <a:srgbClr val="8B5A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27"/>
            </p:custDataLst>
          </p:nvPr>
        </p:nvSpPr>
        <p:spPr>
          <a:xfrm>
            <a:off x="9747942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5A4A"/>
                </a:solidFill>
                <a:latin typeface="汉仪正圆-75W" panose="00020600040101010101" charset="-122"/>
                <a:ea typeface="汉仪正圆-75W" panose="00020600040101010101" charset="-122"/>
              </a:rPr>
              <a:t>算盘里的除法，传统文化中的数学</a:t>
            </a:r>
            <a:endParaRPr sz="1350">
              <a:solidFill>
                <a:srgbClr val="6B5A4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3263265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</a:rPr>
              <a:t>除法初探</a:t>
            </a:r>
            <a:endParaRPr sz="4200" b="1" spc="84">
              <a:solidFill>
                <a:srgbClr val="3D2B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4633913"/>
            <a:ext cx="339856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算盘一响，除法开场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从买文具到分花苗，除法让生活更有序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3"/>
            </p:custDataLst>
          </p:nvPr>
        </p:nvSpPr>
        <p:spPr>
          <a:xfrm>
            <a:off x="666750" y="160020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838200" y="161925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971550" y="162877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666750" y="2028825"/>
            <a:ext cx="1713014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>
                <a:solidFill>
                  <a:srgbClr val="8B5A2B">
                    <a:alpha val="1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6000" b="1">
              <a:solidFill>
                <a:srgbClr val="8B5A2B">
                  <a:alpha val="1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37197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</a:rPr>
              <a:t>算盘帮我们分文具</a:t>
            </a:r>
            <a:endParaRPr sz="3000" b="1">
              <a:solidFill>
                <a:srgbClr val="3D2B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24079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416558"/>
            <a:ext cx="7315353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DF7ED"/>
                </a:solidFill>
                <a:latin typeface="汉仪正圆-45W" panose="00020600040101010101" charset="-122"/>
                <a:ea typeface="汉仪正圆-45W" panose="00020600040101010101" charset="-122"/>
              </a:rPr>
              <a:t>算盘一响，除法开场。古人用算盘分物计数，</a:t>
            </a:r>
            <a:r>
              <a:rPr b="1">
                <a:solidFill>
                  <a:srgbClr val="FFD700"/>
                </a:solidFill>
                <a:latin typeface="汉仪正圆-45W" panose="00020600040101010101" charset="-122"/>
                <a:ea typeface="汉仪正圆-45W" panose="00020600040101010101" charset="-122"/>
              </a:rPr>
              <a:t>今天我们用它来学除法</a:t>
            </a:r>
            <a:endParaRPr b="1">
              <a:solidFill>
                <a:srgbClr val="FFD70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575945" y="2277745"/>
            <a:ext cx="5400675" cy="4194175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D5C8B8"/>
            </a:solidFill>
            <a:prstDash val="solid"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2456888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80</a:t>
            </a:r>
            <a:r>
              <a:rPr lang="zh-CN"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元能买几个书包？（整除）</a:t>
            </a:r>
            <a:endParaRPr lang="zh-CN" sz="2100" b="1" spc="42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771525" y="2867415"/>
            <a:ext cx="50101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一个书包</a:t>
            </a:r>
            <a:r>
              <a:rPr lang="en-US" altLang="zh-CN" sz="135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</a:t>
            </a:r>
            <a:r>
              <a:rPr lang="zh-CN" altLang="en-US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r>
              <a:rPr lang="zh-CN" altLang="en-US" sz="135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，求</a:t>
            </a:r>
            <a:r>
              <a:rPr lang="en-US" altLang="zh-CN" sz="135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80</a:t>
            </a:r>
            <a:r>
              <a:rPr lang="zh-CN" altLang="en-US" sz="135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里面有几个</a:t>
            </a:r>
            <a:r>
              <a:rPr lang="en-US" altLang="zh-CN" sz="135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</a:t>
            </a:r>
            <a:endParaRPr lang="en-US" altLang="zh-CN" sz="1350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771525" y="334137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904875" y="3217907"/>
            <a:ext cx="309666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算法一：</a:t>
            </a:r>
            <a:r>
              <a:rPr 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4=80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，所以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80</a:t>
            </a:r>
            <a:r>
              <a:rPr lang="zh-CN" altLang="en-US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20=4</a:t>
            </a:r>
            <a:endParaRPr lang="en-US" altLang="zh-CN" sz="135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771525" y="365379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904875" y="3530298"/>
            <a:ext cx="271127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算法二：</a:t>
            </a:r>
            <a:r>
              <a:rPr 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2=4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，所以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80</a:t>
            </a:r>
            <a:r>
              <a:rPr lang="zh-CN" altLang="en-US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20=4</a:t>
            </a:r>
            <a:endParaRPr lang="en-US" altLang="zh-CN" sz="135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771525" y="396621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904875" y="3842690"/>
            <a:ext cx="487680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竖式原理：</a:t>
            </a:r>
            <a:r>
              <a:rPr 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80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看作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个十，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看作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个十，先算十位，商写在个位上</a:t>
            </a:r>
            <a:endParaRPr lang="zh-CN" altLang="en-US"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6" name="矩形 15"/>
          <p:cNvSpPr/>
          <p:nvPr>
            <p:custDataLst>
              <p:tags r:id="rId13"/>
            </p:custDataLst>
          </p:nvPr>
        </p:nvSpPr>
        <p:spPr>
          <a:xfrm>
            <a:off x="6214745" y="2277745"/>
            <a:ext cx="5400675" cy="4194175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D5C8B8"/>
            </a:solidFill>
            <a:prstDash val="solid"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6410325" y="2456888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160</a:t>
            </a:r>
            <a:r>
              <a:rPr lang="zh-CN"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元能买几个计算器？（有余数）</a:t>
            </a:r>
            <a:endParaRPr lang="zh-CN" sz="2100" b="1" spc="42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6410325" y="2867415"/>
            <a:ext cx="146990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一个计算器</a:t>
            </a:r>
            <a:r>
              <a:rPr lang="en-US" altLang="zh-CN" sz="135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30</a:t>
            </a:r>
            <a:r>
              <a:rPr lang="zh-CN" altLang="en-US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endParaRPr lang="zh-CN" altLang="en-US" sz="135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6"/>
            </p:custDataLst>
          </p:nvPr>
        </p:nvSpPr>
        <p:spPr>
          <a:xfrm>
            <a:off x="6410325" y="334137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6543675" y="3217907"/>
            <a:ext cx="364167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核心算式：</a:t>
            </a:r>
            <a:r>
              <a:rPr lang="en-US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160</a:t>
            </a:r>
            <a:r>
              <a:rPr lang="zh-CN" altLang="en-US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30=5</a:t>
            </a:r>
            <a:r>
              <a:rPr lang="zh-CN" altLang="en-US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（个）</a:t>
            </a:r>
            <a:r>
              <a:rPr lang="en-US" altLang="zh-CN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……10</a:t>
            </a:r>
            <a:r>
              <a:rPr lang="zh-CN" altLang="en-US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（元）</a:t>
            </a:r>
            <a:endParaRPr lang="zh-CN" altLang="en-US" sz="135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6410325" y="365379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6543675" y="3530298"/>
            <a:ext cx="308625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试商口诀：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三五一十五，三五十五余十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0"/>
            </p:custDataLst>
          </p:nvPr>
        </p:nvSpPr>
        <p:spPr>
          <a:xfrm>
            <a:off x="6410325" y="396621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6543675" y="3842690"/>
            <a:ext cx="497078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算盘演示：</a:t>
            </a:r>
            <a:r>
              <a:rPr 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拨上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160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，每拨去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30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代表买一个，连拨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次后剩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</a:t>
            </a:r>
            <a:endParaRPr lang="en-US" altLang="zh-CN"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</a:rPr>
              <a:t>花圃里的除法学问</a:t>
            </a:r>
            <a:endParaRPr sz="3000" b="1">
              <a:solidFill>
                <a:srgbClr val="3D2B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5fa807a1-8a37-11f1-ad20-b231d4c9075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068" r="1081"/>
          <a:stretch>
            <a:fillRect/>
          </a:stretch>
        </p:blipFill>
        <p:spPr>
          <a:xfrm>
            <a:off x="571500" y="1104910"/>
            <a:ext cx="2910840" cy="53720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584" h="8460">
                <a:moveTo>
                  <a:pt x="120" y="0"/>
                </a:moveTo>
                <a:lnTo>
                  <a:pt x="4464" y="0"/>
                </a:lnTo>
                <a:cubicBezTo>
                  <a:pt x="4530" y="0"/>
                  <a:pt x="4584" y="54"/>
                  <a:pt x="4584" y="120"/>
                </a:cubicBezTo>
                <a:lnTo>
                  <a:pt x="4584" y="8340"/>
                </a:lnTo>
                <a:cubicBezTo>
                  <a:pt x="4584" y="8406"/>
                  <a:pt x="4530" y="8460"/>
                  <a:pt x="4464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19" name="任意多边形 18"/>
          <p:cNvSpPr/>
          <p:nvPr>
            <p:custDataLst>
              <p:tags r:id="rId4"/>
            </p:custDataLst>
          </p:nvPr>
        </p:nvSpPr>
        <p:spPr>
          <a:xfrm>
            <a:off x="3749040" y="5676900"/>
            <a:ext cx="7871460" cy="800100"/>
          </a:xfrm>
          <a:custGeom>
            <a:avLst/>
            <a:gdLst>
              <a:gd name="sw" fmla="*/ 1 w 12395"/>
              <a:gd name="sh" fmla="*/ 1 h 1260"/>
              <a:gd name="mins" fmla="min sw sh"/>
              <a:gd name="dsw" fmla="+- 0 sw mins"/>
              <a:gd name="dsh" fmla="+- 0 sh mins"/>
              <a:gd name="p0x0" fmla="*/ 120 w 12395"/>
              <a:gd name="p0y0" fmla="*/ 0 h 1260"/>
              <a:gd name="p0x1" fmla="*/ 12275 w 12395"/>
              <a:gd name="p0y1" fmla="*/ 0 h 1260"/>
              <a:gd name="p0x2" fmla="*/ 12341 w 12395"/>
              <a:gd name="p0y2" fmla="*/ 0 h 1260"/>
              <a:gd name="p0x3" fmla="*/ 12395 w 12395"/>
              <a:gd name="p0y3" fmla="*/ 53 h 1260"/>
              <a:gd name="p0x4" fmla="*/ 12395 w 12395"/>
              <a:gd name="p0y4" fmla="*/ 120 h 1260"/>
              <a:gd name="p0x5" fmla="*/ 12395 w 12395"/>
              <a:gd name="p0y5" fmla="*/ 1140 h 1260"/>
              <a:gd name="p0x6" fmla="*/ 12395 w 12395"/>
              <a:gd name="p0y6" fmla="*/ 1206 h 1260"/>
              <a:gd name="p0x7" fmla="*/ 12341 w 12395"/>
              <a:gd name="p0y7" fmla="*/ 1260 h 1260"/>
              <a:gd name="p0x8" fmla="*/ 12275 w 12395"/>
              <a:gd name="p0y8" fmla="*/ 1260 h 1260"/>
              <a:gd name="p0x9" fmla="*/ 120 w 12395"/>
              <a:gd name="p0y9" fmla="*/ 1260 h 1260"/>
              <a:gd name="p0x10" fmla="*/ 53 w 12395"/>
              <a:gd name="p0y10" fmla="*/ 1260 h 1260"/>
              <a:gd name="p0x11" fmla="*/ 0 w 12395"/>
              <a:gd name="p0y11" fmla="*/ 1206 h 1260"/>
              <a:gd name="p0x12" fmla="*/ 0 w 12395"/>
              <a:gd name="p0y12" fmla="*/ 1140 h 1260"/>
              <a:gd name="p0x13" fmla="*/ 0 w 12395"/>
              <a:gd name="p0y13" fmla="*/ 120 h 1260"/>
              <a:gd name="p0x14" fmla="*/ 0 w 12395"/>
              <a:gd name="p0y14" fmla="*/ 53 h 1260"/>
              <a:gd name="p0x15" fmla="*/ 53 w 12395"/>
              <a:gd name="p0y15" fmla="*/ 0 h 1260"/>
              <a:gd name="p0x16" fmla="*/ 120 w 12395"/>
              <a:gd name="p0y16" fmla="*/ 0 h 12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5"/>
            </p:custDataLst>
          </p:nvPr>
        </p:nvSpPr>
        <p:spPr>
          <a:xfrm>
            <a:off x="3939540" y="58674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3333" t="-2500" r="-3333" b="-2500"/>
          <a:stretch>
            <a:fillRect/>
          </a:stretch>
        </p:blipFill>
        <p:spPr>
          <a:xfrm>
            <a:off x="4072890" y="5976620"/>
            <a:ext cx="152400" cy="200025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9"/>
            </p:custDataLst>
          </p:nvPr>
        </p:nvSpPr>
        <p:spPr>
          <a:xfrm>
            <a:off x="4473330" y="5924569"/>
            <a:ext cx="531510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</a:rPr>
              <a:t>试商诀窍：</a:t>
            </a:r>
            <a:r>
              <a:rPr sz="1350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</a:rPr>
              <a:t>四舍五入看除数，估乘积与实比较，积小调大积大调小</a:t>
            </a:r>
            <a:endParaRPr sz="1350">
              <a:solidFill>
                <a:srgbClr val="4A2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10"/>
            </p:custDataLst>
          </p:nvPr>
        </p:nvSpPr>
        <p:spPr>
          <a:xfrm>
            <a:off x="3754120" y="1109345"/>
            <a:ext cx="7861300" cy="2085975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D5C8B8"/>
            </a:solidFill>
            <a:prstDash val="solid"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3949455" y="1288732"/>
            <a:ext cx="747102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牡丹花分坛</a:t>
            </a:r>
            <a:endParaRPr sz="2100" b="1" spc="42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3949455" y="1698308"/>
            <a:ext cx="747102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21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154</a:t>
            </a:r>
            <a:r>
              <a:rPr lang="zh-CN" altLang="en-US" sz="21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21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22=7</a:t>
            </a:r>
            <a:endParaRPr lang="en-US" altLang="zh-CN" sz="21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3"/>
            </p:custDataLst>
          </p:nvPr>
        </p:nvSpPr>
        <p:spPr>
          <a:xfrm>
            <a:off x="3949455" y="2147888"/>
            <a:ext cx="747102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将</a:t>
            </a:r>
            <a:r>
              <a:rPr sz="1500" b="1" spc="-15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22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看作</a:t>
            </a:r>
            <a:r>
              <a:rPr sz="1500" b="1" spc="-15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20</a:t>
            </a:r>
            <a:r>
              <a:rPr 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试商，</a:t>
            </a:r>
            <a:r>
              <a:rPr lang="en-US" alt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</a:t>
            </a:r>
            <a:r>
              <a:rPr lang="zh-CN" alt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7=140</a:t>
            </a:r>
            <a:r>
              <a:rPr lang="zh-CN" alt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</a:t>
            </a:r>
            <a:r>
              <a:rPr lang="en-US" alt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140&lt;154</a:t>
            </a:r>
            <a:r>
              <a:rPr lang="zh-CN" alt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，商</a:t>
            </a:r>
            <a:r>
              <a:rPr sz="1500" b="1" spc="-15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7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合适</a:t>
            </a:r>
            <a:endParaRPr sz="15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4"/>
            </p:custDataLst>
          </p:nvPr>
        </p:nvSpPr>
        <p:spPr>
          <a:xfrm>
            <a:off x="3954145" y="2757170"/>
            <a:ext cx="1152525" cy="238125"/>
          </a:xfrm>
          <a:custGeom>
            <a:avLst/>
            <a:gdLst>
              <a:gd name="sw" fmla="*/ 1 w 1815"/>
              <a:gd name="sh" fmla="*/ 1 h 375"/>
              <a:gd name="mins" fmla="min sw sh"/>
              <a:gd name="dsw" fmla="+- 0 sw mins"/>
              <a:gd name="dsh" fmla="+- 0 sh mins"/>
              <a:gd name="p0x0" fmla="*/ 187 w 1815"/>
              <a:gd name="p0y0" fmla="*/ 0 h 375"/>
              <a:gd name="p0x1" fmla="*/ 1627 w 1815"/>
              <a:gd name="p0y1" fmla="*/ 0 h 375"/>
              <a:gd name="p0x2" fmla="*/ 1731 w 1815"/>
              <a:gd name="p0y2" fmla="*/ 0 h 375"/>
              <a:gd name="p0x3" fmla="*/ 1815 w 1815"/>
              <a:gd name="p0y3" fmla="*/ 83 h 375"/>
              <a:gd name="p0x4" fmla="*/ 1815 w 1815"/>
              <a:gd name="p0y4" fmla="*/ 187 h 375"/>
              <a:gd name="p0x5" fmla="*/ 1815 w 1815"/>
              <a:gd name="p0y5" fmla="*/ 291 h 375"/>
              <a:gd name="p0x6" fmla="*/ 1731 w 1815"/>
              <a:gd name="p0y6" fmla="*/ 375 h 375"/>
              <a:gd name="p0x7" fmla="*/ 1627 w 1815"/>
              <a:gd name="p0y7" fmla="*/ 375 h 375"/>
              <a:gd name="p0x8" fmla="*/ 187 w 1815"/>
              <a:gd name="p0y8" fmla="*/ 375 h 375"/>
              <a:gd name="p0x9" fmla="*/ 83 w 1815"/>
              <a:gd name="p0y9" fmla="*/ 375 h 375"/>
              <a:gd name="p0x10" fmla="*/ 0 w 1815"/>
              <a:gd name="p0y10" fmla="*/ 291 h 375"/>
              <a:gd name="p0x11" fmla="*/ 0 w 1815"/>
              <a:gd name="p0y11" fmla="*/ 187 h 375"/>
              <a:gd name="p0x12" fmla="*/ 0 w 1815"/>
              <a:gd name="p0y12" fmla="*/ 83 h 375"/>
              <a:gd name="p0x13" fmla="*/ 83 w 1815"/>
              <a:gd name="p0y13" fmla="*/ 0 h 375"/>
              <a:gd name="p0x14" fmla="*/ 187 w 181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DE0D0"/>
          </a:solidFill>
          <a:ln w="9525" cmpd="sng">
            <a:solidFill>
              <a:srgbClr val="EDE0D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5"/>
            </p:custDataLst>
          </p:nvPr>
        </p:nvSpPr>
        <p:spPr>
          <a:xfrm>
            <a:off x="4073280" y="2791777"/>
            <a:ext cx="10668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</a:rPr>
              <a:t>《九章算术》</a:t>
            </a:r>
            <a:endParaRPr sz="1200">
              <a:solidFill>
                <a:srgbClr val="4A2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6"/>
            </p:custDataLst>
          </p:nvPr>
        </p:nvSpPr>
        <p:spPr>
          <a:xfrm>
            <a:off x="5192395" y="2757170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DE0D0"/>
          </a:solidFill>
          <a:ln w="9525" cmpd="sng">
            <a:solidFill>
              <a:srgbClr val="EDE0D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7"/>
            </p:custDataLst>
          </p:nvPr>
        </p:nvSpPr>
        <p:spPr>
          <a:xfrm>
            <a:off x="5311607" y="2791777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</a:rPr>
              <a:t>商功之术</a:t>
            </a:r>
            <a:endParaRPr sz="1200">
              <a:solidFill>
                <a:srgbClr val="4A2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矩形 14"/>
          <p:cNvSpPr/>
          <p:nvPr>
            <p:custDataLst>
              <p:tags r:id="rId18"/>
            </p:custDataLst>
          </p:nvPr>
        </p:nvSpPr>
        <p:spPr>
          <a:xfrm>
            <a:off x="3754120" y="3395345"/>
            <a:ext cx="7861300" cy="2085975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D5C8B8"/>
            </a:solidFill>
            <a:prstDash val="solid"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9"/>
            </p:custDataLst>
          </p:nvPr>
        </p:nvSpPr>
        <p:spPr>
          <a:xfrm>
            <a:off x="3949455" y="3574733"/>
            <a:ext cx="747102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月季花摆图案</a:t>
            </a:r>
            <a:endParaRPr sz="2100" b="1" spc="42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20"/>
            </p:custDataLst>
          </p:nvPr>
        </p:nvSpPr>
        <p:spPr>
          <a:xfrm>
            <a:off x="3949455" y="3984308"/>
            <a:ext cx="747102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21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120</a:t>
            </a:r>
            <a:r>
              <a:rPr lang="zh-CN" altLang="en-US" sz="21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21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18=6</a:t>
            </a:r>
            <a:r>
              <a:rPr lang="zh-CN" altLang="en-US" sz="21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（个）</a:t>
            </a:r>
            <a:r>
              <a:rPr lang="en-US" altLang="zh-CN" sz="21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……12</a:t>
            </a:r>
            <a:r>
              <a:rPr lang="zh-CN" altLang="en-US" sz="21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（盆）</a:t>
            </a:r>
            <a:endParaRPr lang="zh-CN" altLang="en-US" sz="21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1"/>
            </p:custDataLst>
          </p:nvPr>
        </p:nvSpPr>
        <p:spPr>
          <a:xfrm>
            <a:off x="3949455" y="4433888"/>
            <a:ext cx="747102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将</a:t>
            </a:r>
            <a:r>
              <a:rPr sz="1500" b="1" spc="-15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18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看作</a:t>
            </a:r>
            <a:r>
              <a:rPr sz="1500" b="1" spc="-15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20</a:t>
            </a:r>
            <a:r>
              <a:rPr 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试商，</a:t>
            </a:r>
            <a:r>
              <a:rPr lang="en-US" alt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</a:t>
            </a:r>
            <a:r>
              <a:rPr lang="zh-CN" alt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6=120</a:t>
            </a:r>
            <a:r>
              <a:rPr lang="zh-CN" alt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，商</a:t>
            </a:r>
            <a:r>
              <a:rPr sz="1500" b="1" spc="-15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6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合适</a:t>
            </a:r>
            <a:endParaRPr sz="15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</a:rPr>
              <a:t>秋游租车巧试商</a:t>
            </a:r>
            <a:endParaRPr sz="3000" b="1">
              <a:solidFill>
                <a:srgbClr val="3D2B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217295"/>
            <a:ext cx="11049000" cy="714375"/>
          </a:xfrm>
          <a:custGeom>
            <a:avLst/>
            <a:gdLst>
              <a:gd name="sw" fmla="*/ 1 w 17400"/>
              <a:gd name="sh" fmla="*/ 1 h 1125"/>
              <a:gd name="mins" fmla="min sw sh"/>
              <a:gd name="dsw" fmla="+- 0 sw mins"/>
              <a:gd name="dsh" fmla="+- 0 sh mins"/>
              <a:gd name="p0x0" fmla="*/ 120 w 17400"/>
              <a:gd name="p0y0" fmla="*/ 0 h 1125"/>
              <a:gd name="p0x1" fmla="*/ 17280 w 17400"/>
              <a:gd name="p0y1" fmla="*/ 0 h 1125"/>
              <a:gd name="p0x2" fmla="*/ 17346 w 17400"/>
              <a:gd name="p0y2" fmla="*/ 0 h 1125"/>
              <a:gd name="p0x3" fmla="*/ 17400 w 17400"/>
              <a:gd name="p0y3" fmla="*/ 53 h 1125"/>
              <a:gd name="p0x4" fmla="*/ 17400 w 17400"/>
              <a:gd name="p0y4" fmla="*/ 120 h 1125"/>
              <a:gd name="p0x5" fmla="*/ 17400 w 17400"/>
              <a:gd name="p0y5" fmla="*/ 1005 h 1125"/>
              <a:gd name="p0x6" fmla="*/ 17400 w 17400"/>
              <a:gd name="p0y6" fmla="*/ 1071 h 1125"/>
              <a:gd name="p0x7" fmla="*/ 17346 w 17400"/>
              <a:gd name="p0y7" fmla="*/ 1125 h 1125"/>
              <a:gd name="p0x8" fmla="*/ 17280 w 17400"/>
              <a:gd name="p0y8" fmla="*/ 1125 h 1125"/>
              <a:gd name="p0x9" fmla="*/ 120 w 17400"/>
              <a:gd name="p0y9" fmla="*/ 1125 h 1125"/>
              <a:gd name="p0x10" fmla="*/ 53 w 17400"/>
              <a:gd name="p0y10" fmla="*/ 1125 h 1125"/>
              <a:gd name="p0x11" fmla="*/ 0 w 17400"/>
              <a:gd name="p0y11" fmla="*/ 1071 h 1125"/>
              <a:gd name="p0x12" fmla="*/ 0 w 17400"/>
              <a:gd name="p0y12" fmla="*/ 1005 h 1125"/>
              <a:gd name="p0x13" fmla="*/ 0 w 17400"/>
              <a:gd name="p0y13" fmla="*/ 120 h 1125"/>
              <a:gd name="p0x14" fmla="*/ 0 w 17400"/>
              <a:gd name="p0y14" fmla="*/ 53 h 1125"/>
              <a:gd name="p0x15" fmla="*/ 53 w 17400"/>
              <a:gd name="p0y15" fmla="*/ 0 h 1125"/>
              <a:gd name="p0x16" fmla="*/ 120 w 17400"/>
              <a:gd name="p0y16" fmla="*/ 0 h 1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91793"/>
            <a:ext cx="4267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D700"/>
                </a:solidFill>
                <a:latin typeface="汉仪正圆-45W" panose="00020600040101010101" charset="-122"/>
                <a:ea typeface="汉仪正圆-45W" panose="00020600040101010101" charset="-122"/>
              </a:rPr>
              <a:t>除数四舍商易大，除数五入商易小</a:t>
            </a:r>
            <a:endParaRPr sz="2100" b="1">
              <a:solidFill>
                <a:srgbClr val="FFD70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575945" y="2277745"/>
            <a:ext cx="5400675" cy="4194175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D5C8B8"/>
            </a:solidFill>
            <a:prstDash val="solid"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809625" y="2494988"/>
            <a:ext cx="4933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情境引入</a:t>
            </a:r>
            <a:endParaRPr sz="2100" b="1" spc="42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814070" y="2925445"/>
            <a:ext cx="2362200" cy="3308350"/>
          </a:xfrm>
          <a:custGeom>
            <a:avLst/>
            <a:gdLst>
              <a:gd name="sw" fmla="*/ 1 w 3720"/>
              <a:gd name="sh" fmla="*/ 1 h 5210"/>
              <a:gd name="mins" fmla="min sw sh"/>
              <a:gd name="dsw" fmla="+- 0 sw mins"/>
              <a:gd name="dsh" fmla="+- 0 sh mins"/>
              <a:gd name="p0x0" fmla="*/ 240 w 3720"/>
              <a:gd name="p0y0" fmla="*/ 0 h 5210"/>
              <a:gd name="p0x1" fmla="*/ 3720 w 3720"/>
              <a:gd name="p0y1" fmla="*/ 0 h 5210"/>
              <a:gd name="p0x2" fmla="*/ 3720 w 3720"/>
              <a:gd name="p0y2" fmla="*/ 5210 h 5210"/>
              <a:gd name="p0x3" fmla="*/ 240 w 3720"/>
              <a:gd name="p0y3" fmla="*/ 5210 h 5210"/>
              <a:gd name="p0x4" fmla="*/ 107 w 3720"/>
              <a:gd name="p0y4" fmla="*/ 5210 h 5210"/>
              <a:gd name="p0x5" fmla="*/ 0 w 3720"/>
              <a:gd name="p0y5" fmla="*/ 5102 h 5210"/>
              <a:gd name="p0x6" fmla="*/ 0 w 3720"/>
              <a:gd name="p0y6" fmla="*/ 4970 h 5210"/>
              <a:gd name="p0x7" fmla="*/ 0 w 3720"/>
              <a:gd name="p0y7" fmla="*/ 240 h 5210"/>
              <a:gd name="p0x8" fmla="*/ 0 w 3720"/>
              <a:gd name="p0y8" fmla="*/ 107 h 5210"/>
              <a:gd name="p0x9" fmla="*/ 107 w 3720"/>
              <a:gd name="p0y9" fmla="*/ 0 h 5210"/>
              <a:gd name="p0x10" fmla="*/ 240 w 3720"/>
              <a:gd name="p0y10" fmla="*/ 0 h 52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cubicBezTo>
                  <a:pt x="p0x4" y="p0y4"/>
                  <a:pt x="p0x5" y="p0y5"/>
                  <a:pt x="p0x6" y="p0y6"/>
                </a:cubicBezTo>
                <a:lnTo>
                  <a:pt x="p0x7" y="p0y7"/>
                </a:lnTo>
                <a:cubicBezTo>
                  <a:pt x="p0x8" y="p0y8"/>
                  <a:pt x="p0x9" y="p0y9"/>
                  <a:pt x="p0x10" y="p0y10"/>
                </a:cubicBezTo>
                <a:close/>
              </a:path>
            </a:pathLst>
          </a:custGeom>
          <a:solidFill>
            <a:srgbClr val="EDE0D0"/>
          </a:solidFill>
          <a:ln w="9525" cmpd="sng">
            <a:solidFill>
              <a:srgbClr val="8B5A2B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1009650" y="3104588"/>
            <a:ext cx="1971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</a:rPr>
              <a:t>三年级</a:t>
            </a:r>
            <a:endParaRPr sz="2100" b="1" spc="42">
              <a:solidFill>
                <a:srgbClr val="4A2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1009650" y="3568455"/>
            <a:ext cx="111866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500" b="1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192</a:t>
            </a:r>
            <a:r>
              <a:rPr lang="zh-CN" sz="1500" b="1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名学生</a:t>
            </a:r>
            <a:endParaRPr lang="zh-CN" sz="1500" b="1">
              <a:solidFill>
                <a:srgbClr val="4A2E1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009650" y="3897068"/>
            <a:ext cx="197167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坐</a:t>
            </a:r>
            <a:r>
              <a:rPr lang="en-US" altLang="zh-CN" sz="1500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24</a:t>
            </a:r>
            <a:r>
              <a:rPr lang="zh-CN" altLang="en-US" sz="1500" b="1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座</a:t>
            </a:r>
            <a:r>
              <a:rPr lang="en-US" sz="1500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sz="1500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小客车</a:t>
            </a:r>
            <a:endParaRPr lang="zh-CN" sz="1500">
              <a:solidFill>
                <a:srgbClr val="4A2E1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1009650" y="5229225"/>
            <a:ext cx="1917878" cy="8096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400" b="1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192 </a:t>
            </a:r>
            <a:r>
              <a:rPr lang="zh-CN" altLang="en-US" sz="2400" b="1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2400" b="1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24 = 8</a:t>
            </a:r>
            <a:r>
              <a:rPr lang="zh-CN" altLang="en-US" sz="2400" b="1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（辆）</a:t>
            </a:r>
            <a:endParaRPr lang="zh-CN" altLang="en-US" sz="2400" b="1">
              <a:solidFill>
                <a:srgbClr val="4A2E1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3376295" y="2925445"/>
            <a:ext cx="2362200" cy="3308350"/>
          </a:xfrm>
          <a:custGeom>
            <a:avLst/>
            <a:gdLst>
              <a:gd name="sw" fmla="*/ 1 w 3720"/>
              <a:gd name="sh" fmla="*/ 1 h 5210"/>
              <a:gd name="mins" fmla="min sw sh"/>
              <a:gd name="dsw" fmla="+- 0 sw mins"/>
              <a:gd name="dsh" fmla="+- 0 sh mins"/>
              <a:gd name="p0x0" fmla="*/ 0 w 3720"/>
              <a:gd name="p0y0" fmla="*/ 0 h 5210"/>
              <a:gd name="p0x1" fmla="*/ 3480 w 3720"/>
              <a:gd name="p0y1" fmla="*/ 0 h 5210"/>
              <a:gd name="p0x2" fmla="*/ 3612 w 3720"/>
              <a:gd name="p0y2" fmla="*/ 0 h 5210"/>
              <a:gd name="p0x3" fmla="*/ 3720 w 3720"/>
              <a:gd name="p0y3" fmla="*/ 107 h 5210"/>
              <a:gd name="p0x4" fmla="*/ 3720 w 3720"/>
              <a:gd name="p0y4" fmla="*/ 240 h 5210"/>
              <a:gd name="p0x5" fmla="*/ 3720 w 3720"/>
              <a:gd name="p0y5" fmla="*/ 4970 h 5210"/>
              <a:gd name="p0x6" fmla="*/ 3720 w 3720"/>
              <a:gd name="p0y6" fmla="*/ 5102 h 5210"/>
              <a:gd name="p0x7" fmla="*/ 3612 w 3720"/>
              <a:gd name="p0y7" fmla="*/ 5210 h 5210"/>
              <a:gd name="p0x8" fmla="*/ 3480 w 3720"/>
              <a:gd name="p0y8" fmla="*/ 5210 h 5210"/>
              <a:gd name="p0x9" fmla="*/ 0 w 3720"/>
              <a:gd name="p0y9" fmla="*/ 5210 h 5210"/>
              <a:gd name="p0x10" fmla="*/ 0 w 3720"/>
              <a:gd name="p0y10" fmla="*/ 0 h 52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lnTo>
                  <a:pt x="p0x10" y="p0y10"/>
                </a:ln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D5C8B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3571875" y="3104588"/>
            <a:ext cx="1971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四年级</a:t>
            </a:r>
            <a:endParaRPr sz="2100" b="1" spc="42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3571875" y="3568455"/>
            <a:ext cx="111866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184</a:t>
            </a:r>
            <a:r>
              <a:rPr lang="zh-CN"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名学生</a:t>
            </a:r>
            <a:endParaRPr lang="zh-CN" sz="15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3571875" y="3897068"/>
            <a:ext cx="197167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坐</a:t>
            </a:r>
            <a:r>
              <a:rPr lang="en-US" alt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46</a:t>
            </a:r>
            <a:r>
              <a:rPr lang="zh-CN" altLang="en-US"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座</a:t>
            </a:r>
            <a:r>
              <a:rPr 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大客车</a:t>
            </a:r>
            <a:endParaRPr lang="zh-CN" sz="15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3571875" y="5229225"/>
            <a:ext cx="1917878" cy="8096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4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184 </a:t>
            </a:r>
            <a:r>
              <a:rPr lang="zh-CN" altLang="en-US" sz="24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24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46 = 4</a:t>
            </a:r>
            <a:r>
              <a:rPr lang="zh-CN" altLang="en-US" sz="24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（辆）</a:t>
            </a:r>
            <a:endParaRPr lang="zh-CN" altLang="en-US" sz="24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6"/>
            </p:custDataLst>
          </p:nvPr>
        </p:nvSpPr>
        <p:spPr>
          <a:xfrm>
            <a:off x="6214745" y="2277745"/>
            <a:ext cx="5400675" cy="3013075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D5C8B8"/>
            </a:solidFill>
            <a:prstDash val="solid"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6448425" y="2494988"/>
            <a:ext cx="4933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方法详解</a:t>
            </a:r>
            <a:endParaRPr sz="2100" b="1" spc="42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6806565" y="307276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 descr="572ebdab-8a37-11f1-a191-d2a017e2b3a8"/>
          <p:cNvPicPr/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200" t="-78" r="200" b="78"/>
          <a:stretch>
            <a:fillRect/>
          </a:stretch>
        </p:blipFill>
        <p:spPr>
          <a:xfrm>
            <a:off x="6901815" y="3168015"/>
            <a:ext cx="304800" cy="30480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6707391" y="3667363"/>
            <a:ext cx="69495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 spc="36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试商</a:t>
            </a:r>
            <a:endParaRPr b="1" spc="36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6455121" y="4067413"/>
            <a:ext cx="1199483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8890" algn="ctr">
              <a:lnSpc>
                <a:spcPct val="133000"/>
              </a:lnSpc>
            </a:pPr>
            <a:r>
              <a:rPr lang="en-US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624 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13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，把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13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看作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试商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endParaRPr lang="en-US" altLang="zh-CN"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4"/>
            </p:custDataLst>
          </p:nvPr>
        </p:nvSpPr>
        <p:spPr>
          <a:xfrm>
            <a:off x="6915598" y="4615996"/>
            <a:ext cx="27845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6</a:t>
            </a:r>
            <a:endParaRPr sz="135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5"/>
            </p:custDataLst>
          </p:nvPr>
        </p:nvSpPr>
        <p:spPr>
          <a:xfrm>
            <a:off x="7851775" y="333946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 descr="572ec01c-8a37-11f1-a191-d2a017e2b3a8"/>
          <p:cNvPicPr/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16" t="-156" r="16" b="156"/>
          <a:stretch>
            <a:fillRect/>
          </a:stretch>
        </p:blipFill>
        <p:spPr>
          <a:xfrm>
            <a:off x="7908925" y="3396615"/>
            <a:ext cx="152400" cy="152400"/>
          </a:xfrm>
          <a:prstGeom prst="rect">
            <a:avLst/>
          </a:prstGeom>
        </p:spPr>
      </p:pic>
      <p:sp>
        <p:nvSpPr>
          <p:cNvPr id="30" name="任意多边形 29"/>
          <p:cNvSpPr/>
          <p:nvPr>
            <p:custDataLst>
              <p:tags r:id="rId29"/>
            </p:custDataLst>
          </p:nvPr>
        </p:nvSpPr>
        <p:spPr>
          <a:xfrm>
            <a:off x="8667750" y="307276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 descr="572ec02a-8a37-11f1-a191-d2a017e2b3a8"/>
          <p:cNvPicPr/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t="-78" b="78"/>
          <a:stretch>
            <a:fillRect/>
          </a:stretch>
        </p:blipFill>
        <p:spPr>
          <a:xfrm>
            <a:off x="8763000" y="3168015"/>
            <a:ext cx="304800" cy="30480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33"/>
            </p:custDataLst>
          </p:nvPr>
        </p:nvSpPr>
        <p:spPr>
          <a:xfrm>
            <a:off x="8567966" y="3667363"/>
            <a:ext cx="694953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 spc="36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验算</a:t>
            </a:r>
            <a:endParaRPr b="1" spc="36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4"/>
            </p:custDataLst>
          </p:nvPr>
        </p:nvSpPr>
        <p:spPr>
          <a:xfrm>
            <a:off x="8348139" y="4067413"/>
            <a:ext cx="1134513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en-US" altLang="en-US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13 </a:t>
            </a:r>
            <a:r>
              <a:rPr lang="zh-CN" altLang="en-US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6 = 78 &gt; 62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，商偏大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5"/>
            </p:custDataLst>
          </p:nvPr>
        </p:nvSpPr>
        <p:spPr>
          <a:xfrm>
            <a:off x="9712325" y="333946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 descr="572ec01c-8a37-11f1-a191-d2a017e2b3a8"/>
          <p:cNvPicPr/>
          <p:nvPr>
            <p:custDataLst>
              <p:tags r:id="rId3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33" t="-156" r="33" b="156"/>
          <a:stretch>
            <a:fillRect/>
          </a:stretch>
        </p:blipFill>
        <p:spPr>
          <a:xfrm>
            <a:off x="9769475" y="3396615"/>
            <a:ext cx="152400" cy="152400"/>
          </a:xfrm>
          <a:prstGeom prst="rect">
            <a:avLst/>
          </a:prstGeom>
        </p:spPr>
      </p:pic>
      <p:sp>
        <p:nvSpPr>
          <p:cNvPr id="38" name="任意多边形 37"/>
          <p:cNvSpPr/>
          <p:nvPr>
            <p:custDataLst>
              <p:tags r:id="rId37"/>
            </p:custDataLst>
          </p:nvPr>
        </p:nvSpPr>
        <p:spPr>
          <a:xfrm>
            <a:off x="10528300" y="307276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9" name="图片 38" descr="572ec58b-8a37-11f1-a191-d2a017e2b3a8"/>
          <p:cNvPicPr/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8" t="-78" r="8" b="78"/>
          <a:stretch>
            <a:fillRect/>
          </a:stretch>
        </p:blipFill>
        <p:spPr>
          <a:xfrm>
            <a:off x="10623550" y="3168015"/>
            <a:ext cx="304800" cy="304800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41"/>
            </p:custDataLst>
          </p:nvPr>
        </p:nvSpPr>
        <p:spPr>
          <a:xfrm>
            <a:off x="10428542" y="3667363"/>
            <a:ext cx="694953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 spc="36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调整</a:t>
            </a:r>
            <a:endParaRPr b="1" spc="36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42"/>
            </p:custDataLst>
          </p:nvPr>
        </p:nvSpPr>
        <p:spPr>
          <a:xfrm>
            <a:off x="10351742" y="4067413"/>
            <a:ext cx="84854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商调为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4</a:t>
            </a:r>
            <a:endParaRPr sz="135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3" name="任意多边形 42"/>
          <p:cNvSpPr/>
          <p:nvPr>
            <p:custDataLst>
              <p:tags r:id="rId43"/>
            </p:custDataLst>
          </p:nvPr>
        </p:nvSpPr>
        <p:spPr>
          <a:xfrm>
            <a:off x="6210300" y="5486400"/>
            <a:ext cx="5410200" cy="990600"/>
          </a:xfrm>
          <a:custGeom>
            <a:avLst/>
            <a:gdLst>
              <a:gd name="sw" fmla="*/ 1 w 8520"/>
              <a:gd name="sh" fmla="*/ 1 h 1560"/>
              <a:gd name="mins" fmla="min sw sh"/>
              <a:gd name="dsw" fmla="+- 0 sw mins"/>
              <a:gd name="dsh" fmla="+- 0 sh mins"/>
              <a:gd name="p0x0" fmla="*/ 120 w 8520"/>
              <a:gd name="p0y0" fmla="*/ 0 h 1560"/>
              <a:gd name="p0x1" fmla="*/ 8400 w 8520"/>
              <a:gd name="p0y1" fmla="*/ 0 h 1560"/>
              <a:gd name="p0x2" fmla="*/ 8466 w 8520"/>
              <a:gd name="p0y2" fmla="*/ 0 h 1560"/>
              <a:gd name="p0x3" fmla="*/ 8520 w 8520"/>
              <a:gd name="p0y3" fmla="*/ 53 h 1560"/>
              <a:gd name="p0x4" fmla="*/ 8520 w 8520"/>
              <a:gd name="p0y4" fmla="*/ 120 h 1560"/>
              <a:gd name="p0x5" fmla="*/ 8520 w 8520"/>
              <a:gd name="p0y5" fmla="*/ 1440 h 1560"/>
              <a:gd name="p0x6" fmla="*/ 8520 w 8520"/>
              <a:gd name="p0y6" fmla="*/ 1506 h 1560"/>
              <a:gd name="p0x7" fmla="*/ 8466 w 8520"/>
              <a:gd name="p0y7" fmla="*/ 1560 h 1560"/>
              <a:gd name="p0x8" fmla="*/ 8400 w 8520"/>
              <a:gd name="p0y8" fmla="*/ 1560 h 1560"/>
              <a:gd name="p0x9" fmla="*/ 120 w 8520"/>
              <a:gd name="p0y9" fmla="*/ 1560 h 1560"/>
              <a:gd name="p0x10" fmla="*/ 53 w 8520"/>
              <a:gd name="p0y10" fmla="*/ 1560 h 1560"/>
              <a:gd name="p0x11" fmla="*/ 0 w 8520"/>
              <a:gd name="p0y11" fmla="*/ 1506 h 1560"/>
              <a:gd name="p0x12" fmla="*/ 0 w 8520"/>
              <a:gd name="p0y12" fmla="*/ 1440 h 1560"/>
              <a:gd name="p0x13" fmla="*/ 0 w 8520"/>
              <a:gd name="p0y13" fmla="*/ 120 h 1560"/>
              <a:gd name="p0x14" fmla="*/ 0 w 8520"/>
              <a:gd name="p0y14" fmla="*/ 53 h 1560"/>
              <a:gd name="p0x15" fmla="*/ 53 w 8520"/>
              <a:gd name="p0y15" fmla="*/ 0 h 1560"/>
              <a:gd name="p0x16" fmla="*/ 120 w 8520"/>
              <a:gd name="p0y16" fmla="*/ 0 h 15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44"/>
            </p:custDataLst>
          </p:nvPr>
        </p:nvSpPr>
        <p:spPr>
          <a:xfrm>
            <a:off x="7439025" y="5662613"/>
            <a:ext cx="29527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试商好比猜谜语，一眼估来再微调</a:t>
            </a:r>
            <a:endParaRPr sz="1500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ctr">
              <a:lnSpc>
                <a:spcPct val="133000"/>
              </a:lnSpc>
            </a:pPr>
            <a:r>
              <a:rPr sz="150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积大商就减一减，积小商就加一加</a:t>
            </a:r>
            <a:endParaRPr sz="1500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3263265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</a:rPr>
              <a:t>算法精进</a:t>
            </a:r>
            <a:endParaRPr sz="4200" b="1" spc="84">
              <a:solidFill>
                <a:srgbClr val="3D2B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4633913"/>
            <a:ext cx="281560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珠算口诀，心算有方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掌握试商技巧，除法竖式不再难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3"/>
            </p:custDataLst>
          </p:nvPr>
        </p:nvSpPr>
        <p:spPr>
          <a:xfrm>
            <a:off x="666750" y="160020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838200" y="161925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971550" y="162877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666750" y="2028825"/>
            <a:ext cx="1713014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>
                <a:solidFill>
                  <a:srgbClr val="8B5A2B">
                    <a:alpha val="1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6000" b="1">
              <a:solidFill>
                <a:srgbClr val="8B5A2B">
                  <a:alpha val="1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37197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</a:rPr>
              <a:t>除法竖式步步清</a:t>
            </a:r>
            <a:endParaRPr sz="3000" b="1">
              <a:solidFill>
                <a:srgbClr val="3D2B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64e392d3-8a37-11f1-ad20-b231d4c9075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31" r="1231"/>
          <a:stretch>
            <a:fillRect/>
          </a:stretch>
        </p:blipFill>
        <p:spPr>
          <a:xfrm>
            <a:off x="571500" y="1104900"/>
            <a:ext cx="2695575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45" h="8460">
                <a:moveTo>
                  <a:pt x="120" y="0"/>
                </a:moveTo>
                <a:lnTo>
                  <a:pt x="4125" y="0"/>
                </a:lnTo>
                <a:cubicBezTo>
                  <a:pt x="4191" y="0"/>
                  <a:pt x="4245" y="54"/>
                  <a:pt x="4245" y="120"/>
                </a:cubicBezTo>
                <a:lnTo>
                  <a:pt x="4245" y="8340"/>
                </a:lnTo>
                <a:cubicBezTo>
                  <a:pt x="4245" y="8406"/>
                  <a:pt x="4191" y="8460"/>
                  <a:pt x="412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23" name="文本框 22"/>
          <p:cNvSpPr txBox="1"/>
          <p:nvPr>
            <p:custDataLst>
              <p:tags r:id="rId4"/>
            </p:custDataLst>
          </p:nvPr>
        </p:nvSpPr>
        <p:spPr>
          <a:xfrm>
            <a:off x="3686175" y="5723630"/>
            <a:ext cx="77819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中国古代</a:t>
            </a:r>
            <a:r>
              <a:rPr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筹算</a:t>
            </a:r>
            <a:r>
              <a:rPr sz="150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用算筹摆竖式，横为十、纵为一，今日竖式脱胎于古人智慧</a:t>
            </a:r>
            <a:endParaRPr sz="1500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5"/>
            </p:custDataLst>
          </p:nvPr>
        </p:nvSpPr>
        <p:spPr>
          <a:xfrm>
            <a:off x="3609975" y="6221787"/>
            <a:ext cx="7934325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8A7A6A"/>
                </a:solidFill>
                <a:latin typeface="汉仪正圆-45W" panose="00020600040101010101" charset="-122"/>
                <a:ea typeface="汉仪正圆-45W" panose="00020600040101010101" charset="-122"/>
              </a:rPr>
              <a:t>宋元数学家</a:t>
            </a:r>
            <a:r>
              <a:rPr sz="12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杨辉</a:t>
            </a:r>
            <a:r>
              <a:rPr sz="1200">
                <a:solidFill>
                  <a:srgbClr val="8A7A6A"/>
                </a:solidFill>
                <a:latin typeface="汉仪正圆-45W" panose="00020600040101010101" charset="-122"/>
                <a:ea typeface="汉仪正圆-45W" panose="00020600040101010101" charset="-122"/>
              </a:rPr>
              <a:t>在《详解九章算法》中总结的除法口诀，至今仍有参考价值</a:t>
            </a:r>
            <a:endParaRPr sz="1200">
              <a:solidFill>
                <a:srgbClr val="8A7A6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538220" y="1109345"/>
            <a:ext cx="2559050" cy="1295400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D5C8B8"/>
            </a:solidFill>
            <a:prstDash val="solid"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7"/>
            </p:custDataLst>
          </p:nvPr>
        </p:nvSpPr>
        <p:spPr>
          <a:xfrm>
            <a:off x="4570095" y="13049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4627807" y="1378268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01</a:t>
            </a:r>
            <a:endParaRPr sz="24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4681985" y="1860233"/>
            <a:ext cx="53876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商</a:t>
            </a:r>
            <a:endParaRPr sz="2100" b="1" spc="42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6297295" y="1109345"/>
            <a:ext cx="2559050" cy="1295400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D5C8B8"/>
            </a:solidFill>
            <a:prstDash val="solid"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1"/>
            </p:custDataLst>
          </p:nvPr>
        </p:nvSpPr>
        <p:spPr>
          <a:xfrm>
            <a:off x="7329170" y="13049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7386857" y="1378268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02</a:t>
            </a:r>
            <a:endParaRPr sz="24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7441035" y="1860233"/>
            <a:ext cx="53876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乘</a:t>
            </a:r>
            <a:endParaRPr sz="2100" b="1" spc="42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矩形 14"/>
          <p:cNvSpPr/>
          <p:nvPr>
            <p:custDataLst>
              <p:tags r:id="rId14"/>
            </p:custDataLst>
          </p:nvPr>
        </p:nvSpPr>
        <p:spPr>
          <a:xfrm>
            <a:off x="9056370" y="1109345"/>
            <a:ext cx="2559050" cy="1295400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D5C8B8"/>
            </a:solidFill>
            <a:prstDash val="solid"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5"/>
            </p:custDataLst>
          </p:nvPr>
        </p:nvSpPr>
        <p:spPr>
          <a:xfrm>
            <a:off x="10088245" y="13049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10145906" y="1378268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03</a:t>
            </a:r>
            <a:endParaRPr sz="24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10200084" y="1860233"/>
            <a:ext cx="53876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减</a:t>
            </a:r>
            <a:endParaRPr sz="2100" b="1" spc="42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8"/>
            </p:custDataLst>
          </p:nvPr>
        </p:nvSpPr>
        <p:spPr>
          <a:xfrm>
            <a:off x="3538220" y="2604770"/>
            <a:ext cx="8077200" cy="2823210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D5C8B8"/>
            </a:solidFill>
            <a:prstDash val="solid"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3733800" y="2784158"/>
            <a:ext cx="7686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算例精讲</a:t>
            </a:r>
            <a:endParaRPr sz="2100" b="1" spc="42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aphicFrame>
        <p:nvGraphicFramePr>
          <p:cNvPr id="21" name="表格 20"/>
          <p:cNvGraphicFramePr/>
          <p:nvPr>
            <p:custDataLst>
              <p:tags r:id="rId20"/>
            </p:custDataLst>
          </p:nvPr>
        </p:nvGraphicFramePr>
        <p:xfrm>
          <a:off x="3733800" y="3248025"/>
          <a:ext cx="7686683" cy="1584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3582"/>
                <a:gridCol w="3997080"/>
                <a:gridCol w="2306021"/>
              </a:tblGrid>
              <a:tr h="441944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DF7ED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算式</a:t>
                      </a:r>
                      <a:endParaRPr sz="1800" b="1">
                        <a:solidFill>
                          <a:srgbClr val="FDF7ED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B5A2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DF7ED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计算过程</a:t>
                      </a:r>
                      <a:endParaRPr sz="1800" b="1">
                        <a:solidFill>
                          <a:srgbClr val="FDF7ED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B5A2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DF7ED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结果</a:t>
                      </a:r>
                      <a:endParaRPr sz="1800" b="1">
                        <a:solidFill>
                          <a:srgbClr val="FDF7ED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B5A2B"/>
                    </a:solidFill>
                  </a:tcPr>
                </a:tc>
              </a:tr>
              <a:tr h="381000">
                <a:tc>
                  <a:txBody>
                    <a:bodyPr wrap="square"/>
                    <a:p>
                      <a:pPr algn="l"/>
                      <a:r>
                        <a:rPr lang="en-US" altLang="en-US" sz="1500" b="1">
                          <a:solidFill>
                            <a:srgbClr val="8B5A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333</a:t>
                      </a:r>
                      <a:r>
                        <a:rPr lang="zh-CN" altLang="en-US" sz="1500" b="1">
                          <a:solidFill>
                            <a:srgbClr val="8B5A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÷</a:t>
                      </a:r>
                      <a:r>
                        <a:rPr lang="en-US" altLang="zh-CN" sz="1500" b="1">
                          <a:solidFill>
                            <a:srgbClr val="8B5A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37</a:t>
                      </a:r>
                      <a:endParaRPr lang="en-US" altLang="zh-CN" sz="1500" b="1">
                        <a:solidFill>
                          <a:srgbClr val="8B5A2B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500" b="0">
                          <a:solidFill>
                            <a:srgbClr val="3D2B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37</a:t>
                      </a:r>
                      <a:r>
                        <a:rPr lang="zh-CN" sz="1500" b="0">
                          <a:solidFill>
                            <a:srgbClr val="3D2B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×</a:t>
                      </a:r>
                      <a:r>
                        <a:rPr sz="1500" b="1">
                          <a:solidFill>
                            <a:srgbClr val="8B5A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9</a:t>
                      </a:r>
                      <a:r>
                        <a:rPr sz="1500" b="0">
                          <a:solidFill>
                            <a:srgbClr val="3D2B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=333</a:t>
                      </a:r>
                      <a:endParaRPr sz="1500" b="0">
                        <a:solidFill>
                          <a:srgbClr val="3D2B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3D2B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商</a:t>
                      </a:r>
                      <a:r>
                        <a:rPr lang="en-US" altLang="zh-CN" sz="1500" b="0">
                          <a:solidFill>
                            <a:srgbClr val="3D2B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sz="1500" b="1">
                          <a:solidFill>
                            <a:srgbClr val="8B5A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9</a:t>
                      </a:r>
                      <a:r>
                        <a:rPr sz="1500" b="0">
                          <a:solidFill>
                            <a:srgbClr val="3D2B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（无余数）</a:t>
                      </a:r>
                      <a:endParaRPr sz="1500" b="0">
                        <a:solidFill>
                          <a:srgbClr val="3D2B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</a:tr>
              <a:tr h="381000">
                <a:tc>
                  <a:txBody>
                    <a:bodyPr wrap="square"/>
                    <a:p>
                      <a:pPr algn="l"/>
                      <a:r>
                        <a:rPr lang="en-US" altLang="en-US" sz="1500" b="1">
                          <a:solidFill>
                            <a:srgbClr val="8B5A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372</a:t>
                      </a:r>
                      <a:r>
                        <a:rPr lang="zh-CN" altLang="en-US" sz="1500" b="1">
                          <a:solidFill>
                            <a:srgbClr val="8B5A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÷</a:t>
                      </a:r>
                      <a:r>
                        <a:rPr lang="en-US" altLang="zh-CN" sz="1500" b="1">
                          <a:solidFill>
                            <a:srgbClr val="8B5A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45</a:t>
                      </a:r>
                      <a:endParaRPr lang="en-US" altLang="zh-CN" sz="1500" b="1">
                        <a:solidFill>
                          <a:srgbClr val="8B5A2B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500" b="0">
                          <a:solidFill>
                            <a:srgbClr val="3D2B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45</a:t>
                      </a:r>
                      <a:r>
                        <a:rPr lang="zh-CN" sz="1500" b="0">
                          <a:solidFill>
                            <a:srgbClr val="3D2B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×</a:t>
                      </a:r>
                      <a:r>
                        <a:rPr sz="1500" b="1">
                          <a:solidFill>
                            <a:srgbClr val="8B5A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8</a:t>
                      </a:r>
                      <a:r>
                        <a:rPr lang="en-US" sz="1500" b="0">
                          <a:solidFill>
                            <a:srgbClr val="3D2B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=360</a:t>
                      </a:r>
                      <a:r>
                        <a:rPr lang="zh-CN" altLang="en-US" sz="1500" b="0">
                          <a:solidFill>
                            <a:srgbClr val="3D2B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，</a:t>
                      </a:r>
                      <a:r>
                        <a:rPr lang="en-US" altLang="zh-CN" sz="1500" b="0">
                          <a:solidFill>
                            <a:srgbClr val="3D2B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372-360=12</a:t>
                      </a:r>
                      <a:endParaRPr lang="en-US" altLang="zh-CN" sz="1500" b="0">
                        <a:solidFill>
                          <a:srgbClr val="3D2B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3D2B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商</a:t>
                      </a:r>
                      <a:r>
                        <a:rPr lang="en-US" altLang="zh-CN" sz="1500" b="0">
                          <a:solidFill>
                            <a:srgbClr val="3D2B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sz="1500" b="1">
                          <a:solidFill>
                            <a:srgbClr val="8B5A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8……12</a:t>
                      </a:r>
                      <a:endParaRPr sz="1500" b="1">
                        <a:solidFill>
                          <a:srgbClr val="8B5A2B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 wrap="square"/>
                    <a:p>
                      <a:pPr algn="l"/>
                      <a:r>
                        <a:rPr lang="en-US" altLang="en-US" sz="1500" b="1">
                          <a:solidFill>
                            <a:srgbClr val="8B5A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294</a:t>
                      </a:r>
                      <a:r>
                        <a:rPr lang="zh-CN" altLang="en-US" sz="1500" b="1">
                          <a:solidFill>
                            <a:srgbClr val="8B5A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÷</a:t>
                      </a:r>
                      <a:r>
                        <a:rPr lang="en-US" altLang="zh-CN" sz="1500" b="1">
                          <a:solidFill>
                            <a:srgbClr val="8B5A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29</a:t>
                      </a:r>
                      <a:endParaRPr lang="en-US" altLang="zh-CN" sz="1500" b="1">
                        <a:solidFill>
                          <a:srgbClr val="8B5A2B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500" b="0">
                          <a:solidFill>
                            <a:srgbClr val="3D2B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29</a:t>
                      </a:r>
                      <a:r>
                        <a:rPr lang="zh-CN" sz="1500" b="0">
                          <a:solidFill>
                            <a:srgbClr val="3D2B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×</a:t>
                      </a:r>
                      <a:r>
                        <a:rPr sz="1500" b="1">
                          <a:solidFill>
                            <a:srgbClr val="8B5A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10</a:t>
                      </a:r>
                      <a:r>
                        <a:rPr lang="en-US" sz="1500" b="0">
                          <a:solidFill>
                            <a:srgbClr val="3D2B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=290</a:t>
                      </a:r>
                      <a:r>
                        <a:rPr lang="zh-CN" altLang="en-US" sz="1500" b="0">
                          <a:solidFill>
                            <a:srgbClr val="3D2B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，</a:t>
                      </a:r>
                      <a:r>
                        <a:rPr lang="en-US" altLang="zh-CN" sz="1500" b="0">
                          <a:solidFill>
                            <a:srgbClr val="3D2B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294-290=4</a:t>
                      </a:r>
                      <a:endParaRPr lang="en-US" altLang="zh-CN" sz="1500" b="0">
                        <a:solidFill>
                          <a:srgbClr val="3D2B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3D2B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商</a:t>
                      </a:r>
                      <a:r>
                        <a:rPr lang="en-US" altLang="zh-CN" sz="1500" b="0">
                          <a:solidFill>
                            <a:srgbClr val="3D2B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sz="1500" b="1">
                          <a:solidFill>
                            <a:srgbClr val="8B5A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10……4</a:t>
                      </a:r>
                      <a:endParaRPr sz="1500" b="1">
                        <a:solidFill>
                          <a:srgbClr val="8B5A2B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商是几位数</a:t>
            </a:r>
            <a:r>
              <a:rPr lang="en-US" altLang="zh-CN" sz="3000" b="1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 </a:t>
            </a:r>
            <a:r>
              <a:rPr lang="zh-CN" altLang="en-US" sz="3000" b="1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一眼看分明</a:t>
            </a:r>
            <a:endParaRPr lang="zh-CN" altLang="en-US" sz="3000" b="1">
              <a:solidFill>
                <a:srgbClr val="3D2B1A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96340"/>
            <a:ext cx="11049000" cy="800100"/>
          </a:xfrm>
          <a:custGeom>
            <a:avLst/>
            <a:gdLst>
              <a:gd name="sw" fmla="*/ 1 w 17400"/>
              <a:gd name="sh" fmla="*/ 1 h 1260"/>
              <a:gd name="mins" fmla="min sw sh"/>
              <a:gd name="dsw" fmla="+- 0 sw mins"/>
              <a:gd name="dsh" fmla="+- 0 sh mins"/>
              <a:gd name="p0x0" fmla="*/ 120 w 17400"/>
              <a:gd name="p0y0" fmla="*/ 0 h 1260"/>
              <a:gd name="p0x1" fmla="*/ 17280 w 17400"/>
              <a:gd name="p0y1" fmla="*/ 0 h 1260"/>
              <a:gd name="p0x2" fmla="*/ 17346 w 17400"/>
              <a:gd name="p0y2" fmla="*/ 0 h 1260"/>
              <a:gd name="p0x3" fmla="*/ 17400 w 17400"/>
              <a:gd name="p0y3" fmla="*/ 53 h 1260"/>
              <a:gd name="p0x4" fmla="*/ 17400 w 17400"/>
              <a:gd name="p0y4" fmla="*/ 120 h 1260"/>
              <a:gd name="p0x5" fmla="*/ 17400 w 17400"/>
              <a:gd name="p0y5" fmla="*/ 1140 h 1260"/>
              <a:gd name="p0x6" fmla="*/ 17400 w 17400"/>
              <a:gd name="p0y6" fmla="*/ 1206 h 1260"/>
              <a:gd name="p0x7" fmla="*/ 17346 w 17400"/>
              <a:gd name="p0y7" fmla="*/ 1260 h 1260"/>
              <a:gd name="p0x8" fmla="*/ 17280 w 17400"/>
              <a:gd name="p0y8" fmla="*/ 1260 h 1260"/>
              <a:gd name="p0x9" fmla="*/ 120 w 17400"/>
              <a:gd name="p0y9" fmla="*/ 1260 h 1260"/>
              <a:gd name="p0x10" fmla="*/ 53 w 17400"/>
              <a:gd name="p0y10" fmla="*/ 1260 h 1260"/>
              <a:gd name="p0x11" fmla="*/ 0 w 17400"/>
              <a:gd name="p0y11" fmla="*/ 1206 h 1260"/>
              <a:gd name="p0x12" fmla="*/ 0 w 17400"/>
              <a:gd name="p0y12" fmla="*/ 1140 h 1260"/>
              <a:gd name="p0x13" fmla="*/ 0 w 17400"/>
              <a:gd name="p0y13" fmla="*/ 120 h 1260"/>
              <a:gd name="p0x14" fmla="*/ 0 w 17400"/>
              <a:gd name="p0y14" fmla="*/ 53 h 1260"/>
              <a:gd name="p0x15" fmla="*/ 53 w 17400"/>
              <a:gd name="p0y15" fmla="*/ 0 h 1260"/>
              <a:gd name="p0x16" fmla="*/ 120 w 17400"/>
              <a:gd name="p0y16" fmla="*/ 0 h 12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62000" y="13868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4902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1404" t="-1026" r="-1404" b="-1026"/>
          <a:stretch>
            <a:fillRect/>
          </a:stretch>
        </p:blipFill>
        <p:spPr>
          <a:xfrm>
            <a:off x="878205" y="1467485"/>
            <a:ext cx="186055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71600" y="1413529"/>
            <a:ext cx="6134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D700"/>
                </a:solidFill>
                <a:latin typeface="汉仪正圆-45W" panose="00020600040101010101" charset="-122"/>
                <a:ea typeface="汉仪正圆-45W" panose="00020600040101010101" charset="-122"/>
              </a:rPr>
              <a:t>判断秘诀：</a:t>
            </a:r>
            <a:r>
              <a:rPr sz="2100">
                <a:solidFill>
                  <a:srgbClr val="FDF7ED"/>
                </a:solidFill>
                <a:latin typeface="汉仪正圆-45W" panose="00020600040101010101" charset="-122"/>
                <a:ea typeface="汉仪正圆-45W" panose="00020600040101010101" charset="-122"/>
              </a:rPr>
              <a:t>看被除数的前两位与除数的大小关系</a:t>
            </a:r>
            <a:endParaRPr sz="2100">
              <a:solidFill>
                <a:srgbClr val="FDF7ED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8"/>
            </p:custDataLst>
          </p:nvPr>
        </p:nvSpPr>
        <p:spPr>
          <a:xfrm>
            <a:off x="575945" y="2320925"/>
            <a:ext cx="5514975" cy="2840990"/>
          </a:xfrm>
          <a:custGeom>
            <a:avLst/>
            <a:gdLst>
              <a:gd name="sw" fmla="*/ 1 w 8685"/>
              <a:gd name="sh" fmla="*/ 1 h 4474"/>
              <a:gd name="mins" fmla="min sw sh"/>
              <a:gd name="dsw" fmla="+- 0 sw mins"/>
              <a:gd name="dsh" fmla="+- 0 sh mins"/>
              <a:gd name="p0x0" fmla="*/ 240 w 8685"/>
              <a:gd name="p0y0" fmla="*/ 0 h 4474"/>
              <a:gd name="p0x1" fmla="*/ 8685 w 8685"/>
              <a:gd name="p0y1" fmla="*/ 0 h 4474"/>
              <a:gd name="p0x2" fmla="*/ 8685 w 8685"/>
              <a:gd name="p0y2" fmla="*/ 4474 h 4474"/>
              <a:gd name="p0x3" fmla="*/ 240 w 8685"/>
              <a:gd name="p0y3" fmla="*/ 4474 h 4474"/>
              <a:gd name="p0x4" fmla="*/ 107 w 8685"/>
              <a:gd name="p0y4" fmla="*/ 4474 h 4474"/>
              <a:gd name="p0x5" fmla="*/ 0 w 8685"/>
              <a:gd name="p0y5" fmla="*/ 4366 h 4474"/>
              <a:gd name="p0x6" fmla="*/ 0 w 8685"/>
              <a:gd name="p0y6" fmla="*/ 4234 h 4474"/>
              <a:gd name="p0x7" fmla="*/ 0 w 8685"/>
              <a:gd name="p0y7" fmla="*/ 240 h 4474"/>
              <a:gd name="p0x8" fmla="*/ 0 w 8685"/>
              <a:gd name="p0y8" fmla="*/ 107 h 4474"/>
              <a:gd name="p0x9" fmla="*/ 107 w 8685"/>
              <a:gd name="p0y9" fmla="*/ 0 h 4474"/>
              <a:gd name="p0x10" fmla="*/ 240 w 8685"/>
              <a:gd name="p0y10" fmla="*/ 0 h 44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cubicBezTo>
                  <a:pt x="p0x4" y="p0y4"/>
                  <a:pt x="p0x5" y="p0y5"/>
                  <a:pt x="p0x6" y="p0y6"/>
                </a:cubicBezTo>
                <a:lnTo>
                  <a:pt x="p0x7" y="p0y7"/>
                </a:lnTo>
                <a:cubicBezTo>
                  <a:pt x="p0x8" y="p0y8"/>
                  <a:pt x="p0x9" y="p0y9"/>
                  <a:pt x="p0x10" y="p0y10"/>
                </a:cubicBezTo>
                <a:close/>
              </a:path>
            </a:pathLst>
          </a:custGeom>
          <a:solidFill>
            <a:srgbClr val="EDE0D0"/>
          </a:solidFill>
          <a:ln w="9525" cmpd="sng">
            <a:solidFill>
              <a:srgbClr val="8B5A2B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771525" y="2500341"/>
            <a:ext cx="53876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</a:rPr>
              <a:t>≥</a:t>
            </a:r>
            <a:endParaRPr sz="2100" b="1" spc="42">
              <a:solidFill>
                <a:srgbClr val="4A2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1119788" y="2500341"/>
            <a:ext cx="1174852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除数</a:t>
            </a:r>
            <a:r>
              <a:rPr lang="en-US" altLang="zh-CN" sz="2100" b="1" spc="42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→</a:t>
            </a:r>
            <a:endParaRPr lang="en-US" altLang="zh-CN" sz="2100" b="1" spc="42">
              <a:solidFill>
                <a:srgbClr val="4A2E1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2104130" y="2500341"/>
            <a:ext cx="108287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</a:rPr>
              <a:t>两位数</a:t>
            </a:r>
            <a:endParaRPr sz="2100" b="1" spc="42">
              <a:solidFill>
                <a:srgbClr val="4A2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>
            <a:off x="771525" y="2964180"/>
            <a:ext cx="5124450" cy="944245"/>
          </a:xfrm>
          <a:custGeom>
            <a:avLst/>
            <a:gdLst>
              <a:gd name="sw" fmla="*/ 1 w 8070"/>
              <a:gd name="sh" fmla="*/ 1 h 1487"/>
              <a:gd name="mins" fmla="min sw sh"/>
              <a:gd name="dsw" fmla="+- 0 sw mins"/>
              <a:gd name="dsh" fmla="+- 0 sh mins"/>
              <a:gd name="p0x0" fmla="*/ 120 w 8070"/>
              <a:gd name="p0y0" fmla="*/ 0 h 1487"/>
              <a:gd name="p0x1" fmla="*/ 7950 w 8070"/>
              <a:gd name="p0y1" fmla="*/ 0 h 1487"/>
              <a:gd name="p0x2" fmla="*/ 8016 w 8070"/>
              <a:gd name="p0y2" fmla="*/ 0 h 1487"/>
              <a:gd name="p0x3" fmla="*/ 8070 w 8070"/>
              <a:gd name="p0y3" fmla="*/ 53 h 1487"/>
              <a:gd name="p0x4" fmla="*/ 8070 w 8070"/>
              <a:gd name="p0y4" fmla="*/ 120 h 1487"/>
              <a:gd name="p0x5" fmla="*/ 8070 w 8070"/>
              <a:gd name="p0y5" fmla="*/ 1367 h 1487"/>
              <a:gd name="p0x6" fmla="*/ 8070 w 8070"/>
              <a:gd name="p0y6" fmla="*/ 1433 h 1487"/>
              <a:gd name="p0x7" fmla="*/ 8016 w 8070"/>
              <a:gd name="p0y7" fmla="*/ 1487 h 1487"/>
              <a:gd name="p0x8" fmla="*/ 7950 w 8070"/>
              <a:gd name="p0y8" fmla="*/ 1487 h 1487"/>
              <a:gd name="p0x9" fmla="*/ 120 w 8070"/>
              <a:gd name="p0y9" fmla="*/ 1487 h 1487"/>
              <a:gd name="p0x10" fmla="*/ 53 w 8070"/>
              <a:gd name="p0y10" fmla="*/ 1487 h 1487"/>
              <a:gd name="p0x11" fmla="*/ 0 w 8070"/>
              <a:gd name="p0y11" fmla="*/ 1433 h 1487"/>
              <a:gd name="p0x12" fmla="*/ 0 w 8070"/>
              <a:gd name="p0y12" fmla="*/ 1367 h 1487"/>
              <a:gd name="p0x13" fmla="*/ 0 w 8070"/>
              <a:gd name="p0y13" fmla="*/ 120 h 1487"/>
              <a:gd name="p0x14" fmla="*/ 0 w 8070"/>
              <a:gd name="p0y14" fmla="*/ 53 h 1487"/>
              <a:gd name="p0x15" fmla="*/ 53 w 8070"/>
              <a:gd name="p0y15" fmla="*/ 0 h 1487"/>
              <a:gd name="p0x16" fmla="*/ 120 w 8070"/>
              <a:gd name="p0y16" fmla="*/ 0 h 148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923925" y="3078509"/>
            <a:ext cx="481965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</a:rPr>
              <a:t>765</a:t>
            </a:r>
            <a:r>
              <a:rPr lang="zh-CN" b="1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b="1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74</a:t>
            </a:r>
            <a:endParaRPr lang="en-US" altLang="zh-CN" b="1">
              <a:solidFill>
                <a:srgbClr val="4A2E1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923925" y="3348256"/>
            <a:ext cx="481965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</a:rPr>
              <a:t>76 &gt; 74</a:t>
            </a:r>
            <a:endParaRPr sz="1500">
              <a:solidFill>
                <a:srgbClr val="4A2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5"/>
            </p:custDataLst>
          </p:nvPr>
        </p:nvSpPr>
        <p:spPr>
          <a:xfrm>
            <a:off x="928370" y="3585845"/>
            <a:ext cx="695325" cy="203200"/>
          </a:xfrm>
          <a:custGeom>
            <a:avLst/>
            <a:gdLst>
              <a:gd name="sw" fmla="*/ 1 w 1095"/>
              <a:gd name="sh" fmla="*/ 1 h 320"/>
              <a:gd name="mins" fmla="min sw sh"/>
              <a:gd name="dsw" fmla="+- 0 sw mins"/>
              <a:gd name="dsh" fmla="+- 0 sh mins"/>
              <a:gd name="p0x0" fmla="*/ 160 w 1095"/>
              <a:gd name="p0y0" fmla="*/ 0 h 320"/>
              <a:gd name="p0x1" fmla="*/ 934 w 1095"/>
              <a:gd name="p0y1" fmla="*/ 0 h 320"/>
              <a:gd name="p0x2" fmla="*/ 1023 w 1095"/>
              <a:gd name="p0y2" fmla="*/ 0 h 320"/>
              <a:gd name="p0x3" fmla="*/ 1095 w 1095"/>
              <a:gd name="p0y3" fmla="*/ 71 h 320"/>
              <a:gd name="p0x4" fmla="*/ 1095 w 1095"/>
              <a:gd name="p0y4" fmla="*/ 160 h 320"/>
              <a:gd name="p0x5" fmla="*/ 1095 w 1095"/>
              <a:gd name="p0y5" fmla="*/ 248 h 320"/>
              <a:gd name="p0x6" fmla="*/ 1023 w 1095"/>
              <a:gd name="p0y6" fmla="*/ 320 h 320"/>
              <a:gd name="p0x7" fmla="*/ 934 w 1095"/>
              <a:gd name="p0y7" fmla="*/ 320 h 320"/>
              <a:gd name="p0x8" fmla="*/ 160 w 1095"/>
              <a:gd name="p0y8" fmla="*/ 320 h 320"/>
              <a:gd name="p0x9" fmla="*/ 71 w 1095"/>
              <a:gd name="p0y9" fmla="*/ 320 h 320"/>
              <a:gd name="p0x10" fmla="*/ 0 w 1095"/>
              <a:gd name="p0y10" fmla="*/ 248 h 320"/>
              <a:gd name="p0x11" fmla="*/ 0 w 1095"/>
              <a:gd name="p0y11" fmla="*/ 160 h 320"/>
              <a:gd name="p0x12" fmla="*/ 0 w 1095"/>
              <a:gd name="p0y12" fmla="*/ 71 h 320"/>
              <a:gd name="p0x13" fmla="*/ 71 w 1095"/>
              <a:gd name="p0y13" fmla="*/ 0 h 320"/>
              <a:gd name="p0x14" fmla="*/ 160 w 1095"/>
              <a:gd name="p0y14" fmla="*/ 0 h 3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8B5A2B"/>
          </a:solidFill>
          <a:ln w="9525" cmpd="sng">
            <a:solidFill>
              <a:srgbClr val="EDE0D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1047750" y="3602965"/>
            <a:ext cx="6096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 b="1">
                <a:solidFill>
                  <a:srgbClr val="FDF7ED"/>
                </a:solidFill>
                <a:latin typeface="汉仪正圆-45W" panose="00020600040101010101" charset="-122"/>
                <a:ea typeface="汉仪正圆-45W" panose="00020600040101010101" charset="-122"/>
              </a:rPr>
              <a:t>两位数</a:t>
            </a:r>
            <a:endParaRPr sz="1200" b="1">
              <a:solidFill>
                <a:srgbClr val="FDF7ED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7"/>
            </p:custDataLst>
          </p:nvPr>
        </p:nvSpPr>
        <p:spPr>
          <a:xfrm>
            <a:off x="771525" y="4022725"/>
            <a:ext cx="5124450" cy="944245"/>
          </a:xfrm>
          <a:custGeom>
            <a:avLst/>
            <a:gdLst>
              <a:gd name="sw" fmla="*/ 1 w 8070"/>
              <a:gd name="sh" fmla="*/ 1 h 1487"/>
              <a:gd name="mins" fmla="min sw sh"/>
              <a:gd name="dsw" fmla="+- 0 sw mins"/>
              <a:gd name="dsh" fmla="+- 0 sh mins"/>
              <a:gd name="p0x0" fmla="*/ 120 w 8070"/>
              <a:gd name="p0y0" fmla="*/ 0 h 1487"/>
              <a:gd name="p0x1" fmla="*/ 7950 w 8070"/>
              <a:gd name="p0y1" fmla="*/ 0 h 1487"/>
              <a:gd name="p0x2" fmla="*/ 8016 w 8070"/>
              <a:gd name="p0y2" fmla="*/ 0 h 1487"/>
              <a:gd name="p0x3" fmla="*/ 8070 w 8070"/>
              <a:gd name="p0y3" fmla="*/ 53 h 1487"/>
              <a:gd name="p0x4" fmla="*/ 8070 w 8070"/>
              <a:gd name="p0y4" fmla="*/ 120 h 1487"/>
              <a:gd name="p0x5" fmla="*/ 8070 w 8070"/>
              <a:gd name="p0y5" fmla="*/ 1367 h 1487"/>
              <a:gd name="p0x6" fmla="*/ 8070 w 8070"/>
              <a:gd name="p0y6" fmla="*/ 1433 h 1487"/>
              <a:gd name="p0x7" fmla="*/ 8016 w 8070"/>
              <a:gd name="p0y7" fmla="*/ 1487 h 1487"/>
              <a:gd name="p0x8" fmla="*/ 7950 w 8070"/>
              <a:gd name="p0y8" fmla="*/ 1487 h 1487"/>
              <a:gd name="p0x9" fmla="*/ 120 w 8070"/>
              <a:gd name="p0y9" fmla="*/ 1487 h 1487"/>
              <a:gd name="p0x10" fmla="*/ 53 w 8070"/>
              <a:gd name="p0y10" fmla="*/ 1487 h 1487"/>
              <a:gd name="p0x11" fmla="*/ 0 w 8070"/>
              <a:gd name="p0y11" fmla="*/ 1433 h 1487"/>
              <a:gd name="p0x12" fmla="*/ 0 w 8070"/>
              <a:gd name="p0y12" fmla="*/ 1367 h 1487"/>
              <a:gd name="p0x13" fmla="*/ 0 w 8070"/>
              <a:gd name="p0y13" fmla="*/ 120 h 1487"/>
              <a:gd name="p0x14" fmla="*/ 0 w 8070"/>
              <a:gd name="p0y14" fmla="*/ 53 h 1487"/>
              <a:gd name="p0x15" fmla="*/ 53 w 8070"/>
              <a:gd name="p0y15" fmla="*/ 0 h 1487"/>
              <a:gd name="p0x16" fmla="*/ 120 w 8070"/>
              <a:gd name="p0y16" fmla="*/ 0 h 148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8"/>
            </p:custDataLst>
          </p:nvPr>
        </p:nvSpPr>
        <p:spPr>
          <a:xfrm>
            <a:off x="923925" y="4137127"/>
            <a:ext cx="481965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</a:rPr>
              <a:t>438</a:t>
            </a:r>
            <a:r>
              <a:rPr lang="zh-CN" b="1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b="1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21</a:t>
            </a:r>
            <a:endParaRPr lang="en-US" altLang="zh-CN" b="1">
              <a:solidFill>
                <a:srgbClr val="4A2E1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923925" y="4406874"/>
            <a:ext cx="481965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</a:rPr>
              <a:t>43 &gt; 21</a:t>
            </a:r>
            <a:endParaRPr sz="1500">
              <a:solidFill>
                <a:srgbClr val="4A2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0"/>
            </p:custDataLst>
          </p:nvPr>
        </p:nvSpPr>
        <p:spPr>
          <a:xfrm>
            <a:off x="928370" y="4644390"/>
            <a:ext cx="695325" cy="203200"/>
          </a:xfrm>
          <a:custGeom>
            <a:avLst/>
            <a:gdLst>
              <a:gd name="sw" fmla="*/ 1 w 1095"/>
              <a:gd name="sh" fmla="*/ 1 h 320"/>
              <a:gd name="mins" fmla="min sw sh"/>
              <a:gd name="dsw" fmla="+- 0 sw mins"/>
              <a:gd name="dsh" fmla="+- 0 sh mins"/>
              <a:gd name="p0x0" fmla="*/ 160 w 1095"/>
              <a:gd name="p0y0" fmla="*/ 0 h 320"/>
              <a:gd name="p0x1" fmla="*/ 934 w 1095"/>
              <a:gd name="p0y1" fmla="*/ 0 h 320"/>
              <a:gd name="p0x2" fmla="*/ 1023 w 1095"/>
              <a:gd name="p0y2" fmla="*/ 0 h 320"/>
              <a:gd name="p0x3" fmla="*/ 1095 w 1095"/>
              <a:gd name="p0y3" fmla="*/ 71 h 320"/>
              <a:gd name="p0x4" fmla="*/ 1095 w 1095"/>
              <a:gd name="p0y4" fmla="*/ 160 h 320"/>
              <a:gd name="p0x5" fmla="*/ 1095 w 1095"/>
              <a:gd name="p0y5" fmla="*/ 248 h 320"/>
              <a:gd name="p0x6" fmla="*/ 1023 w 1095"/>
              <a:gd name="p0y6" fmla="*/ 320 h 320"/>
              <a:gd name="p0x7" fmla="*/ 934 w 1095"/>
              <a:gd name="p0y7" fmla="*/ 320 h 320"/>
              <a:gd name="p0x8" fmla="*/ 160 w 1095"/>
              <a:gd name="p0y8" fmla="*/ 320 h 320"/>
              <a:gd name="p0x9" fmla="*/ 71 w 1095"/>
              <a:gd name="p0y9" fmla="*/ 320 h 320"/>
              <a:gd name="p0x10" fmla="*/ 0 w 1095"/>
              <a:gd name="p0y10" fmla="*/ 248 h 320"/>
              <a:gd name="p0x11" fmla="*/ 0 w 1095"/>
              <a:gd name="p0y11" fmla="*/ 160 h 320"/>
              <a:gd name="p0x12" fmla="*/ 0 w 1095"/>
              <a:gd name="p0y12" fmla="*/ 71 h 320"/>
              <a:gd name="p0x13" fmla="*/ 71 w 1095"/>
              <a:gd name="p0y13" fmla="*/ 0 h 320"/>
              <a:gd name="p0x14" fmla="*/ 160 w 1095"/>
              <a:gd name="p0y14" fmla="*/ 0 h 3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8B5A2B"/>
          </a:solidFill>
          <a:ln w="9525" cmpd="sng">
            <a:solidFill>
              <a:srgbClr val="EDE0D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1"/>
            </p:custDataLst>
          </p:nvPr>
        </p:nvSpPr>
        <p:spPr>
          <a:xfrm>
            <a:off x="1047750" y="4661583"/>
            <a:ext cx="6096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 b="1">
                <a:solidFill>
                  <a:srgbClr val="FDF7ED"/>
                </a:solidFill>
                <a:latin typeface="汉仪正圆-45W" panose="00020600040101010101" charset="-122"/>
                <a:ea typeface="汉仪正圆-45W" panose="00020600040101010101" charset="-122"/>
              </a:rPr>
              <a:t>两位数</a:t>
            </a:r>
            <a:endParaRPr sz="1200" b="1">
              <a:solidFill>
                <a:srgbClr val="FDF7ED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2"/>
            </p:custDataLst>
          </p:nvPr>
        </p:nvSpPr>
        <p:spPr>
          <a:xfrm>
            <a:off x="6100445" y="2320925"/>
            <a:ext cx="5514975" cy="2840990"/>
          </a:xfrm>
          <a:custGeom>
            <a:avLst/>
            <a:gdLst>
              <a:gd name="sw" fmla="*/ 1 w 8685"/>
              <a:gd name="sh" fmla="*/ 1 h 4474"/>
              <a:gd name="mins" fmla="min sw sh"/>
              <a:gd name="dsw" fmla="+- 0 sw mins"/>
              <a:gd name="dsh" fmla="+- 0 sh mins"/>
              <a:gd name="p0x0" fmla="*/ 0 w 8685"/>
              <a:gd name="p0y0" fmla="*/ 0 h 4474"/>
              <a:gd name="p0x1" fmla="*/ 8445 w 8685"/>
              <a:gd name="p0y1" fmla="*/ 0 h 4474"/>
              <a:gd name="p0x2" fmla="*/ 8577 w 8685"/>
              <a:gd name="p0y2" fmla="*/ 0 h 4474"/>
              <a:gd name="p0x3" fmla="*/ 8685 w 8685"/>
              <a:gd name="p0y3" fmla="*/ 107 h 4474"/>
              <a:gd name="p0x4" fmla="*/ 8685 w 8685"/>
              <a:gd name="p0y4" fmla="*/ 240 h 4474"/>
              <a:gd name="p0x5" fmla="*/ 8685 w 8685"/>
              <a:gd name="p0y5" fmla="*/ 4234 h 4474"/>
              <a:gd name="p0x6" fmla="*/ 8685 w 8685"/>
              <a:gd name="p0y6" fmla="*/ 4366 h 4474"/>
              <a:gd name="p0x7" fmla="*/ 8577 w 8685"/>
              <a:gd name="p0y7" fmla="*/ 4474 h 4474"/>
              <a:gd name="p0x8" fmla="*/ 8445 w 8685"/>
              <a:gd name="p0y8" fmla="*/ 4474 h 4474"/>
              <a:gd name="p0x9" fmla="*/ 0 w 8685"/>
              <a:gd name="p0y9" fmla="*/ 4474 h 4474"/>
              <a:gd name="p0x10" fmla="*/ 0 w 8685"/>
              <a:gd name="p0y10" fmla="*/ 0 h 44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lnTo>
                  <a:pt x="p0x10" y="p0y10"/>
                </a:ln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D5C8B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3"/>
            </p:custDataLst>
          </p:nvPr>
        </p:nvSpPr>
        <p:spPr>
          <a:xfrm>
            <a:off x="6296025" y="2500341"/>
            <a:ext cx="43852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&lt;</a:t>
            </a:r>
            <a:endParaRPr sz="2100" b="1" spc="42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4"/>
            </p:custDataLst>
          </p:nvPr>
        </p:nvSpPr>
        <p:spPr>
          <a:xfrm>
            <a:off x="6544046" y="2500341"/>
            <a:ext cx="1174852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除数</a:t>
            </a:r>
            <a:r>
              <a:rPr lang="en-US" altLang="zh-CN"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→</a:t>
            </a:r>
            <a:endParaRPr lang="en-US" altLang="zh-CN" sz="2100" b="1" spc="42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5"/>
            </p:custDataLst>
          </p:nvPr>
        </p:nvSpPr>
        <p:spPr>
          <a:xfrm>
            <a:off x="7528398" y="2500341"/>
            <a:ext cx="108287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一位数</a:t>
            </a:r>
            <a:endParaRPr sz="2100" b="1" spc="42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6"/>
            </p:custDataLst>
          </p:nvPr>
        </p:nvSpPr>
        <p:spPr>
          <a:xfrm>
            <a:off x="6296025" y="2964180"/>
            <a:ext cx="5124450" cy="944245"/>
          </a:xfrm>
          <a:custGeom>
            <a:avLst/>
            <a:gdLst>
              <a:gd name="sw" fmla="*/ 1 w 8070"/>
              <a:gd name="sh" fmla="*/ 1 h 1487"/>
              <a:gd name="mins" fmla="min sw sh"/>
              <a:gd name="dsw" fmla="+- 0 sw mins"/>
              <a:gd name="dsh" fmla="+- 0 sh mins"/>
              <a:gd name="p0x0" fmla="*/ 120 w 8070"/>
              <a:gd name="p0y0" fmla="*/ 0 h 1487"/>
              <a:gd name="p0x1" fmla="*/ 7950 w 8070"/>
              <a:gd name="p0y1" fmla="*/ 0 h 1487"/>
              <a:gd name="p0x2" fmla="*/ 8016 w 8070"/>
              <a:gd name="p0y2" fmla="*/ 0 h 1487"/>
              <a:gd name="p0x3" fmla="*/ 8070 w 8070"/>
              <a:gd name="p0y3" fmla="*/ 53 h 1487"/>
              <a:gd name="p0x4" fmla="*/ 8070 w 8070"/>
              <a:gd name="p0y4" fmla="*/ 120 h 1487"/>
              <a:gd name="p0x5" fmla="*/ 8070 w 8070"/>
              <a:gd name="p0y5" fmla="*/ 1367 h 1487"/>
              <a:gd name="p0x6" fmla="*/ 8070 w 8070"/>
              <a:gd name="p0y6" fmla="*/ 1433 h 1487"/>
              <a:gd name="p0x7" fmla="*/ 8016 w 8070"/>
              <a:gd name="p0y7" fmla="*/ 1487 h 1487"/>
              <a:gd name="p0x8" fmla="*/ 7950 w 8070"/>
              <a:gd name="p0y8" fmla="*/ 1487 h 1487"/>
              <a:gd name="p0x9" fmla="*/ 120 w 8070"/>
              <a:gd name="p0y9" fmla="*/ 1487 h 1487"/>
              <a:gd name="p0x10" fmla="*/ 53 w 8070"/>
              <a:gd name="p0y10" fmla="*/ 1487 h 1487"/>
              <a:gd name="p0x11" fmla="*/ 0 w 8070"/>
              <a:gd name="p0y11" fmla="*/ 1433 h 1487"/>
              <a:gd name="p0x12" fmla="*/ 0 w 8070"/>
              <a:gd name="p0y12" fmla="*/ 1367 h 1487"/>
              <a:gd name="p0x13" fmla="*/ 0 w 8070"/>
              <a:gd name="p0y13" fmla="*/ 120 h 1487"/>
              <a:gd name="p0x14" fmla="*/ 0 w 8070"/>
              <a:gd name="p0y14" fmla="*/ 53 h 1487"/>
              <a:gd name="p0x15" fmla="*/ 53 w 8070"/>
              <a:gd name="p0y15" fmla="*/ 0 h 1487"/>
              <a:gd name="p0x16" fmla="*/ 120 w 8070"/>
              <a:gd name="p0y16" fmla="*/ 0 h 148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7"/>
            </p:custDataLst>
          </p:nvPr>
        </p:nvSpPr>
        <p:spPr>
          <a:xfrm>
            <a:off x="6448425" y="3078509"/>
            <a:ext cx="481965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395</a:t>
            </a:r>
            <a:r>
              <a:rPr lang="zh-CN" b="1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b="1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56</a:t>
            </a:r>
            <a:endParaRPr lang="en-US" altLang="zh-CN" b="1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8"/>
            </p:custDataLst>
          </p:nvPr>
        </p:nvSpPr>
        <p:spPr>
          <a:xfrm>
            <a:off x="6448425" y="3348256"/>
            <a:ext cx="481965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39 &lt; 56</a:t>
            </a:r>
            <a:endParaRPr sz="15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29"/>
            </p:custDataLst>
          </p:nvPr>
        </p:nvSpPr>
        <p:spPr>
          <a:xfrm>
            <a:off x="6452870" y="3585845"/>
            <a:ext cx="695325" cy="203200"/>
          </a:xfrm>
          <a:custGeom>
            <a:avLst/>
            <a:gdLst>
              <a:gd name="sw" fmla="*/ 1 w 1095"/>
              <a:gd name="sh" fmla="*/ 1 h 320"/>
              <a:gd name="mins" fmla="min sw sh"/>
              <a:gd name="dsw" fmla="+- 0 sw mins"/>
              <a:gd name="dsh" fmla="+- 0 sh mins"/>
              <a:gd name="p0x0" fmla="*/ 160 w 1095"/>
              <a:gd name="p0y0" fmla="*/ 0 h 320"/>
              <a:gd name="p0x1" fmla="*/ 934 w 1095"/>
              <a:gd name="p0y1" fmla="*/ 0 h 320"/>
              <a:gd name="p0x2" fmla="*/ 1023 w 1095"/>
              <a:gd name="p0y2" fmla="*/ 0 h 320"/>
              <a:gd name="p0x3" fmla="*/ 1095 w 1095"/>
              <a:gd name="p0y3" fmla="*/ 71 h 320"/>
              <a:gd name="p0x4" fmla="*/ 1095 w 1095"/>
              <a:gd name="p0y4" fmla="*/ 160 h 320"/>
              <a:gd name="p0x5" fmla="*/ 1095 w 1095"/>
              <a:gd name="p0y5" fmla="*/ 248 h 320"/>
              <a:gd name="p0x6" fmla="*/ 1023 w 1095"/>
              <a:gd name="p0y6" fmla="*/ 320 h 320"/>
              <a:gd name="p0x7" fmla="*/ 934 w 1095"/>
              <a:gd name="p0y7" fmla="*/ 320 h 320"/>
              <a:gd name="p0x8" fmla="*/ 160 w 1095"/>
              <a:gd name="p0y8" fmla="*/ 320 h 320"/>
              <a:gd name="p0x9" fmla="*/ 71 w 1095"/>
              <a:gd name="p0y9" fmla="*/ 320 h 320"/>
              <a:gd name="p0x10" fmla="*/ 0 w 1095"/>
              <a:gd name="p0y10" fmla="*/ 248 h 320"/>
              <a:gd name="p0x11" fmla="*/ 0 w 1095"/>
              <a:gd name="p0y11" fmla="*/ 160 h 320"/>
              <a:gd name="p0x12" fmla="*/ 0 w 1095"/>
              <a:gd name="p0y12" fmla="*/ 71 h 320"/>
              <a:gd name="p0x13" fmla="*/ 71 w 1095"/>
              <a:gd name="p0y13" fmla="*/ 0 h 320"/>
              <a:gd name="p0x14" fmla="*/ 160 w 1095"/>
              <a:gd name="p0y14" fmla="*/ 0 h 3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DE0D0"/>
          </a:solidFill>
          <a:ln w="9525" cmpd="sng">
            <a:solidFill>
              <a:srgbClr val="EDE0D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30"/>
            </p:custDataLst>
          </p:nvPr>
        </p:nvSpPr>
        <p:spPr>
          <a:xfrm>
            <a:off x="6572250" y="3602965"/>
            <a:ext cx="6096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 b="1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</a:rPr>
              <a:t>一位数</a:t>
            </a:r>
            <a:endParaRPr sz="1200" b="1">
              <a:solidFill>
                <a:srgbClr val="4A2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1"/>
            </p:custDataLst>
          </p:nvPr>
        </p:nvSpPr>
        <p:spPr>
          <a:xfrm>
            <a:off x="6296025" y="4022725"/>
            <a:ext cx="5124450" cy="944245"/>
          </a:xfrm>
          <a:custGeom>
            <a:avLst/>
            <a:gdLst>
              <a:gd name="sw" fmla="*/ 1 w 8070"/>
              <a:gd name="sh" fmla="*/ 1 h 1487"/>
              <a:gd name="mins" fmla="min sw sh"/>
              <a:gd name="dsw" fmla="+- 0 sw mins"/>
              <a:gd name="dsh" fmla="+- 0 sh mins"/>
              <a:gd name="p0x0" fmla="*/ 120 w 8070"/>
              <a:gd name="p0y0" fmla="*/ 0 h 1487"/>
              <a:gd name="p0x1" fmla="*/ 7950 w 8070"/>
              <a:gd name="p0y1" fmla="*/ 0 h 1487"/>
              <a:gd name="p0x2" fmla="*/ 8016 w 8070"/>
              <a:gd name="p0y2" fmla="*/ 0 h 1487"/>
              <a:gd name="p0x3" fmla="*/ 8070 w 8070"/>
              <a:gd name="p0y3" fmla="*/ 53 h 1487"/>
              <a:gd name="p0x4" fmla="*/ 8070 w 8070"/>
              <a:gd name="p0y4" fmla="*/ 120 h 1487"/>
              <a:gd name="p0x5" fmla="*/ 8070 w 8070"/>
              <a:gd name="p0y5" fmla="*/ 1367 h 1487"/>
              <a:gd name="p0x6" fmla="*/ 8070 w 8070"/>
              <a:gd name="p0y6" fmla="*/ 1433 h 1487"/>
              <a:gd name="p0x7" fmla="*/ 8016 w 8070"/>
              <a:gd name="p0y7" fmla="*/ 1487 h 1487"/>
              <a:gd name="p0x8" fmla="*/ 7950 w 8070"/>
              <a:gd name="p0y8" fmla="*/ 1487 h 1487"/>
              <a:gd name="p0x9" fmla="*/ 120 w 8070"/>
              <a:gd name="p0y9" fmla="*/ 1487 h 1487"/>
              <a:gd name="p0x10" fmla="*/ 53 w 8070"/>
              <a:gd name="p0y10" fmla="*/ 1487 h 1487"/>
              <a:gd name="p0x11" fmla="*/ 0 w 8070"/>
              <a:gd name="p0y11" fmla="*/ 1433 h 1487"/>
              <a:gd name="p0x12" fmla="*/ 0 w 8070"/>
              <a:gd name="p0y12" fmla="*/ 1367 h 1487"/>
              <a:gd name="p0x13" fmla="*/ 0 w 8070"/>
              <a:gd name="p0y13" fmla="*/ 120 h 1487"/>
              <a:gd name="p0x14" fmla="*/ 0 w 8070"/>
              <a:gd name="p0y14" fmla="*/ 53 h 1487"/>
              <a:gd name="p0x15" fmla="*/ 53 w 8070"/>
              <a:gd name="p0y15" fmla="*/ 0 h 1487"/>
              <a:gd name="p0x16" fmla="*/ 120 w 8070"/>
              <a:gd name="p0y16" fmla="*/ 0 h 148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2"/>
            </p:custDataLst>
          </p:nvPr>
        </p:nvSpPr>
        <p:spPr>
          <a:xfrm>
            <a:off x="6448425" y="4137127"/>
            <a:ext cx="481965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328</a:t>
            </a:r>
            <a:r>
              <a:rPr lang="zh-CN" b="1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b="1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42</a:t>
            </a:r>
            <a:endParaRPr lang="en-US" altLang="zh-CN" b="1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3"/>
            </p:custDataLst>
          </p:nvPr>
        </p:nvSpPr>
        <p:spPr>
          <a:xfrm>
            <a:off x="6448425" y="4406874"/>
            <a:ext cx="481965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32 &lt; 42</a:t>
            </a:r>
            <a:endParaRPr sz="15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4"/>
            </p:custDataLst>
          </p:nvPr>
        </p:nvSpPr>
        <p:spPr>
          <a:xfrm>
            <a:off x="6452870" y="4644390"/>
            <a:ext cx="695325" cy="203200"/>
          </a:xfrm>
          <a:custGeom>
            <a:avLst/>
            <a:gdLst>
              <a:gd name="sw" fmla="*/ 1 w 1095"/>
              <a:gd name="sh" fmla="*/ 1 h 320"/>
              <a:gd name="mins" fmla="min sw sh"/>
              <a:gd name="dsw" fmla="+- 0 sw mins"/>
              <a:gd name="dsh" fmla="+- 0 sh mins"/>
              <a:gd name="p0x0" fmla="*/ 160 w 1095"/>
              <a:gd name="p0y0" fmla="*/ 0 h 320"/>
              <a:gd name="p0x1" fmla="*/ 934 w 1095"/>
              <a:gd name="p0y1" fmla="*/ 0 h 320"/>
              <a:gd name="p0x2" fmla="*/ 1023 w 1095"/>
              <a:gd name="p0y2" fmla="*/ 0 h 320"/>
              <a:gd name="p0x3" fmla="*/ 1095 w 1095"/>
              <a:gd name="p0y3" fmla="*/ 71 h 320"/>
              <a:gd name="p0x4" fmla="*/ 1095 w 1095"/>
              <a:gd name="p0y4" fmla="*/ 160 h 320"/>
              <a:gd name="p0x5" fmla="*/ 1095 w 1095"/>
              <a:gd name="p0y5" fmla="*/ 248 h 320"/>
              <a:gd name="p0x6" fmla="*/ 1023 w 1095"/>
              <a:gd name="p0y6" fmla="*/ 320 h 320"/>
              <a:gd name="p0x7" fmla="*/ 934 w 1095"/>
              <a:gd name="p0y7" fmla="*/ 320 h 320"/>
              <a:gd name="p0x8" fmla="*/ 160 w 1095"/>
              <a:gd name="p0y8" fmla="*/ 320 h 320"/>
              <a:gd name="p0x9" fmla="*/ 71 w 1095"/>
              <a:gd name="p0y9" fmla="*/ 320 h 320"/>
              <a:gd name="p0x10" fmla="*/ 0 w 1095"/>
              <a:gd name="p0y10" fmla="*/ 248 h 320"/>
              <a:gd name="p0x11" fmla="*/ 0 w 1095"/>
              <a:gd name="p0y11" fmla="*/ 160 h 320"/>
              <a:gd name="p0x12" fmla="*/ 0 w 1095"/>
              <a:gd name="p0y12" fmla="*/ 71 h 320"/>
              <a:gd name="p0x13" fmla="*/ 71 w 1095"/>
              <a:gd name="p0y13" fmla="*/ 0 h 320"/>
              <a:gd name="p0x14" fmla="*/ 160 w 1095"/>
              <a:gd name="p0y14" fmla="*/ 0 h 3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DE0D0"/>
          </a:solidFill>
          <a:ln w="9525" cmpd="sng">
            <a:solidFill>
              <a:srgbClr val="EDE0D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5"/>
            </p:custDataLst>
          </p:nvPr>
        </p:nvSpPr>
        <p:spPr>
          <a:xfrm>
            <a:off x="6572250" y="4661583"/>
            <a:ext cx="6096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 b="1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</a:rPr>
              <a:t>一位数</a:t>
            </a:r>
            <a:endParaRPr sz="1200" b="1">
              <a:solidFill>
                <a:srgbClr val="4A2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36"/>
            </p:custDataLst>
          </p:nvPr>
        </p:nvSpPr>
        <p:spPr>
          <a:xfrm>
            <a:off x="571500" y="560260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37"/>
            </p:custDataLst>
          </p:nvPr>
        </p:nvSpPr>
        <p:spPr>
          <a:xfrm>
            <a:off x="762000" y="5778265"/>
            <a:ext cx="10668000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DF7ED"/>
                </a:solidFill>
                <a:latin typeface="汉仪正圆-45W" panose="00020600040101010101" charset="-122"/>
                <a:ea typeface="汉仪正圆-45W" panose="00020600040101010101" charset="-122"/>
              </a:rPr>
              <a:t>古代商人不用笔算，全凭</a:t>
            </a:r>
            <a:r>
              <a:rPr b="1">
                <a:solidFill>
                  <a:srgbClr val="FFD700"/>
                </a:solidFill>
                <a:latin typeface="汉仪正圆-45W" panose="00020600040101010101" charset="-122"/>
                <a:ea typeface="汉仪正圆-45W" panose="00020600040101010101" charset="-122"/>
              </a:rPr>
              <a:t>心算估商</a:t>
            </a:r>
            <a:r>
              <a:rPr lang="zh-CN">
                <a:solidFill>
                  <a:srgbClr val="FDF7ED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，一眼便知盈亏</a:t>
            </a:r>
            <a:r>
              <a:rPr lang="en-US" altLang="zh-CN">
                <a:solidFill>
                  <a:srgbClr val="FDF7ED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lang="zh-CN" altLang="en-US">
                <a:solidFill>
                  <a:srgbClr val="FDF7ED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这就是</a:t>
            </a:r>
            <a:r>
              <a:rPr b="1">
                <a:solidFill>
                  <a:srgbClr val="FFD700"/>
                </a:solidFill>
                <a:latin typeface="汉仪正圆-45W" panose="00020600040101010101" charset="-122"/>
                <a:ea typeface="汉仪正圆-45W" panose="00020600040101010101" charset="-122"/>
              </a:rPr>
              <a:t>数感</a:t>
            </a:r>
            <a:r>
              <a:rPr>
                <a:solidFill>
                  <a:srgbClr val="FDF7ED"/>
                </a:solidFill>
                <a:latin typeface="汉仪正圆-45W" panose="00020600040101010101" charset="-122"/>
                <a:ea typeface="汉仪正圆-45W" panose="00020600040101010101" charset="-122"/>
              </a:rPr>
              <a:t>的魅力</a:t>
            </a:r>
            <a:endParaRPr>
              <a:solidFill>
                <a:srgbClr val="FDF7ED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38"/>
            </p:custDataLst>
          </p:nvPr>
        </p:nvSpPr>
        <p:spPr>
          <a:xfrm>
            <a:off x="5867400" y="3512820"/>
            <a:ext cx="457200" cy="457200"/>
          </a:xfrm>
          <a:custGeom>
            <a:avLst/>
            <a:gdLst>
              <a:gd name="sw" fmla="*/ 1 w 720"/>
              <a:gd name="sh" fmla="*/ 1 h 720"/>
              <a:gd name="mins" fmla="min sw sh"/>
              <a:gd name="dsw" fmla="+- 0 sw mins"/>
              <a:gd name="dsh" fmla="+- 0 sh mins"/>
              <a:gd name="p0x0" fmla="*/ 360 w 720"/>
              <a:gd name="p0y0" fmla="*/ 0 h 720"/>
              <a:gd name="p0x1" fmla="*/ 558 w 720"/>
              <a:gd name="p0y1" fmla="*/ 0 h 720"/>
              <a:gd name="p0x2" fmla="*/ 720 w 720"/>
              <a:gd name="p0y2" fmla="*/ 161 h 720"/>
              <a:gd name="p0x3" fmla="*/ 720 w 720"/>
              <a:gd name="p0y3" fmla="*/ 360 h 720"/>
              <a:gd name="p0x4" fmla="*/ 720 w 720"/>
              <a:gd name="p0y4" fmla="*/ 558 h 720"/>
              <a:gd name="p0x5" fmla="*/ 558 w 720"/>
              <a:gd name="p0y5" fmla="*/ 720 h 720"/>
              <a:gd name="p0x6" fmla="*/ 360 w 720"/>
              <a:gd name="p0y6" fmla="*/ 720 h 720"/>
              <a:gd name="p0x7" fmla="*/ 161 w 720"/>
              <a:gd name="p0y7" fmla="*/ 720 h 720"/>
              <a:gd name="p0x8" fmla="*/ 0 w 720"/>
              <a:gd name="p0y8" fmla="*/ 558 h 720"/>
              <a:gd name="p0x9" fmla="*/ 0 w 720"/>
              <a:gd name="p0y9" fmla="*/ 360 h 720"/>
              <a:gd name="p0x10" fmla="*/ 0 w 720"/>
              <a:gd name="p0y10" fmla="*/ 161 h 720"/>
              <a:gd name="p0x11" fmla="*/ 161 w 720"/>
              <a:gd name="p0y11" fmla="*/ 0 h 720"/>
              <a:gd name="p0x12" fmla="*/ 360 w 720"/>
              <a:gd name="p0y12" fmla="*/ 0 h 7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  <a:effectLst>
            <a:outerShdw blurRad="171450" dist="38100" dir="5399999" algn="ctr" rotWithShape="0">
              <a:srgbClr val="6B5A4A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39"/>
            </p:custDataLst>
          </p:nvPr>
        </p:nvSpPr>
        <p:spPr>
          <a:xfrm>
            <a:off x="5961380" y="3615690"/>
            <a:ext cx="459740" cy="2520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 spc="75">
                <a:solidFill>
                  <a:srgbClr val="FDF7ED"/>
                </a:solidFill>
                <a:latin typeface="汉仪正圆-45W" panose="00020600040101010101" charset="-122"/>
                <a:ea typeface="汉仪正圆-45W" panose="00020600040101010101" charset="-122"/>
              </a:rPr>
              <a:t>VS</a:t>
            </a:r>
            <a:endParaRPr sz="1500" b="1" spc="75">
              <a:solidFill>
                <a:srgbClr val="FDF7ED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3263265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</a:rPr>
              <a:t>规律揭秘</a:t>
            </a:r>
            <a:endParaRPr sz="4200" b="1" spc="84">
              <a:solidFill>
                <a:srgbClr val="3D2B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4633913"/>
            <a:ext cx="320426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古人智慧，今人发现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被除数与除数同乘同除，商始终不变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3"/>
            </p:custDataLst>
          </p:nvPr>
        </p:nvSpPr>
        <p:spPr>
          <a:xfrm>
            <a:off x="666750" y="160020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838200" y="161925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971550" y="162877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666750" y="2028825"/>
            <a:ext cx="1713014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>
                <a:solidFill>
                  <a:srgbClr val="8B5A2B">
                    <a:alpha val="1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6000" b="1">
              <a:solidFill>
                <a:srgbClr val="8B5A2B">
                  <a:alpha val="1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37197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</a:rPr>
              <a:t>古人早就发现的秘密</a:t>
            </a:r>
            <a:endParaRPr sz="3000" b="1">
              <a:solidFill>
                <a:srgbClr val="3D2B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884555"/>
          </a:xfrm>
          <a:custGeom>
            <a:avLst/>
            <a:gdLst>
              <a:gd name="sw" fmla="*/ 1 w 17400"/>
              <a:gd name="sh" fmla="*/ 1 h 1393"/>
              <a:gd name="mins" fmla="min sw sh"/>
              <a:gd name="dsw" fmla="+- 0 sw mins"/>
              <a:gd name="dsh" fmla="+- 0 sh mins"/>
              <a:gd name="p0x0" fmla="*/ 120 w 17400"/>
              <a:gd name="p0y0" fmla="*/ 0 h 1393"/>
              <a:gd name="p0x1" fmla="*/ 17280 w 17400"/>
              <a:gd name="p0y1" fmla="*/ 0 h 1393"/>
              <a:gd name="p0x2" fmla="*/ 17346 w 17400"/>
              <a:gd name="p0y2" fmla="*/ 0 h 1393"/>
              <a:gd name="p0x3" fmla="*/ 17400 w 17400"/>
              <a:gd name="p0y3" fmla="*/ 53 h 1393"/>
              <a:gd name="p0x4" fmla="*/ 17400 w 17400"/>
              <a:gd name="p0y4" fmla="*/ 120 h 1393"/>
              <a:gd name="p0x5" fmla="*/ 17400 w 17400"/>
              <a:gd name="p0y5" fmla="*/ 1273 h 1393"/>
              <a:gd name="p0x6" fmla="*/ 17400 w 17400"/>
              <a:gd name="p0y6" fmla="*/ 1339 h 1393"/>
              <a:gd name="p0x7" fmla="*/ 17346 w 17400"/>
              <a:gd name="p0y7" fmla="*/ 1393 h 1393"/>
              <a:gd name="p0x8" fmla="*/ 17280 w 17400"/>
              <a:gd name="p0y8" fmla="*/ 1393 h 1393"/>
              <a:gd name="p0x9" fmla="*/ 120 w 17400"/>
              <a:gd name="p0y9" fmla="*/ 1393 h 1393"/>
              <a:gd name="p0x10" fmla="*/ 53 w 17400"/>
              <a:gd name="p0y10" fmla="*/ 1393 h 1393"/>
              <a:gd name="p0x11" fmla="*/ 0 w 17400"/>
              <a:gd name="p0y11" fmla="*/ 1339 h 1393"/>
              <a:gd name="p0x12" fmla="*/ 0 w 17400"/>
              <a:gd name="p0y12" fmla="*/ 1273 h 1393"/>
              <a:gd name="p0x13" fmla="*/ 0 w 17400"/>
              <a:gd name="p0y13" fmla="*/ 120 h 1393"/>
              <a:gd name="p0x14" fmla="*/ 0 w 17400"/>
              <a:gd name="p0y14" fmla="*/ 53 h 1393"/>
              <a:gd name="p0x15" fmla="*/ 53 w 17400"/>
              <a:gd name="p0y15" fmla="*/ 0 h 1393"/>
              <a:gd name="p0x16" fmla="*/ 120 w 17400"/>
              <a:gd name="p0y16" fmla="*/ 0 h 13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89107"/>
            <a:ext cx="61724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DF7ED"/>
                </a:solidFill>
                <a:latin typeface="汉仪正圆-45W" panose="00020600040101010101" charset="-122"/>
                <a:ea typeface="汉仪正圆-45W" panose="00020600040101010101" charset="-122"/>
              </a:rPr>
              <a:t>被除数和除数</a:t>
            </a:r>
            <a:r>
              <a:rPr b="1">
                <a:solidFill>
                  <a:srgbClr val="FFD700"/>
                </a:solidFill>
                <a:latin typeface="汉仪正圆-45W" panose="00020600040101010101" charset="-122"/>
                <a:ea typeface="汉仪正圆-45W" panose="00020600040101010101" charset="-122"/>
              </a:rPr>
              <a:t>同时乘或除以相同的数（零除外）</a:t>
            </a:r>
            <a:r>
              <a:rPr>
                <a:solidFill>
                  <a:srgbClr val="FDF7ED"/>
                </a:solidFill>
                <a:latin typeface="汉仪正圆-45W" panose="00020600040101010101" charset="-122"/>
                <a:ea typeface="汉仪正圆-45W" panose="00020600040101010101" charset="-122"/>
              </a:rPr>
              <a:t>，商不变</a:t>
            </a:r>
            <a:endParaRPr>
              <a:solidFill>
                <a:srgbClr val="FDF7ED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222500"/>
            <a:ext cx="5514975" cy="2939415"/>
          </a:xfrm>
          <a:custGeom>
            <a:avLst/>
            <a:gdLst>
              <a:gd name="sw" fmla="*/ 1 w 8685"/>
              <a:gd name="sh" fmla="*/ 1 h 4629"/>
              <a:gd name="mins" fmla="min sw sh"/>
              <a:gd name="dsw" fmla="+- 0 sw mins"/>
              <a:gd name="dsh" fmla="+- 0 sh mins"/>
              <a:gd name="p0x0" fmla="*/ 240 w 8685"/>
              <a:gd name="p0y0" fmla="*/ 0 h 4629"/>
              <a:gd name="p0x1" fmla="*/ 8685 w 8685"/>
              <a:gd name="p0y1" fmla="*/ 0 h 4629"/>
              <a:gd name="p0x2" fmla="*/ 8685 w 8685"/>
              <a:gd name="p0y2" fmla="*/ 4629 h 4629"/>
              <a:gd name="p0x3" fmla="*/ 240 w 8685"/>
              <a:gd name="p0y3" fmla="*/ 4629 h 4629"/>
              <a:gd name="p0x4" fmla="*/ 107 w 8685"/>
              <a:gd name="p0y4" fmla="*/ 4629 h 4629"/>
              <a:gd name="p0x5" fmla="*/ 0 w 8685"/>
              <a:gd name="p0y5" fmla="*/ 4521 h 4629"/>
              <a:gd name="p0x6" fmla="*/ 0 w 8685"/>
              <a:gd name="p0y6" fmla="*/ 4389 h 4629"/>
              <a:gd name="p0x7" fmla="*/ 0 w 8685"/>
              <a:gd name="p0y7" fmla="*/ 240 h 4629"/>
              <a:gd name="p0x8" fmla="*/ 0 w 8685"/>
              <a:gd name="p0y8" fmla="*/ 107 h 4629"/>
              <a:gd name="p0x9" fmla="*/ 107 w 8685"/>
              <a:gd name="p0y9" fmla="*/ 0 h 4629"/>
              <a:gd name="p0x10" fmla="*/ 240 w 8685"/>
              <a:gd name="p0y10" fmla="*/ 0 h 462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cubicBezTo>
                  <a:pt x="p0x4" y="p0y4"/>
                  <a:pt x="p0x5" y="p0y5"/>
                  <a:pt x="p0x6" y="p0y6"/>
                </a:cubicBezTo>
                <a:lnTo>
                  <a:pt x="p0x7" y="p0y7"/>
                </a:lnTo>
                <a:cubicBezTo>
                  <a:pt x="p0x8" y="p0y8"/>
                  <a:pt x="p0x9" y="p0y9"/>
                  <a:pt x="p0x10" y="p0y10"/>
                </a:cubicBezTo>
                <a:close/>
              </a:path>
            </a:pathLst>
          </a:custGeom>
          <a:solidFill>
            <a:srgbClr val="EDE0D0"/>
          </a:solidFill>
          <a:ln w="9525" cmpd="sng">
            <a:solidFill>
              <a:srgbClr val="8B5A2B"/>
            </a:solidFill>
            <a:prstDash val="solid"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2723960"/>
            <a:ext cx="51244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</a:rPr>
              <a:t>同乘规律</a:t>
            </a:r>
            <a:endParaRPr sz="2100" b="1" spc="42">
              <a:solidFill>
                <a:srgbClr val="4A2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771525" y="3173539"/>
            <a:ext cx="51244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 b="1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</a:t>
            </a:r>
            <a:r>
              <a:rPr lang="zh-CN" altLang="en-US" sz="1500" b="1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500" b="1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3=3</a:t>
            </a:r>
            <a:endParaRPr lang="en-US" altLang="zh-CN" sz="1500" b="1">
              <a:solidFill>
                <a:srgbClr val="4A2E1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771525" y="3554540"/>
            <a:ext cx="51244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 b="1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90</a:t>
            </a:r>
            <a:r>
              <a:rPr lang="zh-CN" altLang="en-US" sz="1500" b="1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500" b="1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30=3</a:t>
            </a:r>
            <a:endParaRPr lang="en-US" altLang="zh-CN" sz="1500" b="1">
              <a:solidFill>
                <a:srgbClr val="4A2E1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771525" y="3935540"/>
            <a:ext cx="51244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 b="1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900</a:t>
            </a:r>
            <a:r>
              <a:rPr lang="zh-CN" altLang="en-US" sz="1500" b="1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500" b="1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300=3</a:t>
            </a:r>
            <a:endParaRPr lang="en-US" altLang="zh-CN" sz="1500" b="1">
              <a:solidFill>
                <a:srgbClr val="4A2E1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771525" y="4353687"/>
            <a:ext cx="310694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</a:rPr>
              <a:t>被除数和除数</a:t>
            </a:r>
            <a:r>
              <a:rPr sz="1350" b="1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</a:rPr>
              <a:t>同时乘</a:t>
            </a:r>
            <a:r>
              <a:rPr lang="en-US" sz="1350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</a:t>
            </a:r>
            <a:r>
              <a:rPr lang="zh-CN" altLang="en-US" sz="1350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、</a:t>
            </a:r>
            <a:r>
              <a:rPr lang="en-US" altLang="zh-CN" sz="1350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100</a:t>
            </a:r>
            <a:r>
              <a:rPr lang="zh-CN" altLang="en-US" sz="1350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，商</a:t>
            </a:r>
            <a:r>
              <a:rPr sz="1350" b="1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</a:rPr>
              <a:t>不变</a:t>
            </a:r>
            <a:endParaRPr sz="1350" b="1">
              <a:solidFill>
                <a:srgbClr val="4A2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6100445" y="2222500"/>
            <a:ext cx="5514975" cy="2939415"/>
          </a:xfrm>
          <a:custGeom>
            <a:avLst/>
            <a:gdLst>
              <a:gd name="sw" fmla="*/ 1 w 8685"/>
              <a:gd name="sh" fmla="*/ 1 h 4629"/>
              <a:gd name="mins" fmla="min sw sh"/>
              <a:gd name="dsw" fmla="+- 0 sw mins"/>
              <a:gd name="dsh" fmla="+- 0 sh mins"/>
              <a:gd name="p0x0" fmla="*/ 0 w 8685"/>
              <a:gd name="p0y0" fmla="*/ 0 h 4629"/>
              <a:gd name="p0x1" fmla="*/ 8445 w 8685"/>
              <a:gd name="p0y1" fmla="*/ 0 h 4629"/>
              <a:gd name="p0x2" fmla="*/ 8577 w 8685"/>
              <a:gd name="p0y2" fmla="*/ 0 h 4629"/>
              <a:gd name="p0x3" fmla="*/ 8685 w 8685"/>
              <a:gd name="p0y3" fmla="*/ 107 h 4629"/>
              <a:gd name="p0x4" fmla="*/ 8685 w 8685"/>
              <a:gd name="p0y4" fmla="*/ 240 h 4629"/>
              <a:gd name="p0x5" fmla="*/ 8685 w 8685"/>
              <a:gd name="p0y5" fmla="*/ 4389 h 4629"/>
              <a:gd name="p0x6" fmla="*/ 8685 w 8685"/>
              <a:gd name="p0y6" fmla="*/ 4521 h 4629"/>
              <a:gd name="p0x7" fmla="*/ 8577 w 8685"/>
              <a:gd name="p0y7" fmla="*/ 4629 h 4629"/>
              <a:gd name="p0x8" fmla="*/ 8445 w 8685"/>
              <a:gd name="p0y8" fmla="*/ 4629 h 4629"/>
              <a:gd name="p0x9" fmla="*/ 0 w 8685"/>
              <a:gd name="p0y9" fmla="*/ 4629 h 4629"/>
              <a:gd name="p0x10" fmla="*/ 0 w 8685"/>
              <a:gd name="p0y10" fmla="*/ 0 h 462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lnTo>
                  <a:pt x="p0x10" y="p0y10"/>
                </a:ln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D5C8B8"/>
            </a:solidFill>
            <a:prstDash val="solid"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6296025" y="2723960"/>
            <a:ext cx="51244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同除规律</a:t>
            </a:r>
            <a:endParaRPr sz="2100" b="1" spc="42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6296025" y="3173539"/>
            <a:ext cx="51244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 b="1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81</a:t>
            </a:r>
            <a:r>
              <a:rPr lang="zh-CN" altLang="en-US" sz="1500" b="1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500" b="1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27=3</a:t>
            </a:r>
            <a:endParaRPr lang="en-US" altLang="zh-CN" sz="1500" b="1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6296025" y="3554540"/>
            <a:ext cx="51244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 b="1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27</a:t>
            </a:r>
            <a:r>
              <a:rPr lang="zh-CN" altLang="en-US" sz="1500" b="1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500" b="1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9=3</a:t>
            </a:r>
            <a:endParaRPr lang="en-US" altLang="zh-CN" sz="1500" b="1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6296025" y="3935540"/>
            <a:ext cx="51244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 b="1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</a:t>
            </a:r>
            <a:r>
              <a:rPr lang="zh-CN" altLang="en-US" sz="1500" b="1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500" b="1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3=3</a:t>
            </a:r>
            <a:endParaRPr lang="en-US" altLang="zh-CN" sz="1500" b="1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6296025" y="4353687"/>
            <a:ext cx="342929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被除数和除数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同时除以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相同的数，商也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不变</a:t>
            </a:r>
            <a:endParaRPr sz="135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矩形 21"/>
          <p:cNvSpPr/>
          <p:nvPr>
            <p:custDataLst>
              <p:tags r:id="rId16"/>
            </p:custDataLst>
          </p:nvPr>
        </p:nvSpPr>
        <p:spPr>
          <a:xfrm>
            <a:off x="575945" y="5400040"/>
            <a:ext cx="11039475" cy="1071880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D5C8B8"/>
            </a:solidFill>
            <a:prstDash val="solid"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17"/>
            </p:custDataLst>
          </p:nvPr>
        </p:nvSpPr>
        <p:spPr>
          <a:xfrm>
            <a:off x="809625" y="563372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 descr="507c00db-8a37-11f1-9dc1-1a80edaa651c"/>
          <p:cNvPicPr/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t="-79" b="79"/>
          <a:stretch>
            <a:fillRect/>
          </a:stretch>
        </p:blipFill>
        <p:spPr>
          <a:xfrm>
            <a:off x="876300" y="5700395"/>
            <a:ext cx="209550" cy="20955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1228725" y="5622455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古今对话</a:t>
            </a:r>
            <a:endParaRPr sz="2100" b="1" spc="42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809625" y="6076798"/>
            <a:ext cx="105727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《</a:t>
            </a:r>
            <a:r>
              <a:rPr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孙子算经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》中的“</a:t>
            </a:r>
            <a:r>
              <a:rPr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齐同之术</a:t>
            </a:r>
            <a:r>
              <a:rPr 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”</a:t>
            </a:r>
            <a:r>
              <a:rPr lang="en-US" alt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lang="zh-CN" alt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古人化繁为简的智慧，与你今日的发现不谋而合</a:t>
            </a:r>
            <a:endParaRPr lang="zh-CN" altLang="en-US" sz="15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5867400" y="3200400"/>
            <a:ext cx="457200" cy="457200"/>
          </a:xfrm>
          <a:custGeom>
            <a:avLst/>
            <a:gdLst>
              <a:gd name="sw" fmla="*/ 1 w 720"/>
              <a:gd name="sh" fmla="*/ 1 h 720"/>
              <a:gd name="mins" fmla="min sw sh"/>
              <a:gd name="dsw" fmla="+- 0 sw mins"/>
              <a:gd name="dsh" fmla="+- 0 sh mins"/>
              <a:gd name="p0x0" fmla="*/ 360 w 720"/>
              <a:gd name="p0y0" fmla="*/ 0 h 720"/>
              <a:gd name="p0x1" fmla="*/ 558 w 720"/>
              <a:gd name="p0y1" fmla="*/ 0 h 720"/>
              <a:gd name="p0x2" fmla="*/ 720 w 720"/>
              <a:gd name="p0y2" fmla="*/ 161 h 720"/>
              <a:gd name="p0x3" fmla="*/ 720 w 720"/>
              <a:gd name="p0y3" fmla="*/ 360 h 720"/>
              <a:gd name="p0x4" fmla="*/ 720 w 720"/>
              <a:gd name="p0y4" fmla="*/ 558 h 720"/>
              <a:gd name="p0x5" fmla="*/ 558 w 720"/>
              <a:gd name="p0y5" fmla="*/ 720 h 720"/>
              <a:gd name="p0x6" fmla="*/ 360 w 720"/>
              <a:gd name="p0y6" fmla="*/ 720 h 720"/>
              <a:gd name="p0x7" fmla="*/ 161 w 720"/>
              <a:gd name="p0y7" fmla="*/ 720 h 720"/>
              <a:gd name="p0x8" fmla="*/ 0 w 720"/>
              <a:gd name="p0y8" fmla="*/ 558 h 720"/>
              <a:gd name="p0x9" fmla="*/ 0 w 720"/>
              <a:gd name="p0y9" fmla="*/ 360 h 720"/>
              <a:gd name="p0x10" fmla="*/ 0 w 720"/>
              <a:gd name="p0y10" fmla="*/ 161 h 720"/>
              <a:gd name="p0x11" fmla="*/ 161 w 720"/>
              <a:gd name="p0y11" fmla="*/ 0 h 720"/>
              <a:gd name="p0x12" fmla="*/ 360 w 720"/>
              <a:gd name="p0y12" fmla="*/ 0 h 7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  <a:effectLst>
            <a:outerShdw blurRad="171450" dist="38100" dir="5399999" algn="ctr" rotWithShape="0">
              <a:srgbClr val="6B5A4A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5961380" y="3302635"/>
            <a:ext cx="459740" cy="2527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 spc="75">
                <a:solidFill>
                  <a:srgbClr val="FDF7ED"/>
                </a:solidFill>
                <a:latin typeface="汉仪正圆-45W" panose="00020600040101010101" charset="-122"/>
                <a:ea typeface="汉仪正圆-45W" panose="00020600040101010101" charset="-122"/>
              </a:rPr>
              <a:t>VS</a:t>
            </a:r>
            <a:endParaRPr sz="1500" b="1" spc="75">
              <a:solidFill>
                <a:srgbClr val="FDF7ED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</a:rPr>
              <a:t>商不变的妙用</a:t>
            </a:r>
            <a:endParaRPr sz="3000" b="1">
              <a:solidFill>
                <a:srgbClr val="3D2B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5a2ebecb-8a37-11f1-8ac9-32abb42c156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31" r="1231"/>
          <a:stretch>
            <a:fillRect/>
          </a:stretch>
        </p:blipFill>
        <p:spPr>
          <a:xfrm>
            <a:off x="571500" y="1104900"/>
            <a:ext cx="2695575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45" h="8460">
                <a:moveTo>
                  <a:pt x="120" y="0"/>
                </a:moveTo>
                <a:lnTo>
                  <a:pt x="4125" y="0"/>
                </a:lnTo>
                <a:cubicBezTo>
                  <a:pt x="4191" y="0"/>
                  <a:pt x="4245" y="54"/>
                  <a:pt x="4245" y="120"/>
                </a:cubicBezTo>
                <a:lnTo>
                  <a:pt x="4245" y="8340"/>
                </a:lnTo>
                <a:cubicBezTo>
                  <a:pt x="4245" y="8406"/>
                  <a:pt x="4191" y="8460"/>
                  <a:pt x="412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17" name="任意多边形 16"/>
          <p:cNvSpPr/>
          <p:nvPr>
            <p:custDataLst>
              <p:tags r:id="rId4"/>
            </p:custDataLst>
          </p:nvPr>
        </p:nvSpPr>
        <p:spPr>
          <a:xfrm>
            <a:off x="3533775" y="5791200"/>
            <a:ext cx="8086725" cy="685800"/>
          </a:xfrm>
          <a:custGeom>
            <a:avLst/>
            <a:gdLst>
              <a:gd name="sw" fmla="*/ 1 w 12735"/>
              <a:gd name="sh" fmla="*/ 1 h 1080"/>
              <a:gd name="mins" fmla="min sw sh"/>
              <a:gd name="dsw" fmla="+- 0 sw mins"/>
              <a:gd name="dsh" fmla="+- 0 sh mins"/>
              <a:gd name="p0x0" fmla="*/ 120 w 12735"/>
              <a:gd name="p0y0" fmla="*/ 0 h 1080"/>
              <a:gd name="p0x1" fmla="*/ 12615 w 12735"/>
              <a:gd name="p0y1" fmla="*/ 0 h 1080"/>
              <a:gd name="p0x2" fmla="*/ 12681 w 12735"/>
              <a:gd name="p0y2" fmla="*/ 0 h 1080"/>
              <a:gd name="p0x3" fmla="*/ 12735 w 12735"/>
              <a:gd name="p0y3" fmla="*/ 53 h 1080"/>
              <a:gd name="p0x4" fmla="*/ 12735 w 12735"/>
              <a:gd name="p0y4" fmla="*/ 120 h 1080"/>
              <a:gd name="p0x5" fmla="*/ 12735 w 12735"/>
              <a:gd name="p0y5" fmla="*/ 960 h 1080"/>
              <a:gd name="p0x6" fmla="*/ 12735 w 12735"/>
              <a:gd name="p0y6" fmla="*/ 1026 h 1080"/>
              <a:gd name="p0x7" fmla="*/ 12681 w 12735"/>
              <a:gd name="p0y7" fmla="*/ 1080 h 1080"/>
              <a:gd name="p0x8" fmla="*/ 12615 w 12735"/>
              <a:gd name="p0y8" fmla="*/ 1080 h 1080"/>
              <a:gd name="p0x9" fmla="*/ 120 w 12735"/>
              <a:gd name="p0y9" fmla="*/ 1080 h 1080"/>
              <a:gd name="p0x10" fmla="*/ 53 w 12735"/>
              <a:gd name="p0y10" fmla="*/ 1080 h 1080"/>
              <a:gd name="p0x11" fmla="*/ 0 w 12735"/>
              <a:gd name="p0y11" fmla="*/ 1026 h 1080"/>
              <a:gd name="p0x12" fmla="*/ 0 w 12735"/>
              <a:gd name="p0y12" fmla="*/ 960 h 1080"/>
              <a:gd name="p0x13" fmla="*/ 0 w 12735"/>
              <a:gd name="p0y13" fmla="*/ 120 h 1080"/>
              <a:gd name="p0x14" fmla="*/ 0 w 12735"/>
              <a:gd name="p0y14" fmla="*/ 53 h 1080"/>
              <a:gd name="p0x15" fmla="*/ 53 w 12735"/>
              <a:gd name="p0y15" fmla="*/ 0 h 1080"/>
              <a:gd name="p0x16" fmla="*/ 120 w 12735"/>
              <a:gd name="p0y16" fmla="*/ 0 h 10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5"/>
            </p:custDataLst>
          </p:nvPr>
        </p:nvSpPr>
        <p:spPr>
          <a:xfrm>
            <a:off x="5450681" y="5967413"/>
            <a:ext cx="425291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500">
                <a:solidFill>
                  <a:srgbClr val="FDF7ED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古人筹算善用</a:t>
            </a:r>
            <a:r>
              <a:rPr lang="en-US" altLang="zh-CN" sz="1500">
                <a:solidFill>
                  <a:srgbClr val="FDF7ED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>
                <a:solidFill>
                  <a:srgbClr val="FFD700"/>
                </a:solidFill>
                <a:latin typeface="汉仪正圆-45W" panose="00020600040101010101" charset="-122"/>
                <a:ea typeface="汉仪正圆-45W" panose="00020600040101010101" charset="-122"/>
              </a:rPr>
              <a:t>放缩之术</a:t>
            </a:r>
            <a:r>
              <a:rPr sz="1500">
                <a:solidFill>
                  <a:srgbClr val="FDF7ED"/>
                </a:solidFill>
                <a:latin typeface="汉仪正圆-45W" panose="00020600040101010101" charset="-122"/>
                <a:ea typeface="汉仪正圆-45W" panose="00020600040101010101" charset="-122"/>
              </a:rPr>
              <a:t>，化难为易，事半功倍</a:t>
            </a:r>
            <a:endParaRPr sz="1500">
              <a:solidFill>
                <a:srgbClr val="FDF7ED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538220" y="1109345"/>
            <a:ext cx="8077200" cy="1362075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D5C8B8"/>
            </a:solidFill>
            <a:prstDash val="solid"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3771900" y="1326832"/>
            <a:ext cx="76104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例题示范：</a:t>
            </a:r>
            <a:r>
              <a:rPr lang="en-US" altLang="zh-CN"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400</a:t>
            </a:r>
            <a:r>
              <a:rPr lang="zh-CN" altLang="en-US"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25 </a:t>
            </a:r>
            <a:r>
              <a:rPr lang="zh-CN" altLang="en-US"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怎么算更快？</a:t>
            </a:r>
            <a:endParaRPr lang="zh-CN" altLang="en-US" sz="2100" b="1" spc="42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3771900" y="1699470"/>
            <a:ext cx="3513382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(400</a:t>
            </a:r>
            <a:r>
              <a:rPr lang="zh-CN" altLang="en-US"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4)</a:t>
            </a:r>
            <a:r>
              <a:rPr lang="zh-CN" altLang="en-US"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(25</a:t>
            </a:r>
            <a:r>
              <a:rPr lang="zh-CN" altLang="en-US"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4)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 = </a:t>
            </a:r>
            <a:r>
              <a:rPr lang="en-US"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1600</a:t>
            </a:r>
            <a:r>
              <a:rPr lang="zh-CN" altLang="en-US"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100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 = </a:t>
            </a:r>
            <a:r>
              <a:rPr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16</a:t>
            </a:r>
            <a:endParaRPr sz="15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3771900" y="2062534"/>
            <a:ext cx="761047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被除数和除数同时乘</a:t>
            </a:r>
            <a:r>
              <a:rPr lang="en-US" altLang="zh-CN" sz="135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4</a:t>
            </a:r>
            <a:r>
              <a:rPr sz="135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，商不变，计算变简单</a:t>
            </a:r>
            <a:endParaRPr sz="1350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3538220" y="2671445"/>
            <a:ext cx="8077200" cy="1362075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D5C8B8"/>
            </a:solidFill>
            <a:prstDash val="solid"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3771900" y="2960370"/>
            <a:ext cx="76104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你来试试：</a:t>
            </a:r>
            <a:r>
              <a:rPr lang="en-US" altLang="zh-CN"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2000</a:t>
            </a:r>
            <a:r>
              <a:rPr lang="zh-CN" altLang="en-US"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125</a:t>
            </a:r>
            <a:endParaRPr lang="en-US" altLang="zh-CN" sz="2100" b="1" spc="42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3771900" y="3409950"/>
            <a:ext cx="398888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(2000</a:t>
            </a:r>
            <a:r>
              <a:rPr lang="zh-CN" altLang="en-US"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8)</a:t>
            </a:r>
            <a:r>
              <a:rPr lang="zh-CN" altLang="en-US"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(125</a:t>
            </a:r>
            <a:r>
              <a:rPr lang="zh-CN" altLang="en-US"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8)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 = </a:t>
            </a:r>
            <a:r>
              <a:rPr lang="en-US"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16000</a:t>
            </a:r>
            <a:r>
              <a:rPr lang="zh-CN" altLang="en-US"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1000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 = </a:t>
            </a:r>
            <a:r>
              <a:rPr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16</a:t>
            </a:r>
            <a:endParaRPr sz="15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矩形 13"/>
          <p:cNvSpPr/>
          <p:nvPr>
            <p:custDataLst>
              <p:tags r:id="rId13"/>
            </p:custDataLst>
          </p:nvPr>
        </p:nvSpPr>
        <p:spPr>
          <a:xfrm>
            <a:off x="3538220" y="4233545"/>
            <a:ext cx="8077200" cy="1362075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D5C8B8"/>
            </a:solidFill>
            <a:prstDash val="solid"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3771900" y="4560570"/>
            <a:ext cx="500977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生活应用：</a:t>
            </a:r>
            <a:r>
              <a:rPr lang="en-US" altLang="zh-CN"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2400</a:t>
            </a:r>
            <a:r>
              <a:rPr lang="zh-CN" altLang="en-US"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60 = 240</a:t>
            </a:r>
            <a:r>
              <a:rPr lang="zh-CN" altLang="en-US"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 = </a:t>
            </a:r>
            <a:r>
              <a:rPr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40</a:t>
            </a:r>
            <a:endParaRPr sz="2100" b="1" spc="42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3771900" y="5024438"/>
            <a:ext cx="761047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同时划去一个</a:t>
            </a:r>
            <a:r>
              <a:rPr lang="en-US" altLang="zh-CN" sz="135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0</a:t>
            </a:r>
            <a:r>
              <a:rPr sz="135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，也是商不变</a:t>
            </a:r>
            <a:endParaRPr sz="1350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3263265"/>
            <a:ext cx="3253759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</a:rPr>
              <a:t>速度与生活</a:t>
            </a:r>
            <a:endParaRPr sz="4200" b="1" spc="84">
              <a:solidFill>
                <a:srgbClr val="3D2B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4633913"/>
            <a:ext cx="3255321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千里之行，始于算下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lang="zh-CN"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速度</a:t>
            </a:r>
            <a:r>
              <a:rPr lang="en-US" altLang="zh-CN"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=</a:t>
            </a:r>
            <a:r>
              <a:rPr lang="zh-CN" altLang="en-US"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路程÷时间，数学让世界可度量</a:t>
            </a:r>
            <a:endParaRPr lang="zh-CN" altLang="en-US"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3"/>
            </p:custDataLst>
          </p:nvPr>
        </p:nvSpPr>
        <p:spPr>
          <a:xfrm>
            <a:off x="666750" y="160020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838200" y="161925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971550" y="162877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666750" y="2028825"/>
            <a:ext cx="1713014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>
                <a:solidFill>
                  <a:srgbClr val="8B5A2B">
                    <a:alpha val="1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6000" b="1">
              <a:solidFill>
                <a:srgbClr val="8B5A2B">
                  <a:alpha val="1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37197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</a:rPr>
              <a:t>谁跑得更快</a:t>
            </a:r>
            <a:endParaRPr sz="3000" b="1">
              <a:solidFill>
                <a:srgbClr val="3D2B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9eaa39d5-8a37-11f1-a735-ca241e2ab56c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158" r="1159"/>
          <a:stretch>
            <a:fillRect/>
          </a:stretch>
        </p:blipFill>
        <p:spPr>
          <a:xfrm>
            <a:off x="571500" y="1104900"/>
            <a:ext cx="3234690" cy="537209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94" h="8460">
                <a:moveTo>
                  <a:pt x="120" y="0"/>
                </a:moveTo>
                <a:lnTo>
                  <a:pt x="4974" y="0"/>
                </a:lnTo>
                <a:cubicBezTo>
                  <a:pt x="5040" y="0"/>
                  <a:pt x="5094" y="54"/>
                  <a:pt x="5094" y="120"/>
                </a:cubicBezTo>
                <a:lnTo>
                  <a:pt x="5094" y="8340"/>
                </a:lnTo>
                <a:cubicBezTo>
                  <a:pt x="5094" y="8406"/>
                  <a:pt x="5040" y="8460"/>
                  <a:pt x="4974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33" name="任意多边形 32"/>
          <p:cNvSpPr/>
          <p:nvPr>
            <p:custDataLst>
              <p:tags r:id="rId4"/>
            </p:custDataLst>
          </p:nvPr>
        </p:nvSpPr>
        <p:spPr>
          <a:xfrm>
            <a:off x="4072890" y="5652135"/>
            <a:ext cx="7547610" cy="466725"/>
          </a:xfrm>
          <a:custGeom>
            <a:avLst/>
            <a:gdLst>
              <a:gd name="sw" fmla="*/ 1 w 11885"/>
              <a:gd name="sh" fmla="*/ 1 h 735"/>
              <a:gd name="mins" fmla="min sw sh"/>
              <a:gd name="dsw" fmla="+- 0 sw mins"/>
              <a:gd name="dsh" fmla="+- 0 sh mins"/>
              <a:gd name="p0x0" fmla="*/ 120 w 11885"/>
              <a:gd name="p0y0" fmla="*/ 0 h 735"/>
              <a:gd name="p0x1" fmla="*/ 11765 w 11885"/>
              <a:gd name="p0y1" fmla="*/ 0 h 735"/>
              <a:gd name="p0x2" fmla="*/ 11832 w 11885"/>
              <a:gd name="p0y2" fmla="*/ 0 h 735"/>
              <a:gd name="p0x3" fmla="*/ 11885 w 11885"/>
              <a:gd name="p0y3" fmla="*/ 53 h 735"/>
              <a:gd name="p0x4" fmla="*/ 11885 w 11885"/>
              <a:gd name="p0y4" fmla="*/ 120 h 735"/>
              <a:gd name="p0x5" fmla="*/ 11885 w 11885"/>
              <a:gd name="p0y5" fmla="*/ 615 h 735"/>
              <a:gd name="p0x6" fmla="*/ 11885 w 11885"/>
              <a:gd name="p0y6" fmla="*/ 681 h 735"/>
              <a:gd name="p0x7" fmla="*/ 11832 w 11885"/>
              <a:gd name="p0y7" fmla="*/ 735 h 735"/>
              <a:gd name="p0x8" fmla="*/ 11765 w 11885"/>
              <a:gd name="p0y8" fmla="*/ 735 h 735"/>
              <a:gd name="p0x9" fmla="*/ 120 w 11885"/>
              <a:gd name="p0y9" fmla="*/ 735 h 735"/>
              <a:gd name="p0x10" fmla="*/ 53 w 11885"/>
              <a:gd name="p0y10" fmla="*/ 735 h 735"/>
              <a:gd name="p0x11" fmla="*/ 0 w 11885"/>
              <a:gd name="p0y11" fmla="*/ 681 h 735"/>
              <a:gd name="p0x12" fmla="*/ 0 w 11885"/>
              <a:gd name="p0y12" fmla="*/ 615 h 735"/>
              <a:gd name="p0x13" fmla="*/ 0 w 11885"/>
              <a:gd name="p0y13" fmla="*/ 120 h 735"/>
              <a:gd name="p0x14" fmla="*/ 0 w 11885"/>
              <a:gd name="p0y14" fmla="*/ 53 h 735"/>
              <a:gd name="p0x15" fmla="*/ 53 w 11885"/>
              <a:gd name="p0y15" fmla="*/ 0 h 735"/>
              <a:gd name="p0x16" fmla="*/ 120 w 11885"/>
              <a:gd name="p0y16" fmla="*/ 0 h 7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5"/>
            </p:custDataLst>
          </p:nvPr>
        </p:nvSpPr>
        <p:spPr>
          <a:xfrm>
            <a:off x="5998969" y="5752205"/>
            <a:ext cx="369539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1500" b="1" spc="-15">
                <a:solidFill>
                  <a:srgbClr val="FDF7ED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速度</a:t>
            </a:r>
            <a:r>
              <a:rPr lang="en-US" altLang="zh-CN" sz="1500" b="1" spc="-15">
                <a:solidFill>
                  <a:srgbClr val="FDF7ED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</a:t>
            </a:r>
            <a:r>
              <a:rPr lang="zh-CN" altLang="en-US" sz="1500" b="1" spc="-15">
                <a:solidFill>
                  <a:srgbClr val="FDF7ED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路程</a:t>
            </a:r>
            <a:r>
              <a:rPr lang="en-US" altLang="zh-CN" sz="1500" b="1" spc="-15">
                <a:solidFill>
                  <a:srgbClr val="FDF7ED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 b="1" spc="-15">
                <a:solidFill>
                  <a:srgbClr val="FDF7ED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500" b="1" spc="-15">
                <a:solidFill>
                  <a:srgbClr val="FDF7ED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 b="1" spc="-15">
                <a:solidFill>
                  <a:srgbClr val="FDF7ED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时间</a:t>
            </a:r>
            <a:r>
              <a:rPr sz="1500" b="1">
                <a:solidFill>
                  <a:srgbClr val="FDF7ED"/>
                </a:solidFill>
                <a:latin typeface="汉仪正圆-45W" panose="00020600040101010101" charset="-122"/>
                <a:ea typeface="汉仪正圆-45W" panose="00020600040101010101" charset="-122"/>
              </a:rPr>
              <a:t>，比较快慢的</a:t>
            </a:r>
            <a:r>
              <a:rPr sz="1500" b="1" spc="-15">
                <a:solidFill>
                  <a:srgbClr val="FFD700"/>
                </a:solidFill>
                <a:latin typeface="汉仪正圆-45W" panose="00020600040101010101" charset="-122"/>
                <a:ea typeface="汉仪正圆-45W" panose="00020600040101010101" charset="-122"/>
              </a:rPr>
              <a:t>金钥匙</a:t>
            </a:r>
            <a:endParaRPr sz="1500" b="1" spc="-15">
              <a:solidFill>
                <a:srgbClr val="FFD70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6"/>
            </p:custDataLst>
          </p:nvPr>
        </p:nvSpPr>
        <p:spPr>
          <a:xfrm>
            <a:off x="6005665" y="6221787"/>
            <a:ext cx="3682013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200">
                <a:solidFill>
                  <a:srgbClr val="8A7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古人云</a:t>
            </a:r>
            <a:r>
              <a:rPr lang="en-US" altLang="zh-CN" sz="1200">
                <a:solidFill>
                  <a:srgbClr val="8A7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200">
                <a:solidFill>
                  <a:srgbClr val="8A7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千里马日行千里</a:t>
            </a:r>
            <a:r>
              <a:rPr lang="en-US" altLang="zh-CN" sz="1200">
                <a:solidFill>
                  <a:srgbClr val="8A7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200">
                <a:solidFill>
                  <a:srgbClr val="8A7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，如今用</a:t>
            </a:r>
            <a:r>
              <a:rPr lang="zh-CN" altLang="en-US" sz="1200" b="1" spc="-12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千米</a:t>
            </a:r>
            <a:r>
              <a:rPr lang="en-US" altLang="zh-CN" sz="1200" b="1" spc="-12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/</a:t>
            </a:r>
            <a:r>
              <a:rPr lang="zh-CN" altLang="en-US" sz="1200" b="1" spc="-12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时</a:t>
            </a:r>
            <a:r>
              <a:rPr sz="1200">
                <a:solidFill>
                  <a:srgbClr val="8A7A6A"/>
                </a:solidFill>
                <a:latin typeface="汉仪正圆-45W" panose="00020600040101010101" charset="-122"/>
                <a:ea typeface="汉仪正圆-45W" panose="00020600040101010101" charset="-122"/>
              </a:rPr>
              <a:t>精确度量</a:t>
            </a:r>
            <a:endParaRPr sz="1200">
              <a:solidFill>
                <a:srgbClr val="8A7A6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7"/>
            </p:custDataLst>
          </p:nvPr>
        </p:nvSpPr>
        <p:spPr>
          <a:xfrm>
            <a:off x="4077335" y="1109345"/>
            <a:ext cx="2430145" cy="1371600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D5C8B8"/>
            </a:solidFill>
            <a:prstDash val="solid"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4840862" y="1281113"/>
            <a:ext cx="128476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280</a:t>
            </a:r>
            <a:r>
              <a:rPr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米</a:t>
            </a:r>
            <a:endParaRPr sz="15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5121259" y="1819275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松鼠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5092751" y="2085975"/>
            <a:ext cx="55229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sz="120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分钟</a:t>
            </a:r>
            <a:endParaRPr lang="zh-CN" sz="1200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1" name="矩形 10"/>
          <p:cNvSpPr/>
          <p:nvPr>
            <p:custDataLst>
              <p:tags r:id="rId11"/>
            </p:custDataLst>
          </p:nvPr>
        </p:nvSpPr>
        <p:spPr>
          <a:xfrm>
            <a:off x="6631305" y="1109345"/>
            <a:ext cx="2430145" cy="1371600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D5C8B8"/>
            </a:solidFill>
            <a:prstDash val="solid"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7394829" y="1281113"/>
            <a:ext cx="128476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240</a:t>
            </a:r>
            <a:r>
              <a:rPr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米</a:t>
            </a:r>
            <a:endParaRPr sz="15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7675226" y="1819275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猴子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7646718" y="2085975"/>
            <a:ext cx="55229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sz="120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分钟</a:t>
            </a:r>
            <a:endParaRPr lang="zh-CN" sz="1200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5" name="矩形 14"/>
          <p:cNvSpPr/>
          <p:nvPr>
            <p:custDataLst>
              <p:tags r:id="rId15"/>
            </p:custDataLst>
          </p:nvPr>
        </p:nvSpPr>
        <p:spPr>
          <a:xfrm>
            <a:off x="9185275" y="1109345"/>
            <a:ext cx="2430145" cy="1371600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D5C8B8"/>
            </a:solidFill>
            <a:prstDash val="solid"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9948796" y="1281113"/>
            <a:ext cx="1284761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240</a:t>
            </a:r>
            <a:r>
              <a:rPr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米</a:t>
            </a:r>
            <a:endParaRPr sz="15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10229193" y="1819275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小兔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>
          <a:xfrm>
            <a:off x="10200684" y="2085975"/>
            <a:ext cx="55229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sz="120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分钟</a:t>
            </a:r>
            <a:endParaRPr lang="zh-CN" sz="1200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9"/>
            </p:custDataLst>
          </p:nvPr>
        </p:nvSpPr>
        <p:spPr>
          <a:xfrm>
            <a:off x="4077335" y="2604770"/>
            <a:ext cx="7538085" cy="2927985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D5C8B8"/>
            </a:solidFill>
            <a:prstDash val="solid"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0"/>
            </p:custDataLst>
          </p:nvPr>
        </p:nvSpPr>
        <p:spPr>
          <a:xfrm>
            <a:off x="4272915" y="280035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1"/>
            </p:custDataLst>
          </p:nvPr>
        </p:nvSpPr>
        <p:spPr>
          <a:xfrm>
            <a:off x="4330379" y="2873692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01</a:t>
            </a:r>
            <a:endParaRPr sz="24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4882534" y="2786063"/>
            <a:ext cx="284075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时间相同比路程</a:t>
            </a:r>
            <a:endParaRPr sz="1500" b="1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4882534" y="3061335"/>
            <a:ext cx="318365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松鼠</a:t>
            </a:r>
            <a:r>
              <a:rPr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280</a:t>
            </a:r>
            <a:r>
              <a:rPr 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&gt; 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猴子</a:t>
            </a:r>
            <a:r>
              <a:rPr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240</a:t>
            </a:r>
            <a:r>
              <a:rPr 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→ </a:t>
            </a:r>
            <a:r>
              <a:rPr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松鼠更快</a:t>
            </a:r>
            <a:endParaRPr sz="1350" b="1" spc="-13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4"/>
            </p:custDataLst>
          </p:nvPr>
        </p:nvSpPr>
        <p:spPr>
          <a:xfrm>
            <a:off x="4272915" y="342646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5"/>
            </p:custDataLst>
          </p:nvPr>
        </p:nvSpPr>
        <p:spPr>
          <a:xfrm>
            <a:off x="4330379" y="3500409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02</a:t>
            </a:r>
            <a:endParaRPr sz="24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6"/>
            </p:custDataLst>
          </p:nvPr>
        </p:nvSpPr>
        <p:spPr>
          <a:xfrm>
            <a:off x="4882534" y="3412779"/>
            <a:ext cx="276262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路程相同比时间</a:t>
            </a:r>
            <a:endParaRPr sz="1500" b="1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7"/>
            </p:custDataLst>
          </p:nvPr>
        </p:nvSpPr>
        <p:spPr>
          <a:xfrm>
            <a:off x="4882534" y="3688051"/>
            <a:ext cx="293407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小兔</a:t>
            </a:r>
            <a:r>
              <a:rPr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3</a:t>
            </a:r>
            <a:r>
              <a:rPr 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分钟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&lt; 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猴子</a:t>
            </a:r>
            <a:r>
              <a:rPr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4</a:t>
            </a:r>
            <a:r>
              <a:rPr 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分钟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→ </a:t>
            </a:r>
            <a:r>
              <a:rPr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小兔更快</a:t>
            </a:r>
            <a:endParaRPr sz="1350" b="1" spc="-13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8"/>
            </p:custDataLst>
          </p:nvPr>
        </p:nvSpPr>
        <p:spPr>
          <a:xfrm>
            <a:off x="4272915" y="405320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9"/>
            </p:custDataLst>
          </p:nvPr>
        </p:nvSpPr>
        <p:spPr>
          <a:xfrm>
            <a:off x="4330379" y="4127125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03</a:t>
            </a:r>
            <a:endParaRPr sz="24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0"/>
            </p:custDataLst>
          </p:nvPr>
        </p:nvSpPr>
        <p:spPr>
          <a:xfrm>
            <a:off x="4882534" y="4039495"/>
            <a:ext cx="298757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都不同算速度</a:t>
            </a:r>
            <a:endParaRPr sz="1500" b="1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1"/>
            </p:custDataLst>
          </p:nvPr>
        </p:nvSpPr>
        <p:spPr>
          <a:xfrm>
            <a:off x="4882534" y="4314768"/>
            <a:ext cx="3330483" cy="29718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280</a:t>
            </a:r>
            <a:r>
              <a:rPr lang="zh-CN" altLang="en-US"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4=70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，</a:t>
            </a:r>
            <a:r>
              <a:rPr lang="en-US"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240</a:t>
            </a:r>
            <a:r>
              <a:rPr lang="zh-CN" altLang="en-US"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3=80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 → </a:t>
            </a:r>
            <a:r>
              <a:rPr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小兔最快！</a:t>
            </a:r>
            <a:endParaRPr sz="1350" b="1" spc="-13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</a:rPr>
              <a:t>生活中的速度密码</a:t>
            </a:r>
            <a:endParaRPr sz="3000" b="1">
              <a:solidFill>
                <a:srgbClr val="3D2B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941695" cy="4194175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D5C8B8"/>
            </a:solidFill>
            <a:prstDash val="solid"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695325" y="1213485"/>
            <a:ext cx="570354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速度有多快</a:t>
            </a:r>
            <a:endParaRPr b="1" spc="36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695325" y="15906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13fce268-8a38-11f1-a191-d2a017e2b3a8"/>
          <p:cNvPicPr/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762000" y="1657350"/>
            <a:ext cx="209550" cy="20955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1152525" y="1576388"/>
            <a:ext cx="9689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人步行</a:t>
            </a:r>
            <a:endParaRPr sz="1500" b="1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1152525" y="1851660"/>
            <a:ext cx="114039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约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4</a:t>
            </a:r>
            <a:r>
              <a:rPr 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千米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/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时</a:t>
            </a:r>
            <a:endParaRPr lang="zh-CN" altLang="en-US"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0"/>
            </p:custDataLst>
          </p:nvPr>
        </p:nvSpPr>
        <p:spPr>
          <a:xfrm>
            <a:off x="695325" y="221678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 descr="13fce3a3-8a38-11f1-a191-d2a017e2b3a8"/>
          <p:cNvPicPr/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-289" b="289"/>
          <a:stretch>
            <a:fillRect/>
          </a:stretch>
        </p:blipFill>
        <p:spPr>
          <a:xfrm>
            <a:off x="762000" y="2283460"/>
            <a:ext cx="209550" cy="20955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1152525" y="2203104"/>
            <a:ext cx="1008012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声音传播</a:t>
            </a:r>
            <a:endParaRPr sz="1500" b="1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1152525" y="2478376"/>
            <a:ext cx="117946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约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340</a:t>
            </a:r>
            <a:r>
              <a:rPr 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/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秒</a:t>
            </a:r>
            <a:endParaRPr lang="zh-CN" altLang="en-US"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6"/>
            </p:custDataLst>
          </p:nvPr>
        </p:nvSpPr>
        <p:spPr>
          <a:xfrm>
            <a:off x="695325" y="28435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 descr="13fce3f3-8a38-11f1-a191-d2a017e2b3a8"/>
          <p:cNvPicPr/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t="-275" b="275"/>
          <a:stretch>
            <a:fillRect/>
          </a:stretch>
        </p:blipFill>
        <p:spPr>
          <a:xfrm>
            <a:off x="762000" y="2910205"/>
            <a:ext cx="209550" cy="20955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0"/>
            </p:custDataLst>
          </p:nvPr>
        </p:nvSpPr>
        <p:spPr>
          <a:xfrm>
            <a:off x="1152525" y="2829820"/>
            <a:ext cx="124398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光速</a:t>
            </a:r>
            <a:endParaRPr sz="1500" b="1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1"/>
            </p:custDataLst>
          </p:nvPr>
        </p:nvSpPr>
        <p:spPr>
          <a:xfrm>
            <a:off x="1152525" y="3105093"/>
            <a:ext cx="141542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约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30</a:t>
            </a:r>
            <a:r>
              <a:rPr lang="zh-CN" altLang="en-US"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万</a:t>
            </a:r>
            <a:r>
              <a:rPr lang="en-US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千米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/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秒</a:t>
            </a:r>
            <a:endParaRPr lang="zh-CN" altLang="en-US"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1" name="矩形 20"/>
          <p:cNvSpPr/>
          <p:nvPr>
            <p:custDataLst>
              <p:tags r:id="rId22"/>
            </p:custDataLst>
          </p:nvPr>
        </p:nvSpPr>
        <p:spPr>
          <a:xfrm>
            <a:off x="6755765" y="1109345"/>
            <a:ext cx="4859655" cy="4194175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D5C8B8"/>
            </a:solidFill>
            <a:prstDash val="solid"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3"/>
            </p:custDataLst>
          </p:nvPr>
        </p:nvSpPr>
        <p:spPr>
          <a:xfrm>
            <a:off x="6875117" y="1213485"/>
            <a:ext cx="462155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更快的天空</a:t>
            </a:r>
            <a:endParaRPr b="1" spc="36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4"/>
            </p:custDataLst>
          </p:nvPr>
        </p:nvSpPr>
        <p:spPr>
          <a:xfrm>
            <a:off x="6874510" y="15906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 descr="13fce3d7-8a38-11f1-a191-d2a017e2b3a8"/>
          <p:cNvPicPr/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289" r="289"/>
          <a:stretch>
            <a:fillRect/>
          </a:stretch>
        </p:blipFill>
        <p:spPr>
          <a:xfrm>
            <a:off x="6941185" y="1657350"/>
            <a:ext cx="209550" cy="20955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8"/>
            </p:custDataLst>
          </p:nvPr>
        </p:nvSpPr>
        <p:spPr>
          <a:xfrm>
            <a:off x="7332317" y="1576388"/>
            <a:ext cx="125618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500" b="1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C919</a:t>
            </a:r>
            <a:r>
              <a:rPr lang="zh-CN" sz="1500" b="1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大飞机</a:t>
            </a:r>
            <a:endParaRPr lang="zh-CN" sz="1500" b="1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9"/>
            </p:custDataLst>
          </p:nvPr>
        </p:nvSpPr>
        <p:spPr>
          <a:xfrm>
            <a:off x="7332317" y="1851660"/>
            <a:ext cx="124568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约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16</a:t>
            </a:r>
            <a:r>
              <a:rPr 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千米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/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分</a:t>
            </a:r>
            <a:endParaRPr lang="zh-CN" altLang="en-US"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0"/>
            </p:custDataLst>
          </p:nvPr>
        </p:nvSpPr>
        <p:spPr>
          <a:xfrm>
            <a:off x="6874510" y="221678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 descr="13fce537-8a38-11f1-a191-d2a017e2b3a8"/>
          <p:cNvPicPr/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289" t="-289" r="289" b="289"/>
          <a:stretch>
            <a:fillRect/>
          </a:stretch>
        </p:blipFill>
        <p:spPr>
          <a:xfrm>
            <a:off x="6941185" y="2283460"/>
            <a:ext cx="209550" cy="20955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34"/>
            </p:custDataLst>
          </p:nvPr>
        </p:nvSpPr>
        <p:spPr>
          <a:xfrm>
            <a:off x="7332317" y="2203104"/>
            <a:ext cx="1333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第一宇宙速度</a:t>
            </a:r>
            <a:endParaRPr sz="1500" b="1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5"/>
            </p:custDataLst>
          </p:nvPr>
        </p:nvSpPr>
        <p:spPr>
          <a:xfrm>
            <a:off x="7332317" y="2478376"/>
            <a:ext cx="11430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7.9</a:t>
            </a:r>
            <a:r>
              <a:rPr 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千米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/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秒</a:t>
            </a:r>
            <a:endParaRPr lang="zh-CN" altLang="en-US"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6"/>
            </p:custDataLst>
          </p:nvPr>
        </p:nvSpPr>
        <p:spPr>
          <a:xfrm>
            <a:off x="571500" y="5537200"/>
            <a:ext cx="11049000" cy="514350"/>
          </a:xfrm>
          <a:custGeom>
            <a:avLst/>
            <a:gdLst>
              <a:gd name="sw" fmla="*/ 1 w 17400"/>
              <a:gd name="sh" fmla="*/ 1 h 810"/>
              <a:gd name="mins" fmla="min sw sh"/>
              <a:gd name="dsw" fmla="+- 0 sw mins"/>
              <a:gd name="dsh" fmla="+- 0 sh mins"/>
              <a:gd name="p0x0" fmla="*/ 120 w 17400"/>
              <a:gd name="p0y0" fmla="*/ 0 h 810"/>
              <a:gd name="p0x1" fmla="*/ 17280 w 17400"/>
              <a:gd name="p0y1" fmla="*/ 0 h 810"/>
              <a:gd name="p0x2" fmla="*/ 17346 w 17400"/>
              <a:gd name="p0y2" fmla="*/ 0 h 810"/>
              <a:gd name="p0x3" fmla="*/ 17400 w 17400"/>
              <a:gd name="p0y3" fmla="*/ 53 h 810"/>
              <a:gd name="p0x4" fmla="*/ 17400 w 17400"/>
              <a:gd name="p0y4" fmla="*/ 120 h 810"/>
              <a:gd name="p0x5" fmla="*/ 17400 w 17400"/>
              <a:gd name="p0y5" fmla="*/ 690 h 810"/>
              <a:gd name="p0x6" fmla="*/ 17400 w 17400"/>
              <a:gd name="p0y6" fmla="*/ 756 h 810"/>
              <a:gd name="p0x7" fmla="*/ 17346 w 17400"/>
              <a:gd name="p0y7" fmla="*/ 810 h 810"/>
              <a:gd name="p0x8" fmla="*/ 17280 w 17400"/>
              <a:gd name="p0y8" fmla="*/ 810 h 810"/>
              <a:gd name="p0x9" fmla="*/ 120 w 17400"/>
              <a:gd name="p0y9" fmla="*/ 810 h 810"/>
              <a:gd name="p0x10" fmla="*/ 53 w 17400"/>
              <a:gd name="p0y10" fmla="*/ 810 h 810"/>
              <a:gd name="p0x11" fmla="*/ 0 w 17400"/>
              <a:gd name="p0y11" fmla="*/ 756 h 810"/>
              <a:gd name="p0x12" fmla="*/ 0 w 17400"/>
              <a:gd name="p0y12" fmla="*/ 690 h 810"/>
              <a:gd name="p0x13" fmla="*/ 0 w 17400"/>
              <a:gd name="p0y13" fmla="*/ 120 h 810"/>
              <a:gd name="p0x14" fmla="*/ 0 w 17400"/>
              <a:gd name="p0y14" fmla="*/ 53 h 810"/>
              <a:gd name="p0x15" fmla="*/ 53 w 17400"/>
              <a:gd name="p0y15" fmla="*/ 0 h 810"/>
              <a:gd name="p0x16" fmla="*/ 120 w 17400"/>
              <a:gd name="p0y16" fmla="*/ 0 h 8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7"/>
            </p:custDataLst>
          </p:nvPr>
        </p:nvSpPr>
        <p:spPr>
          <a:xfrm>
            <a:off x="762000" y="5636504"/>
            <a:ext cx="7086753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FD700"/>
                </a:solidFill>
                <a:latin typeface="汉仪正圆-45W" panose="00020600040101010101" charset="-122"/>
                <a:ea typeface="汉仪正圆-45W" panose="00020600040101010101" charset="-122"/>
              </a:rPr>
              <a:t>知二求一</a:t>
            </a:r>
            <a:r>
              <a:rPr>
                <a:solidFill>
                  <a:srgbClr val="FDF7ED"/>
                </a:solidFill>
                <a:latin typeface="汉仪正圆-45W" panose="00020600040101010101" charset="-122"/>
                <a:ea typeface="汉仪正圆-45W" panose="00020600040101010101" charset="-122"/>
              </a:rPr>
              <a:t>：知道速度、时间、路程中的任意两个，就能求出第三个</a:t>
            </a:r>
            <a:endParaRPr>
              <a:solidFill>
                <a:srgbClr val="FDF7ED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</a:rPr>
              <a:t>哪个商店更便宜</a:t>
            </a:r>
            <a:endParaRPr sz="3000" b="1">
              <a:solidFill>
                <a:srgbClr val="3D2B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0e28a961-8a38-11f1-ad20-b231d4c9075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7" r="1215"/>
          <a:stretch>
            <a:fillRect/>
          </a:stretch>
        </p:blipFill>
        <p:spPr>
          <a:xfrm>
            <a:off x="571500" y="1104906"/>
            <a:ext cx="4528185" cy="537208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131" h="8460">
                <a:moveTo>
                  <a:pt x="120" y="0"/>
                </a:moveTo>
                <a:lnTo>
                  <a:pt x="7011" y="0"/>
                </a:lnTo>
                <a:cubicBezTo>
                  <a:pt x="7077" y="0"/>
                  <a:pt x="7131" y="54"/>
                  <a:pt x="7131" y="120"/>
                </a:cubicBezTo>
                <a:lnTo>
                  <a:pt x="7131" y="8340"/>
                </a:lnTo>
                <a:cubicBezTo>
                  <a:pt x="7131" y="8406"/>
                  <a:pt x="7077" y="8460"/>
                  <a:pt x="7011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5371465" y="1109345"/>
            <a:ext cx="6243955" cy="2581275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D5C8B8"/>
            </a:solidFill>
            <a:prstDash val="solid"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566772" y="1288732"/>
            <a:ext cx="585363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货比三家</a:t>
            </a:r>
            <a:endParaRPr sz="2100" b="1" spc="42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aphicFrame>
        <p:nvGraphicFramePr>
          <p:cNvPr id="9" name="表格 8"/>
          <p:cNvGraphicFramePr/>
          <p:nvPr>
            <p:custDataLst>
              <p:tags r:id="rId6"/>
            </p:custDataLst>
          </p:nvPr>
        </p:nvGraphicFramePr>
        <p:xfrm>
          <a:off x="5575935" y="1762125"/>
          <a:ext cx="5844104" cy="19278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7816"/>
                <a:gridCol w="2571378"/>
                <a:gridCol w="2404910"/>
              </a:tblGrid>
              <a:tr h="527669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114300" marR="114300" marT="76200" marB="76200" anchor="ctr">
                    <a:lnL w="9525">
                      <a:solidFill>
                        <a:srgbClr val="D5C8B8"/>
                      </a:solidFill>
                      <a:prstDash val="solid"/>
                    </a:lnL>
                    <a:lnR w="9525">
                      <a:solidFill>
                        <a:srgbClr val="D5C8B8"/>
                      </a:solidFill>
                      <a:prstDash val="solid"/>
                    </a:lnR>
                    <a:lnT w="9525">
                      <a:solidFill>
                        <a:srgbClr val="D5C8B8"/>
                      </a:solidFill>
                      <a:prstDash val="solid"/>
                    </a:lnT>
                    <a:lnB w="9525">
                      <a:solidFill>
                        <a:srgbClr val="D5C8B8"/>
                      </a:solidFill>
                      <a:prstDash val="solid"/>
                    </a:lnB>
                    <a:solidFill>
                      <a:srgbClr val="8B5A2B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DF7ED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甲商店</a:t>
                      </a:r>
                      <a:endParaRPr sz="1800" b="1">
                        <a:solidFill>
                          <a:srgbClr val="FDF7ED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5C8B8"/>
                      </a:solidFill>
                      <a:prstDash val="solid"/>
                    </a:lnL>
                    <a:lnR w="9525">
                      <a:solidFill>
                        <a:srgbClr val="D5C8B8"/>
                      </a:solidFill>
                      <a:prstDash val="solid"/>
                    </a:lnR>
                    <a:lnT w="9525">
                      <a:solidFill>
                        <a:srgbClr val="D5C8B8"/>
                      </a:solidFill>
                      <a:prstDash val="solid"/>
                    </a:lnT>
                    <a:lnB w="9525">
                      <a:solidFill>
                        <a:srgbClr val="D5C8B8"/>
                      </a:solidFill>
                      <a:prstDash val="solid"/>
                    </a:lnB>
                    <a:solidFill>
                      <a:srgbClr val="8B5A2B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DF7ED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乙商店</a:t>
                      </a:r>
                      <a:endParaRPr sz="1800" b="1">
                        <a:solidFill>
                          <a:srgbClr val="FDF7ED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5C8B8"/>
                      </a:solidFill>
                      <a:prstDash val="solid"/>
                    </a:lnL>
                    <a:lnR w="9525">
                      <a:solidFill>
                        <a:srgbClr val="D5C8B8"/>
                      </a:solidFill>
                      <a:prstDash val="solid"/>
                    </a:lnR>
                    <a:lnT w="9525">
                      <a:solidFill>
                        <a:srgbClr val="D5C8B8"/>
                      </a:solidFill>
                      <a:prstDash val="solid"/>
                    </a:lnT>
                    <a:lnB w="9525">
                      <a:solidFill>
                        <a:srgbClr val="D5C8B8"/>
                      </a:solidFill>
                      <a:prstDash val="solid"/>
                    </a:lnB>
                    <a:solidFill>
                      <a:srgbClr val="8B5A2B"/>
                    </a:solidFill>
                  </a:tcPr>
                </a:tc>
              </a:tr>
              <a:tr h="466725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D2B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数量</a:t>
                      </a:r>
                      <a:endParaRPr sz="1500" b="0">
                        <a:solidFill>
                          <a:srgbClr val="3D2B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5C8B8"/>
                      </a:solidFill>
                      <a:prstDash val="solid"/>
                    </a:lnL>
                    <a:lnR w="9525">
                      <a:solidFill>
                        <a:srgbClr val="D5C8B8"/>
                      </a:solidFill>
                      <a:prstDash val="solid"/>
                    </a:lnR>
                    <a:lnT w="9525">
                      <a:solidFill>
                        <a:srgbClr val="D5C8B8"/>
                      </a:solidFill>
                      <a:prstDash val="solid"/>
                    </a:lnT>
                    <a:lnB w="9525">
                      <a:solidFill>
                        <a:srgbClr val="D5C8B8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en-US" sz="1500" b="0">
                          <a:solidFill>
                            <a:srgbClr val="3D2B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5</a:t>
                      </a:r>
                      <a:r>
                        <a:rPr lang="zh-CN" sz="1500" b="0">
                          <a:solidFill>
                            <a:srgbClr val="3D2B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千克</a:t>
                      </a:r>
                      <a:endParaRPr lang="zh-CN" sz="1500" b="0">
                        <a:solidFill>
                          <a:srgbClr val="3D2B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5C8B8"/>
                      </a:solidFill>
                      <a:prstDash val="solid"/>
                    </a:lnL>
                    <a:lnR w="9525">
                      <a:solidFill>
                        <a:srgbClr val="D5C8B8"/>
                      </a:solidFill>
                      <a:prstDash val="solid"/>
                    </a:lnR>
                    <a:lnT w="9525">
                      <a:solidFill>
                        <a:srgbClr val="D5C8B8"/>
                      </a:solidFill>
                      <a:prstDash val="solid"/>
                    </a:lnT>
                    <a:lnB w="9525">
                      <a:solidFill>
                        <a:srgbClr val="D5C8B8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en-US" sz="1500" b="0">
                          <a:solidFill>
                            <a:srgbClr val="3D2B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3</a:t>
                      </a:r>
                      <a:r>
                        <a:rPr lang="zh-CN" sz="1500" b="0">
                          <a:solidFill>
                            <a:srgbClr val="3D2B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千克</a:t>
                      </a:r>
                      <a:endParaRPr lang="zh-CN" sz="1500" b="0">
                        <a:solidFill>
                          <a:srgbClr val="3D2B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5C8B8"/>
                      </a:solidFill>
                      <a:prstDash val="solid"/>
                    </a:lnL>
                    <a:lnR w="9525">
                      <a:solidFill>
                        <a:srgbClr val="D5C8B8"/>
                      </a:solidFill>
                      <a:prstDash val="solid"/>
                    </a:lnR>
                    <a:lnT w="9525">
                      <a:solidFill>
                        <a:srgbClr val="D5C8B8"/>
                      </a:solidFill>
                      <a:prstDash val="solid"/>
                    </a:lnT>
                    <a:lnB w="9525">
                      <a:solidFill>
                        <a:srgbClr val="D5C8B8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</a:tr>
              <a:tr h="466725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D2B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总价</a:t>
                      </a:r>
                      <a:endParaRPr sz="1500" b="0">
                        <a:solidFill>
                          <a:srgbClr val="3D2B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5C8B8"/>
                      </a:solidFill>
                      <a:prstDash val="solid"/>
                    </a:lnL>
                    <a:lnR w="9525">
                      <a:solidFill>
                        <a:srgbClr val="D5C8B8"/>
                      </a:solidFill>
                      <a:prstDash val="solid"/>
                    </a:lnR>
                    <a:lnT w="9525">
                      <a:solidFill>
                        <a:srgbClr val="D5C8B8"/>
                      </a:solidFill>
                      <a:prstDash val="solid"/>
                    </a:lnT>
                    <a:lnB w="9525">
                      <a:solidFill>
                        <a:srgbClr val="D5C8B8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en-US" sz="1500" b="1">
                          <a:solidFill>
                            <a:srgbClr val="3D2B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150</a:t>
                      </a:r>
                      <a:r>
                        <a:rPr lang="zh-CN" sz="1500" b="1">
                          <a:solidFill>
                            <a:srgbClr val="3D2B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元</a:t>
                      </a:r>
                      <a:endParaRPr lang="zh-CN" sz="1500" b="1">
                        <a:solidFill>
                          <a:srgbClr val="3D2B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5C8B8"/>
                      </a:solidFill>
                      <a:prstDash val="solid"/>
                    </a:lnL>
                    <a:lnR w="9525">
                      <a:solidFill>
                        <a:srgbClr val="D5C8B8"/>
                      </a:solidFill>
                      <a:prstDash val="solid"/>
                    </a:lnR>
                    <a:lnT w="9525">
                      <a:solidFill>
                        <a:srgbClr val="D5C8B8"/>
                      </a:solidFill>
                      <a:prstDash val="solid"/>
                    </a:lnT>
                    <a:lnB w="9525">
                      <a:solidFill>
                        <a:srgbClr val="D5C8B8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en-US" sz="1500" b="1">
                          <a:solidFill>
                            <a:srgbClr val="3D2B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84</a:t>
                      </a:r>
                      <a:r>
                        <a:rPr lang="zh-CN" sz="1500" b="1">
                          <a:solidFill>
                            <a:srgbClr val="3D2B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元</a:t>
                      </a:r>
                      <a:endParaRPr lang="zh-CN" sz="1500" b="1">
                        <a:solidFill>
                          <a:srgbClr val="3D2B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5C8B8"/>
                      </a:solidFill>
                      <a:prstDash val="solid"/>
                    </a:lnL>
                    <a:lnR w="9525">
                      <a:solidFill>
                        <a:srgbClr val="D5C8B8"/>
                      </a:solidFill>
                      <a:prstDash val="solid"/>
                    </a:lnR>
                    <a:lnT w="9525">
                      <a:solidFill>
                        <a:srgbClr val="D5C8B8"/>
                      </a:solidFill>
                      <a:prstDash val="solid"/>
                    </a:lnT>
                    <a:lnB w="9525">
                      <a:solidFill>
                        <a:srgbClr val="D5C8B8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</a:tr>
              <a:tr h="466725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D2B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单价</a:t>
                      </a:r>
                      <a:endParaRPr sz="1500" b="0">
                        <a:solidFill>
                          <a:srgbClr val="3D2B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5C8B8"/>
                      </a:solidFill>
                      <a:prstDash val="solid"/>
                    </a:lnL>
                    <a:lnR w="9525">
                      <a:solidFill>
                        <a:srgbClr val="D5C8B8"/>
                      </a:solidFill>
                      <a:prstDash val="solid"/>
                    </a:lnR>
                    <a:lnT w="9525">
                      <a:solidFill>
                        <a:srgbClr val="D5C8B8"/>
                      </a:solidFill>
                      <a:prstDash val="solid"/>
                    </a:lnT>
                    <a:lnB w="9525">
                      <a:solidFill>
                        <a:srgbClr val="D5C8B8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en-US" altLang="en-US" sz="1500" b="0">
                          <a:solidFill>
                            <a:srgbClr val="3D2B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150</a:t>
                      </a:r>
                      <a:r>
                        <a:rPr lang="zh-CN" altLang="en-US" sz="1500" b="0">
                          <a:solidFill>
                            <a:srgbClr val="3D2B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÷</a:t>
                      </a:r>
                      <a:r>
                        <a:rPr lang="en-US" altLang="zh-CN" sz="1500" b="0">
                          <a:solidFill>
                            <a:srgbClr val="3D2B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5=</a:t>
                      </a:r>
                      <a:r>
                        <a:rPr lang="en-US" altLang="zh-CN" sz="1500" b="1">
                          <a:solidFill>
                            <a:srgbClr val="8B5A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30</a:t>
                      </a:r>
                      <a:r>
                        <a:rPr lang="zh-CN" altLang="en-US" sz="1500" b="1">
                          <a:solidFill>
                            <a:srgbClr val="8B5A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元</a:t>
                      </a:r>
                      <a:r>
                        <a:rPr lang="en-US" altLang="zh-CN" sz="1500" b="1">
                          <a:solidFill>
                            <a:srgbClr val="8B5A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/</a:t>
                      </a:r>
                      <a:r>
                        <a:rPr lang="zh-CN" altLang="en-US" sz="1500" b="1">
                          <a:solidFill>
                            <a:srgbClr val="8B5A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千克</a:t>
                      </a:r>
                      <a:endParaRPr lang="zh-CN" altLang="en-US" sz="1500" b="1">
                        <a:solidFill>
                          <a:srgbClr val="8B5A2B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5C8B8"/>
                      </a:solidFill>
                      <a:prstDash val="solid"/>
                    </a:lnL>
                    <a:lnR w="9525">
                      <a:solidFill>
                        <a:srgbClr val="D5C8B8"/>
                      </a:solidFill>
                      <a:prstDash val="solid"/>
                    </a:lnR>
                    <a:lnT w="9525">
                      <a:solidFill>
                        <a:srgbClr val="D5C8B8"/>
                      </a:solidFill>
                      <a:prstDash val="solid"/>
                    </a:lnT>
                    <a:lnB w="9525">
                      <a:solidFill>
                        <a:srgbClr val="D5C8B8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en-US" altLang="en-US" sz="1500" b="0">
                          <a:solidFill>
                            <a:srgbClr val="3D2B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84</a:t>
                      </a:r>
                      <a:r>
                        <a:rPr lang="zh-CN" altLang="en-US" sz="1500" b="0">
                          <a:solidFill>
                            <a:srgbClr val="3D2B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÷</a:t>
                      </a:r>
                      <a:r>
                        <a:rPr lang="en-US" altLang="zh-CN" sz="1500" b="0">
                          <a:solidFill>
                            <a:srgbClr val="3D2B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3=</a:t>
                      </a:r>
                      <a:r>
                        <a:rPr lang="en-US" altLang="zh-CN" sz="1500" b="1">
                          <a:solidFill>
                            <a:srgbClr val="8B5A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28</a:t>
                      </a:r>
                      <a:r>
                        <a:rPr lang="zh-CN" altLang="en-US" sz="1500" b="1">
                          <a:solidFill>
                            <a:srgbClr val="8B5A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元</a:t>
                      </a:r>
                      <a:r>
                        <a:rPr lang="en-US" altLang="zh-CN" sz="1500" b="1">
                          <a:solidFill>
                            <a:srgbClr val="8B5A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/</a:t>
                      </a:r>
                      <a:r>
                        <a:rPr lang="zh-CN" altLang="en-US" sz="1500" b="1">
                          <a:solidFill>
                            <a:srgbClr val="8B5A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千克</a:t>
                      </a:r>
                      <a:endParaRPr lang="zh-CN" altLang="en-US" sz="1500" b="1">
                        <a:solidFill>
                          <a:srgbClr val="8B5A2B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5C8B8"/>
                      </a:solidFill>
                      <a:prstDash val="solid"/>
                    </a:lnL>
                    <a:lnR w="9525">
                      <a:solidFill>
                        <a:srgbClr val="D5C8B8"/>
                      </a:solidFill>
                      <a:prstDash val="solid"/>
                    </a:lnR>
                    <a:lnT w="9525">
                      <a:solidFill>
                        <a:srgbClr val="D5C8B8"/>
                      </a:solidFill>
                      <a:prstDash val="solid"/>
                    </a:lnT>
                    <a:lnB w="9525">
                      <a:solidFill>
                        <a:srgbClr val="D5C8B8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</a:tr>
            </a:tbl>
          </a:graphicData>
        </a:graphic>
      </p:graphicFrame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5566410" y="3014345"/>
            <a:ext cx="5853430" cy="481330"/>
          </a:xfrm>
          <a:custGeom>
            <a:avLst/>
            <a:gdLst>
              <a:gd name="sw" fmla="*/ 1 w 9218"/>
              <a:gd name="sh" fmla="*/ 1 h 757"/>
              <a:gd name="mins" fmla="min sw sh"/>
              <a:gd name="dsw" fmla="+- 0 sw mins"/>
              <a:gd name="dsh" fmla="+- 0 sh mins"/>
              <a:gd name="p0x0" fmla="*/ 120 w 9218"/>
              <a:gd name="p0y0" fmla="*/ 0 h 757"/>
              <a:gd name="p0x1" fmla="*/ 9098 w 9218"/>
              <a:gd name="p0y1" fmla="*/ 0 h 757"/>
              <a:gd name="p0x2" fmla="*/ 9164 w 9218"/>
              <a:gd name="p0y2" fmla="*/ 0 h 757"/>
              <a:gd name="p0x3" fmla="*/ 9218 w 9218"/>
              <a:gd name="p0y3" fmla="*/ 53 h 757"/>
              <a:gd name="p0x4" fmla="*/ 9218 w 9218"/>
              <a:gd name="p0y4" fmla="*/ 120 h 757"/>
              <a:gd name="p0x5" fmla="*/ 9218 w 9218"/>
              <a:gd name="p0y5" fmla="*/ 637 h 757"/>
              <a:gd name="p0x6" fmla="*/ 9218 w 9218"/>
              <a:gd name="p0y6" fmla="*/ 703 h 757"/>
              <a:gd name="p0x7" fmla="*/ 9164 w 9218"/>
              <a:gd name="p0y7" fmla="*/ 757 h 757"/>
              <a:gd name="p0x8" fmla="*/ 9098 w 9218"/>
              <a:gd name="p0y8" fmla="*/ 757 h 757"/>
              <a:gd name="p0x9" fmla="*/ 120 w 9218"/>
              <a:gd name="p0y9" fmla="*/ 757 h 757"/>
              <a:gd name="p0x10" fmla="*/ 53 w 9218"/>
              <a:gd name="p0y10" fmla="*/ 757 h 757"/>
              <a:gd name="p0x11" fmla="*/ 0 w 9218"/>
              <a:gd name="p0y11" fmla="*/ 703 h 757"/>
              <a:gd name="p0x12" fmla="*/ 0 w 9218"/>
              <a:gd name="p0y12" fmla="*/ 637 h 757"/>
              <a:gd name="p0x13" fmla="*/ 0 w 9218"/>
              <a:gd name="p0y13" fmla="*/ 120 h 757"/>
              <a:gd name="p0x14" fmla="*/ 0 w 9218"/>
              <a:gd name="p0y14" fmla="*/ 53 h 757"/>
              <a:gd name="p0x15" fmla="*/ 53 w 9218"/>
              <a:gd name="p0y15" fmla="*/ 0 h 757"/>
              <a:gd name="p0x16" fmla="*/ 120 w 9218"/>
              <a:gd name="p0y16" fmla="*/ 0 h 75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7086533" y="3128963"/>
            <a:ext cx="2814037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 b="1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</a:rPr>
              <a:t>乙商店更便宜</a:t>
            </a:r>
            <a:r>
              <a:rPr sz="485"/>
              <a:t> </a:t>
            </a:r>
            <a:r>
              <a:rPr lang="en-US" sz="1350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 </a:t>
            </a:r>
            <a:r>
              <a:rPr lang="zh-CN" altLang="en-US" sz="1350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每千克省</a:t>
            </a:r>
            <a:r>
              <a:rPr lang="en-US" altLang="zh-CN" sz="1350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zh-CN" altLang="en-US" sz="1350" b="1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endParaRPr lang="zh-CN" altLang="en-US" sz="1350" b="1">
              <a:solidFill>
                <a:srgbClr val="4A2E1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2" name="矩形 11"/>
          <p:cNvSpPr/>
          <p:nvPr>
            <p:custDataLst>
              <p:tags r:id="rId9"/>
            </p:custDataLst>
          </p:nvPr>
        </p:nvSpPr>
        <p:spPr>
          <a:xfrm>
            <a:off x="5371465" y="3890645"/>
            <a:ext cx="6243955" cy="2581275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D5C8B8"/>
            </a:solidFill>
            <a:prstDash val="solid"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5566772" y="4070033"/>
            <a:ext cx="585363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学以致用</a:t>
            </a:r>
            <a:endParaRPr sz="2100" b="1" spc="42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5566410" y="4531360"/>
            <a:ext cx="228600" cy="228600"/>
          </a:xfrm>
          <a:custGeom>
            <a:avLst/>
            <a:gdLst>
              <a:gd name="sw" fmla="*/ 1 w 360"/>
              <a:gd name="sh" fmla="*/ 1 h 360"/>
              <a:gd name="mins" fmla="min sw sh"/>
              <a:gd name="dsw" fmla="+- 0 sw mins"/>
              <a:gd name="dsh" fmla="+- 0 sh mins"/>
              <a:gd name="p0x0" fmla="*/ 120 w 360"/>
              <a:gd name="p0y0" fmla="*/ 0 h 360"/>
              <a:gd name="p0x1" fmla="*/ 240 w 360"/>
              <a:gd name="p0y1" fmla="*/ 0 h 360"/>
              <a:gd name="p0x2" fmla="*/ 306 w 360"/>
              <a:gd name="p0y2" fmla="*/ 0 h 360"/>
              <a:gd name="p0x3" fmla="*/ 360 w 360"/>
              <a:gd name="p0y3" fmla="*/ 53 h 360"/>
              <a:gd name="p0x4" fmla="*/ 360 w 360"/>
              <a:gd name="p0y4" fmla="*/ 120 h 360"/>
              <a:gd name="p0x5" fmla="*/ 360 w 360"/>
              <a:gd name="p0y5" fmla="*/ 240 h 360"/>
              <a:gd name="p0x6" fmla="*/ 360 w 360"/>
              <a:gd name="p0y6" fmla="*/ 306 h 360"/>
              <a:gd name="p0x7" fmla="*/ 306 w 360"/>
              <a:gd name="p0y7" fmla="*/ 360 h 360"/>
              <a:gd name="p0x8" fmla="*/ 240 w 360"/>
              <a:gd name="p0y8" fmla="*/ 360 h 360"/>
              <a:gd name="p0x9" fmla="*/ 120 w 360"/>
              <a:gd name="p0y9" fmla="*/ 360 h 360"/>
              <a:gd name="p0x10" fmla="*/ 53 w 360"/>
              <a:gd name="p0y10" fmla="*/ 360 h 360"/>
              <a:gd name="p0x11" fmla="*/ 0 w 360"/>
              <a:gd name="p0y11" fmla="*/ 306 h 360"/>
              <a:gd name="p0x12" fmla="*/ 0 w 360"/>
              <a:gd name="p0y12" fmla="*/ 240 h 360"/>
              <a:gd name="p0x13" fmla="*/ 0 w 360"/>
              <a:gd name="p0y13" fmla="*/ 120 h 360"/>
              <a:gd name="p0x14" fmla="*/ 0 w 360"/>
              <a:gd name="p0y14" fmla="*/ 53 h 360"/>
              <a:gd name="p0x15" fmla="*/ 53 w 360"/>
              <a:gd name="p0y15" fmla="*/ 0 h 360"/>
              <a:gd name="p0x16" fmla="*/ 120 w 36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2667" t="-5897" r="-2667" b="-5897"/>
          <a:stretch>
            <a:fillRect/>
          </a:stretch>
        </p:blipFill>
        <p:spPr>
          <a:xfrm>
            <a:off x="5630545" y="4573905"/>
            <a:ext cx="100330" cy="13843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5871572" y="4519765"/>
            <a:ext cx="762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精确算</a:t>
            </a:r>
            <a:endParaRPr sz="1500" b="1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5833472" y="4780893"/>
            <a:ext cx="481139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《数学故事》</a:t>
            </a:r>
            <a:r>
              <a:rPr lang="en-US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390</a:t>
            </a:r>
            <a:r>
              <a:rPr lang="zh-CN" altLang="en-US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，单价</a:t>
            </a:r>
            <a:r>
              <a:rPr lang="en-US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13</a:t>
            </a:r>
            <a:r>
              <a:rPr lang="zh-CN" altLang="en-US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，卖出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390</a:t>
            </a:r>
            <a:r>
              <a:rPr lang="zh-CN" altLang="en-US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13=30</a:t>
            </a:r>
            <a:r>
              <a:rPr lang="zh-CN" altLang="en-US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（本）</a:t>
            </a:r>
            <a:endParaRPr lang="zh-CN" altLang="en-US" sz="135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7"/>
            </p:custDataLst>
          </p:nvPr>
        </p:nvSpPr>
        <p:spPr>
          <a:xfrm>
            <a:off x="5566410" y="5151755"/>
            <a:ext cx="228600" cy="228600"/>
          </a:xfrm>
          <a:custGeom>
            <a:avLst/>
            <a:gdLst>
              <a:gd name="sw" fmla="*/ 1 w 360"/>
              <a:gd name="sh" fmla="*/ 1 h 360"/>
              <a:gd name="mins" fmla="min sw sh"/>
              <a:gd name="dsw" fmla="+- 0 sw mins"/>
              <a:gd name="dsh" fmla="+- 0 sh mins"/>
              <a:gd name="p0x0" fmla="*/ 120 w 360"/>
              <a:gd name="p0y0" fmla="*/ 0 h 360"/>
              <a:gd name="p0x1" fmla="*/ 240 w 360"/>
              <a:gd name="p0y1" fmla="*/ 0 h 360"/>
              <a:gd name="p0x2" fmla="*/ 306 w 360"/>
              <a:gd name="p0y2" fmla="*/ 0 h 360"/>
              <a:gd name="p0x3" fmla="*/ 360 w 360"/>
              <a:gd name="p0y3" fmla="*/ 53 h 360"/>
              <a:gd name="p0x4" fmla="*/ 360 w 360"/>
              <a:gd name="p0y4" fmla="*/ 120 h 360"/>
              <a:gd name="p0x5" fmla="*/ 360 w 360"/>
              <a:gd name="p0y5" fmla="*/ 240 h 360"/>
              <a:gd name="p0x6" fmla="*/ 360 w 360"/>
              <a:gd name="p0y6" fmla="*/ 306 h 360"/>
              <a:gd name="p0x7" fmla="*/ 306 w 360"/>
              <a:gd name="p0y7" fmla="*/ 360 h 360"/>
              <a:gd name="p0x8" fmla="*/ 240 w 360"/>
              <a:gd name="p0y8" fmla="*/ 360 h 360"/>
              <a:gd name="p0x9" fmla="*/ 120 w 360"/>
              <a:gd name="p0y9" fmla="*/ 360 h 360"/>
              <a:gd name="p0x10" fmla="*/ 53 w 360"/>
              <a:gd name="p0y10" fmla="*/ 360 h 360"/>
              <a:gd name="p0x11" fmla="*/ 0 w 360"/>
              <a:gd name="p0y11" fmla="*/ 306 h 360"/>
              <a:gd name="p0x12" fmla="*/ 0 w 360"/>
              <a:gd name="p0y12" fmla="*/ 240 h 360"/>
              <a:gd name="p0x13" fmla="*/ 0 w 360"/>
              <a:gd name="p0y13" fmla="*/ 120 h 360"/>
              <a:gd name="p0x14" fmla="*/ 0 w 360"/>
              <a:gd name="p0y14" fmla="*/ 53 h 360"/>
              <a:gd name="p0x15" fmla="*/ 53 w 360"/>
              <a:gd name="p0y15" fmla="*/ 0 h 360"/>
              <a:gd name="p0x16" fmla="*/ 120 w 36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3846" t="-5897" r="-3846" b="-5897"/>
          <a:stretch>
            <a:fillRect/>
          </a:stretch>
        </p:blipFill>
        <p:spPr>
          <a:xfrm>
            <a:off x="5614035" y="5194300"/>
            <a:ext cx="133350" cy="13843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1"/>
            </p:custDataLst>
          </p:nvPr>
        </p:nvSpPr>
        <p:spPr>
          <a:xfrm>
            <a:off x="5871572" y="5139861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估算</a:t>
            </a:r>
            <a:endParaRPr sz="1500" b="1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2"/>
            </p:custDataLst>
          </p:nvPr>
        </p:nvSpPr>
        <p:spPr>
          <a:xfrm>
            <a:off x="5833472" y="5400989"/>
            <a:ext cx="576239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《动画故事》</a:t>
            </a:r>
            <a:r>
              <a:rPr lang="en-US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900</a:t>
            </a:r>
            <a:r>
              <a:rPr lang="zh-CN" altLang="en-US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，单价</a:t>
            </a:r>
            <a:r>
              <a:rPr lang="en-US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28</a:t>
            </a:r>
            <a:r>
              <a:rPr lang="zh-CN" altLang="en-US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，把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28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看作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30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估，</a:t>
            </a:r>
            <a:r>
              <a:rPr lang="en-US" altLang="en-US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900</a:t>
            </a:r>
            <a:r>
              <a:rPr lang="zh-CN" altLang="en-US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28≈32</a:t>
            </a:r>
            <a:r>
              <a:rPr lang="zh-CN" altLang="en-US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（本）</a:t>
            </a:r>
            <a:endParaRPr lang="zh-CN" altLang="en-US" sz="135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3"/>
            </p:custDataLst>
          </p:nvPr>
        </p:nvSpPr>
        <p:spPr>
          <a:xfrm>
            <a:off x="5566410" y="5774055"/>
            <a:ext cx="5853430" cy="502285"/>
          </a:xfrm>
          <a:custGeom>
            <a:avLst/>
            <a:gdLst>
              <a:gd name="sw" fmla="*/ 1 w 9218"/>
              <a:gd name="sh" fmla="*/ 1 h 791"/>
              <a:gd name="mins" fmla="min sw sh"/>
              <a:gd name="dsw" fmla="+- 0 sw mins"/>
              <a:gd name="dsh" fmla="+- 0 sh mins"/>
              <a:gd name="p0x0" fmla="*/ 120 w 9218"/>
              <a:gd name="p0y0" fmla="*/ 0 h 791"/>
              <a:gd name="p0x1" fmla="*/ 9098 w 9218"/>
              <a:gd name="p0y1" fmla="*/ 0 h 791"/>
              <a:gd name="p0x2" fmla="*/ 9164 w 9218"/>
              <a:gd name="p0y2" fmla="*/ 0 h 791"/>
              <a:gd name="p0x3" fmla="*/ 9218 w 9218"/>
              <a:gd name="p0y3" fmla="*/ 53 h 791"/>
              <a:gd name="p0x4" fmla="*/ 9218 w 9218"/>
              <a:gd name="p0y4" fmla="*/ 120 h 791"/>
              <a:gd name="p0x5" fmla="*/ 9218 w 9218"/>
              <a:gd name="p0y5" fmla="*/ 671 h 791"/>
              <a:gd name="p0x6" fmla="*/ 9218 w 9218"/>
              <a:gd name="p0y6" fmla="*/ 738 h 791"/>
              <a:gd name="p0x7" fmla="*/ 9164 w 9218"/>
              <a:gd name="p0y7" fmla="*/ 791 h 791"/>
              <a:gd name="p0x8" fmla="*/ 9098 w 9218"/>
              <a:gd name="p0y8" fmla="*/ 791 h 791"/>
              <a:gd name="p0x9" fmla="*/ 120 w 9218"/>
              <a:gd name="p0y9" fmla="*/ 791 h 791"/>
              <a:gd name="p0x10" fmla="*/ 53 w 9218"/>
              <a:gd name="p0y10" fmla="*/ 791 h 791"/>
              <a:gd name="p0x11" fmla="*/ 0 w 9218"/>
              <a:gd name="p0y11" fmla="*/ 738 h 791"/>
              <a:gd name="p0x12" fmla="*/ 0 w 9218"/>
              <a:gd name="p0y12" fmla="*/ 671 h 791"/>
              <a:gd name="p0x13" fmla="*/ 0 w 9218"/>
              <a:gd name="p0y13" fmla="*/ 120 h 791"/>
              <a:gd name="p0x14" fmla="*/ 0 w 9218"/>
              <a:gd name="p0y14" fmla="*/ 53 h 791"/>
              <a:gd name="p0x15" fmla="*/ 53 w 9218"/>
              <a:gd name="p0y15" fmla="*/ 0 h 791"/>
              <a:gd name="p0x16" fmla="*/ 120 w 9218"/>
              <a:gd name="p0y16" fmla="*/ 0 h 7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4"/>
            </p:custDataLst>
          </p:nvPr>
        </p:nvSpPr>
        <p:spPr>
          <a:xfrm>
            <a:off x="5719172" y="5873143"/>
            <a:ext cx="565807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FDF7ED"/>
                </a:solidFill>
                <a:latin typeface="汉仪正圆-45W" panose="00020600040101010101" charset="-122"/>
                <a:ea typeface="汉仪正圆-45W" panose="00020600040101010101" charset="-122"/>
              </a:rPr>
              <a:t>古代</a:t>
            </a:r>
            <a:r>
              <a:rPr sz="1350" b="1">
                <a:solidFill>
                  <a:srgbClr val="FFD700"/>
                </a:solidFill>
                <a:latin typeface="汉仪正圆-45W" panose="00020600040101010101" charset="-122"/>
                <a:ea typeface="汉仪正圆-45W" panose="00020600040101010101" charset="-122"/>
              </a:rPr>
              <a:t>市易法</a:t>
            </a:r>
            <a:r>
              <a:rPr sz="1350">
                <a:solidFill>
                  <a:srgbClr val="FDF7ED"/>
                </a:solidFill>
                <a:latin typeface="汉仪正圆-45W" panose="00020600040101010101" charset="-122"/>
                <a:ea typeface="汉仪正圆-45W" panose="00020600040101010101" charset="-122"/>
              </a:rPr>
              <a:t>中，官府定价平抑物价，账房先生精于除法，方能公正交易</a:t>
            </a:r>
            <a:endParaRPr sz="1350">
              <a:solidFill>
                <a:srgbClr val="FDF7ED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3263265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</a:rPr>
              <a:t>文化溯源</a:t>
            </a:r>
            <a:endParaRPr sz="4200" b="1" spc="84">
              <a:solidFill>
                <a:srgbClr val="3D2B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4633913"/>
            <a:ext cx="378715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算盘珠落，除法归宗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从结绳计数到现代除法，数学智慧代代相传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3"/>
            </p:custDataLst>
          </p:nvPr>
        </p:nvSpPr>
        <p:spPr>
          <a:xfrm>
            <a:off x="666750" y="160020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838200" y="161925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971550" y="162877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666750" y="2028825"/>
            <a:ext cx="1713014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>
                <a:solidFill>
                  <a:srgbClr val="8B5A2B">
                    <a:alpha val="1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05</a:t>
            </a:r>
            <a:endParaRPr sz="6000" b="1">
              <a:solidFill>
                <a:srgbClr val="8B5A2B">
                  <a:alpha val="1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37197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</a:rPr>
              <a:t>算盘上的除法口诀</a:t>
            </a:r>
            <a:endParaRPr sz="3000" b="1">
              <a:solidFill>
                <a:srgbClr val="3D2B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73ca00e1-8a37-11f1-ad20-b231d4c9075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6" r="1220"/>
          <a:stretch>
            <a:fillRect/>
          </a:stretch>
        </p:blipFill>
        <p:spPr>
          <a:xfrm>
            <a:off x="571500" y="1104911"/>
            <a:ext cx="4312284" cy="537207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791" h="8460">
                <a:moveTo>
                  <a:pt x="120" y="0"/>
                </a:moveTo>
                <a:lnTo>
                  <a:pt x="6671" y="0"/>
                </a:lnTo>
                <a:cubicBezTo>
                  <a:pt x="6737" y="0"/>
                  <a:pt x="6791" y="53"/>
                  <a:pt x="6791" y="119"/>
                </a:cubicBezTo>
                <a:lnTo>
                  <a:pt x="6791" y="8341"/>
                </a:lnTo>
                <a:cubicBezTo>
                  <a:pt x="6791" y="8407"/>
                  <a:pt x="6737" y="8460"/>
                  <a:pt x="6671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150485" y="1104900"/>
            <a:ext cx="6470015" cy="685800"/>
          </a:xfrm>
          <a:custGeom>
            <a:avLst/>
            <a:gdLst>
              <a:gd name="sw" fmla="*/ 1 w 10188"/>
              <a:gd name="sh" fmla="*/ 1 h 1080"/>
              <a:gd name="mins" fmla="min sw sh"/>
              <a:gd name="dsw" fmla="+- 0 sw mins"/>
              <a:gd name="dsh" fmla="+- 0 sh mins"/>
              <a:gd name="p0x0" fmla="*/ 120 w 10188"/>
              <a:gd name="p0y0" fmla="*/ 0 h 1080"/>
              <a:gd name="p0x1" fmla="*/ 10068 w 10188"/>
              <a:gd name="p0y1" fmla="*/ 0 h 1080"/>
              <a:gd name="p0x2" fmla="*/ 10134 w 10188"/>
              <a:gd name="p0y2" fmla="*/ 0 h 1080"/>
              <a:gd name="p0x3" fmla="*/ 10188 w 10188"/>
              <a:gd name="p0y3" fmla="*/ 53 h 1080"/>
              <a:gd name="p0x4" fmla="*/ 10188 w 10188"/>
              <a:gd name="p0y4" fmla="*/ 120 h 1080"/>
              <a:gd name="p0x5" fmla="*/ 10188 w 10188"/>
              <a:gd name="p0y5" fmla="*/ 960 h 1080"/>
              <a:gd name="p0x6" fmla="*/ 10188 w 10188"/>
              <a:gd name="p0y6" fmla="*/ 1026 h 1080"/>
              <a:gd name="p0x7" fmla="*/ 10134 w 10188"/>
              <a:gd name="p0y7" fmla="*/ 1080 h 1080"/>
              <a:gd name="p0x8" fmla="*/ 10068 w 10188"/>
              <a:gd name="p0y8" fmla="*/ 1080 h 1080"/>
              <a:gd name="p0x9" fmla="*/ 120 w 10188"/>
              <a:gd name="p0y9" fmla="*/ 1080 h 1080"/>
              <a:gd name="p0x10" fmla="*/ 53 w 10188"/>
              <a:gd name="p0y10" fmla="*/ 1080 h 1080"/>
              <a:gd name="p0x11" fmla="*/ 0 w 10188"/>
              <a:gd name="p0y11" fmla="*/ 1026 h 1080"/>
              <a:gd name="p0x12" fmla="*/ 0 w 10188"/>
              <a:gd name="p0y12" fmla="*/ 960 h 1080"/>
              <a:gd name="p0x13" fmla="*/ 0 w 10188"/>
              <a:gd name="p0y13" fmla="*/ 120 h 1080"/>
              <a:gd name="p0x14" fmla="*/ 0 w 10188"/>
              <a:gd name="p0y14" fmla="*/ 53 h 1080"/>
              <a:gd name="p0x15" fmla="*/ 53 w 10188"/>
              <a:gd name="p0y15" fmla="*/ 0 h 1080"/>
              <a:gd name="p0x16" fmla="*/ 120 w 10188"/>
              <a:gd name="p0y16" fmla="*/ 0 h 10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909301" y="1281113"/>
            <a:ext cx="4953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500" b="1">
                <a:solidFill>
                  <a:srgbClr val="FFD70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二一添作五、逢二进一、三一三十一、四一二余二</a:t>
            </a:r>
            <a:r>
              <a:rPr lang="en-US" altLang="zh-CN" sz="1500" b="1">
                <a:solidFill>
                  <a:srgbClr val="FFD70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……</a:t>
            </a:r>
            <a:endParaRPr lang="en-US" altLang="zh-CN" sz="1500" b="1">
              <a:solidFill>
                <a:srgbClr val="FFD700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5242551" y="1890713"/>
            <a:ext cx="6286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古人用这些口诀在算盘上快如闪电地完成除法，今人学竖式，道理相通</a:t>
            </a:r>
            <a:endParaRPr sz="15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矩形 9"/>
          <p:cNvSpPr/>
          <p:nvPr>
            <p:custDataLst>
              <p:tags r:id="rId7"/>
            </p:custDataLst>
          </p:nvPr>
        </p:nvSpPr>
        <p:spPr>
          <a:xfrm>
            <a:off x="5155565" y="2328545"/>
            <a:ext cx="6459855" cy="4143375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D5C8B8"/>
            </a:solidFill>
            <a:prstDash val="solid"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5389216" y="2546033"/>
            <a:ext cx="59931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单元知识回顾</a:t>
            </a:r>
            <a:endParaRPr sz="2100" b="1" spc="42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5388610" y="30099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1569" t="-12500" r="-1569" b="-12500"/>
          <a:stretch>
            <a:fillRect/>
          </a:stretch>
        </p:blipFill>
        <p:spPr>
          <a:xfrm>
            <a:off x="5514975" y="3124200"/>
            <a:ext cx="167005" cy="19050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5922616" y="2994660"/>
            <a:ext cx="139451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整十数除法</a:t>
            </a:r>
            <a:endParaRPr b="1" spc="36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5922616" y="3318510"/>
            <a:ext cx="137033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80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，想</a:t>
            </a:r>
            <a:r>
              <a:rPr lang="en-US" altLang="en-US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</a:t>
            </a:r>
            <a:r>
              <a:rPr lang="zh-CN" altLang="en-US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endParaRPr lang="en-US" altLang="zh-CN" sz="135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5"/>
            </p:custDataLst>
          </p:nvPr>
        </p:nvSpPr>
        <p:spPr>
          <a:xfrm>
            <a:off x="8480425" y="30099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8594725" y="3124200"/>
            <a:ext cx="190500" cy="19050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>
            <a:off x="9014451" y="2994660"/>
            <a:ext cx="175572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两位数试商</a:t>
            </a:r>
            <a:endParaRPr b="1" spc="36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0"/>
            </p:custDataLst>
          </p:nvPr>
        </p:nvSpPr>
        <p:spPr>
          <a:xfrm>
            <a:off x="9014451" y="3318510"/>
            <a:ext cx="192717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154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22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，把</a:t>
            </a:r>
            <a:r>
              <a:rPr lang="en-US" altLang="en-US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22</a:t>
            </a:r>
            <a:r>
              <a:rPr lang="zh-CN" altLang="en-US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看作</a:t>
            </a:r>
            <a:r>
              <a:rPr lang="en-US" altLang="zh-CN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</a:t>
            </a:r>
            <a:endParaRPr lang="en-US" altLang="zh-CN" sz="135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1"/>
            </p:custDataLst>
          </p:nvPr>
        </p:nvSpPr>
        <p:spPr>
          <a:xfrm>
            <a:off x="5388610" y="37979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1569" t="-92857" r="-1569" b="-92857"/>
          <a:stretch>
            <a:fillRect/>
          </a:stretch>
        </p:blipFill>
        <p:spPr>
          <a:xfrm>
            <a:off x="5514975" y="3912235"/>
            <a:ext cx="167005" cy="19050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5"/>
            </p:custDataLst>
          </p:nvPr>
        </p:nvSpPr>
        <p:spPr>
          <a:xfrm>
            <a:off x="5922616" y="3783301"/>
            <a:ext cx="222892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商不变规律</a:t>
            </a:r>
            <a:endParaRPr b="1" spc="36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6"/>
            </p:custDataLst>
          </p:nvPr>
        </p:nvSpPr>
        <p:spPr>
          <a:xfrm>
            <a:off x="5922616" y="4107151"/>
            <a:ext cx="24003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被除数除数同乘同除，商不变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7"/>
            </p:custDataLst>
          </p:nvPr>
        </p:nvSpPr>
        <p:spPr>
          <a:xfrm>
            <a:off x="8480425" y="37979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>
            <a:fillRect/>
          </a:stretch>
        </p:blipFill>
        <p:spPr>
          <a:xfrm>
            <a:off x="8594725" y="3912235"/>
            <a:ext cx="190500" cy="19050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31"/>
            </p:custDataLst>
          </p:nvPr>
        </p:nvSpPr>
        <p:spPr>
          <a:xfrm>
            <a:off x="9014451" y="3783301"/>
            <a:ext cx="1465583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速度公式</a:t>
            </a:r>
            <a:endParaRPr b="1" spc="36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2"/>
            </p:custDataLst>
          </p:nvPr>
        </p:nvSpPr>
        <p:spPr>
          <a:xfrm>
            <a:off x="9014451" y="4107151"/>
            <a:ext cx="163703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速度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路程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时间</a:t>
            </a:r>
            <a:endParaRPr lang="zh-CN" altLang="en-US"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从结绳到算盘</a:t>
            </a:r>
            <a:r>
              <a:rPr lang="en-US" altLang="zh-CN" sz="3000" b="1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——</a:t>
            </a:r>
            <a:r>
              <a:rPr lang="zh-CN" altLang="en-US" sz="3000" b="1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除法进化史</a:t>
            </a:r>
            <a:endParaRPr lang="zh-CN" altLang="en-US" sz="3000" b="1">
              <a:solidFill>
                <a:srgbClr val="3D2B1A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pic>
        <p:nvPicPr>
          <p:cNvPr id="4" name="图片 3" descr="a65c1421-8a37-11f1-9d4f-22453c8590b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6" r="1220"/>
          <a:stretch>
            <a:fillRect/>
          </a:stretch>
        </p:blipFill>
        <p:spPr>
          <a:xfrm>
            <a:off x="571500" y="1104911"/>
            <a:ext cx="4312284" cy="537207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791" h="8460">
                <a:moveTo>
                  <a:pt x="120" y="0"/>
                </a:moveTo>
                <a:lnTo>
                  <a:pt x="6671" y="0"/>
                </a:lnTo>
                <a:cubicBezTo>
                  <a:pt x="6737" y="0"/>
                  <a:pt x="6791" y="53"/>
                  <a:pt x="6791" y="119"/>
                </a:cubicBezTo>
                <a:lnTo>
                  <a:pt x="6791" y="8341"/>
                </a:lnTo>
                <a:cubicBezTo>
                  <a:pt x="6791" y="8407"/>
                  <a:pt x="6737" y="8460"/>
                  <a:pt x="6671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150485" y="1104900"/>
            <a:ext cx="114300" cy="114300"/>
          </a:xfrm>
          <a:custGeom>
            <a:avLst/>
            <a:gdLst>
              <a:gd name="sw" fmla="*/ 1 w 180"/>
              <a:gd name="sh" fmla="*/ 1 h 180"/>
              <a:gd name="mins" fmla="min sw sh"/>
              <a:gd name="dsw" fmla="+- 0 sw mins"/>
              <a:gd name="dsh" fmla="+- 0 sh mins"/>
              <a:gd name="p0x0" fmla="*/ 90 w 180"/>
              <a:gd name="p0y0" fmla="*/ 0 h 180"/>
              <a:gd name="p0x1" fmla="*/ 139 w 180"/>
              <a:gd name="p0y1" fmla="*/ 0 h 180"/>
              <a:gd name="p0x2" fmla="*/ 180 w 180"/>
              <a:gd name="p0y2" fmla="*/ 40 h 180"/>
              <a:gd name="p0x3" fmla="*/ 180 w 180"/>
              <a:gd name="p0y3" fmla="*/ 90 h 180"/>
              <a:gd name="p0x4" fmla="*/ 180 w 180"/>
              <a:gd name="p0y4" fmla="*/ 139 h 180"/>
              <a:gd name="p0x5" fmla="*/ 139 w 180"/>
              <a:gd name="p0y5" fmla="*/ 180 h 180"/>
              <a:gd name="p0x6" fmla="*/ 90 w 180"/>
              <a:gd name="p0y6" fmla="*/ 180 h 180"/>
              <a:gd name="p0x7" fmla="*/ 40 w 180"/>
              <a:gd name="p0y7" fmla="*/ 180 h 180"/>
              <a:gd name="p0x8" fmla="*/ 0 w 180"/>
              <a:gd name="p0y8" fmla="*/ 139 h 180"/>
              <a:gd name="p0x9" fmla="*/ 0 w 180"/>
              <a:gd name="p0y9" fmla="*/ 90 h 180"/>
              <a:gd name="p0x10" fmla="*/ 0 w 180"/>
              <a:gd name="p0y10" fmla="*/ 40 h 180"/>
              <a:gd name="p0x11" fmla="*/ 40 w 180"/>
              <a:gd name="p0y11" fmla="*/ 0 h 180"/>
              <a:gd name="p0x12" fmla="*/ 90 w 180"/>
              <a:gd name="p0y12" fmla="*/ 0 h 1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5198110" y="1219200"/>
            <a:ext cx="19050" cy="859155"/>
          </a:xfrm>
          <a:prstGeom prst="rect">
            <a:avLst/>
          </a:prstGeom>
          <a:solidFill>
            <a:srgbClr val="8B5A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6"/>
            </p:custDataLst>
          </p:nvPr>
        </p:nvSpPr>
        <p:spPr>
          <a:xfrm>
            <a:off x="5150485" y="2078355"/>
            <a:ext cx="114300" cy="114300"/>
          </a:xfrm>
          <a:custGeom>
            <a:avLst/>
            <a:gdLst>
              <a:gd name="sw" fmla="*/ 1 w 180"/>
              <a:gd name="sh" fmla="*/ 1 h 180"/>
              <a:gd name="mins" fmla="min sw sh"/>
              <a:gd name="dsw" fmla="+- 0 sw mins"/>
              <a:gd name="dsh" fmla="+- 0 sh mins"/>
              <a:gd name="p0x0" fmla="*/ 90 w 180"/>
              <a:gd name="p0y0" fmla="*/ 0 h 180"/>
              <a:gd name="p0x1" fmla="*/ 139 w 180"/>
              <a:gd name="p0y1" fmla="*/ 0 h 180"/>
              <a:gd name="p0x2" fmla="*/ 180 w 180"/>
              <a:gd name="p0y2" fmla="*/ 40 h 180"/>
              <a:gd name="p0x3" fmla="*/ 180 w 180"/>
              <a:gd name="p0y3" fmla="*/ 90 h 180"/>
              <a:gd name="p0x4" fmla="*/ 180 w 180"/>
              <a:gd name="p0y4" fmla="*/ 139 h 180"/>
              <a:gd name="p0x5" fmla="*/ 139 w 180"/>
              <a:gd name="p0y5" fmla="*/ 180 h 180"/>
              <a:gd name="p0x6" fmla="*/ 90 w 180"/>
              <a:gd name="p0y6" fmla="*/ 180 h 180"/>
              <a:gd name="p0x7" fmla="*/ 40 w 180"/>
              <a:gd name="p0y7" fmla="*/ 180 h 180"/>
              <a:gd name="p0x8" fmla="*/ 0 w 180"/>
              <a:gd name="p0y8" fmla="*/ 139 h 180"/>
              <a:gd name="p0x9" fmla="*/ 0 w 180"/>
              <a:gd name="p0y9" fmla="*/ 90 h 180"/>
              <a:gd name="p0x10" fmla="*/ 0 w 180"/>
              <a:gd name="p0y10" fmla="*/ 40 h 180"/>
              <a:gd name="p0x11" fmla="*/ 40 w 180"/>
              <a:gd name="p0y11" fmla="*/ 0 h 180"/>
              <a:gd name="p0x12" fmla="*/ 90 w 180"/>
              <a:gd name="p0y12" fmla="*/ 0 h 1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7"/>
            </p:custDataLst>
          </p:nvPr>
        </p:nvSpPr>
        <p:spPr>
          <a:xfrm>
            <a:off x="5198110" y="2192655"/>
            <a:ext cx="19050" cy="859790"/>
          </a:xfrm>
          <a:prstGeom prst="rect">
            <a:avLst/>
          </a:prstGeom>
          <a:solidFill>
            <a:srgbClr val="8B5A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8"/>
            </p:custDataLst>
          </p:nvPr>
        </p:nvSpPr>
        <p:spPr>
          <a:xfrm>
            <a:off x="5150485" y="3052445"/>
            <a:ext cx="114300" cy="114300"/>
          </a:xfrm>
          <a:custGeom>
            <a:avLst/>
            <a:gdLst>
              <a:gd name="sw" fmla="*/ 1 w 180"/>
              <a:gd name="sh" fmla="*/ 1 h 180"/>
              <a:gd name="mins" fmla="min sw sh"/>
              <a:gd name="dsw" fmla="+- 0 sw mins"/>
              <a:gd name="dsh" fmla="+- 0 sh mins"/>
              <a:gd name="p0x0" fmla="*/ 90 w 180"/>
              <a:gd name="p0y0" fmla="*/ 0 h 180"/>
              <a:gd name="p0x1" fmla="*/ 139 w 180"/>
              <a:gd name="p0y1" fmla="*/ 0 h 180"/>
              <a:gd name="p0x2" fmla="*/ 180 w 180"/>
              <a:gd name="p0y2" fmla="*/ 40 h 180"/>
              <a:gd name="p0x3" fmla="*/ 180 w 180"/>
              <a:gd name="p0y3" fmla="*/ 90 h 180"/>
              <a:gd name="p0x4" fmla="*/ 180 w 180"/>
              <a:gd name="p0y4" fmla="*/ 139 h 180"/>
              <a:gd name="p0x5" fmla="*/ 139 w 180"/>
              <a:gd name="p0y5" fmla="*/ 180 h 180"/>
              <a:gd name="p0x6" fmla="*/ 90 w 180"/>
              <a:gd name="p0y6" fmla="*/ 180 h 180"/>
              <a:gd name="p0x7" fmla="*/ 40 w 180"/>
              <a:gd name="p0y7" fmla="*/ 180 h 180"/>
              <a:gd name="p0x8" fmla="*/ 0 w 180"/>
              <a:gd name="p0y8" fmla="*/ 139 h 180"/>
              <a:gd name="p0x9" fmla="*/ 0 w 180"/>
              <a:gd name="p0y9" fmla="*/ 90 h 180"/>
              <a:gd name="p0x10" fmla="*/ 0 w 180"/>
              <a:gd name="p0y10" fmla="*/ 40 h 180"/>
              <a:gd name="p0x11" fmla="*/ 40 w 180"/>
              <a:gd name="p0y11" fmla="*/ 0 h 180"/>
              <a:gd name="p0x12" fmla="*/ 90 w 180"/>
              <a:gd name="p0y12" fmla="*/ 0 h 1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>
            <p:custDataLst>
              <p:tags r:id="rId9"/>
            </p:custDataLst>
          </p:nvPr>
        </p:nvSpPr>
        <p:spPr>
          <a:xfrm>
            <a:off x="5198110" y="3166745"/>
            <a:ext cx="19050" cy="859155"/>
          </a:xfrm>
          <a:prstGeom prst="rect">
            <a:avLst/>
          </a:prstGeom>
          <a:solidFill>
            <a:srgbClr val="8B5A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10"/>
            </p:custDataLst>
          </p:nvPr>
        </p:nvSpPr>
        <p:spPr>
          <a:xfrm>
            <a:off x="5150485" y="4025900"/>
            <a:ext cx="114300" cy="114300"/>
          </a:xfrm>
          <a:custGeom>
            <a:avLst/>
            <a:gdLst>
              <a:gd name="sw" fmla="*/ 1 w 180"/>
              <a:gd name="sh" fmla="*/ 1 h 180"/>
              <a:gd name="mins" fmla="min sw sh"/>
              <a:gd name="dsw" fmla="+- 0 sw mins"/>
              <a:gd name="dsh" fmla="+- 0 sh mins"/>
              <a:gd name="p0x0" fmla="*/ 90 w 180"/>
              <a:gd name="p0y0" fmla="*/ 0 h 180"/>
              <a:gd name="p0x1" fmla="*/ 139 w 180"/>
              <a:gd name="p0y1" fmla="*/ 0 h 180"/>
              <a:gd name="p0x2" fmla="*/ 180 w 180"/>
              <a:gd name="p0y2" fmla="*/ 40 h 180"/>
              <a:gd name="p0x3" fmla="*/ 180 w 180"/>
              <a:gd name="p0y3" fmla="*/ 90 h 180"/>
              <a:gd name="p0x4" fmla="*/ 180 w 180"/>
              <a:gd name="p0y4" fmla="*/ 139 h 180"/>
              <a:gd name="p0x5" fmla="*/ 139 w 180"/>
              <a:gd name="p0y5" fmla="*/ 180 h 180"/>
              <a:gd name="p0x6" fmla="*/ 90 w 180"/>
              <a:gd name="p0y6" fmla="*/ 180 h 180"/>
              <a:gd name="p0x7" fmla="*/ 40 w 180"/>
              <a:gd name="p0y7" fmla="*/ 180 h 180"/>
              <a:gd name="p0x8" fmla="*/ 0 w 180"/>
              <a:gd name="p0y8" fmla="*/ 139 h 180"/>
              <a:gd name="p0x9" fmla="*/ 0 w 180"/>
              <a:gd name="p0y9" fmla="*/ 90 h 180"/>
              <a:gd name="p0x10" fmla="*/ 0 w 180"/>
              <a:gd name="p0y10" fmla="*/ 40 h 180"/>
              <a:gd name="p0x11" fmla="*/ 40 w 180"/>
              <a:gd name="p0y11" fmla="*/ 0 h 180"/>
              <a:gd name="p0x12" fmla="*/ 90 w 180"/>
              <a:gd name="p0y12" fmla="*/ 0 h 1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矩形 25"/>
          <p:cNvSpPr/>
          <p:nvPr>
            <p:custDataLst>
              <p:tags r:id="rId11"/>
            </p:custDataLst>
          </p:nvPr>
        </p:nvSpPr>
        <p:spPr>
          <a:xfrm>
            <a:off x="5198110" y="4140200"/>
            <a:ext cx="19050" cy="859790"/>
          </a:xfrm>
          <a:prstGeom prst="rect">
            <a:avLst/>
          </a:prstGeom>
          <a:solidFill>
            <a:srgbClr val="8B5A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12"/>
            </p:custDataLst>
          </p:nvPr>
        </p:nvSpPr>
        <p:spPr>
          <a:xfrm>
            <a:off x="5150485" y="4999990"/>
            <a:ext cx="114300" cy="114300"/>
          </a:xfrm>
          <a:custGeom>
            <a:avLst/>
            <a:gdLst>
              <a:gd name="sw" fmla="*/ 1 w 180"/>
              <a:gd name="sh" fmla="*/ 1 h 180"/>
              <a:gd name="mins" fmla="min sw sh"/>
              <a:gd name="dsw" fmla="+- 0 sw mins"/>
              <a:gd name="dsh" fmla="+- 0 sh mins"/>
              <a:gd name="p0x0" fmla="*/ 90 w 180"/>
              <a:gd name="p0y0" fmla="*/ 0 h 180"/>
              <a:gd name="p0x1" fmla="*/ 139 w 180"/>
              <a:gd name="p0y1" fmla="*/ 0 h 180"/>
              <a:gd name="p0x2" fmla="*/ 180 w 180"/>
              <a:gd name="p0y2" fmla="*/ 40 h 180"/>
              <a:gd name="p0x3" fmla="*/ 180 w 180"/>
              <a:gd name="p0y3" fmla="*/ 90 h 180"/>
              <a:gd name="p0x4" fmla="*/ 180 w 180"/>
              <a:gd name="p0y4" fmla="*/ 139 h 180"/>
              <a:gd name="p0x5" fmla="*/ 139 w 180"/>
              <a:gd name="p0y5" fmla="*/ 180 h 180"/>
              <a:gd name="p0x6" fmla="*/ 90 w 180"/>
              <a:gd name="p0y6" fmla="*/ 180 h 180"/>
              <a:gd name="p0x7" fmla="*/ 40 w 180"/>
              <a:gd name="p0y7" fmla="*/ 180 h 180"/>
              <a:gd name="p0x8" fmla="*/ 0 w 180"/>
              <a:gd name="p0y8" fmla="*/ 139 h 180"/>
              <a:gd name="p0x9" fmla="*/ 0 w 180"/>
              <a:gd name="p0y9" fmla="*/ 90 h 180"/>
              <a:gd name="p0x10" fmla="*/ 0 w 180"/>
              <a:gd name="p0y10" fmla="*/ 40 h 180"/>
              <a:gd name="p0x11" fmla="*/ 40 w 180"/>
              <a:gd name="p0y11" fmla="*/ 0 h 180"/>
              <a:gd name="p0x12" fmla="*/ 90 w 180"/>
              <a:gd name="p0y12" fmla="*/ 0 h 1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>
            <p:custDataLst>
              <p:tags r:id="rId13"/>
            </p:custDataLst>
          </p:nvPr>
        </p:nvSpPr>
        <p:spPr>
          <a:xfrm>
            <a:off x="5150485" y="6050280"/>
            <a:ext cx="6470015" cy="426085"/>
          </a:xfrm>
          <a:custGeom>
            <a:avLst/>
            <a:gdLst>
              <a:gd name="sw" fmla="*/ 1 w 10188"/>
              <a:gd name="sh" fmla="*/ 1 h 671"/>
              <a:gd name="mins" fmla="min sw sh"/>
              <a:gd name="dsw" fmla="+- 0 sw mins"/>
              <a:gd name="dsh" fmla="+- 0 sh mins"/>
              <a:gd name="p0x0" fmla="*/ 120 w 10188"/>
              <a:gd name="p0y0" fmla="*/ 0 h 671"/>
              <a:gd name="p0x1" fmla="*/ 10068 w 10188"/>
              <a:gd name="p0y1" fmla="*/ 0 h 671"/>
              <a:gd name="p0x2" fmla="*/ 10134 w 10188"/>
              <a:gd name="p0y2" fmla="*/ 0 h 671"/>
              <a:gd name="p0x3" fmla="*/ 10188 w 10188"/>
              <a:gd name="p0y3" fmla="*/ 53 h 671"/>
              <a:gd name="p0x4" fmla="*/ 10188 w 10188"/>
              <a:gd name="p0y4" fmla="*/ 120 h 671"/>
              <a:gd name="p0x5" fmla="*/ 10188 w 10188"/>
              <a:gd name="p0y5" fmla="*/ 551 h 671"/>
              <a:gd name="p0x6" fmla="*/ 10188 w 10188"/>
              <a:gd name="p0y6" fmla="*/ 618 h 671"/>
              <a:gd name="p0x7" fmla="*/ 10134 w 10188"/>
              <a:gd name="p0y7" fmla="*/ 671 h 671"/>
              <a:gd name="p0x8" fmla="*/ 10068 w 10188"/>
              <a:gd name="p0y8" fmla="*/ 671 h 671"/>
              <a:gd name="p0x9" fmla="*/ 120 w 10188"/>
              <a:gd name="p0y9" fmla="*/ 671 h 671"/>
              <a:gd name="p0x10" fmla="*/ 53 w 10188"/>
              <a:gd name="p0y10" fmla="*/ 671 h 671"/>
              <a:gd name="p0x11" fmla="*/ 0 w 10188"/>
              <a:gd name="p0y11" fmla="*/ 618 h 671"/>
              <a:gd name="p0x12" fmla="*/ 0 w 10188"/>
              <a:gd name="p0y12" fmla="*/ 551 h 671"/>
              <a:gd name="p0x13" fmla="*/ 0 w 10188"/>
              <a:gd name="p0y13" fmla="*/ 120 h 671"/>
              <a:gd name="p0x14" fmla="*/ 0 w 10188"/>
              <a:gd name="p0y14" fmla="*/ 53 h 671"/>
              <a:gd name="p0x15" fmla="*/ 53 w 10188"/>
              <a:gd name="p0y15" fmla="*/ 0 h 671"/>
              <a:gd name="p0x16" fmla="*/ 120 w 10188"/>
              <a:gd name="p0y16" fmla="*/ 0 h 67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14"/>
            </p:custDataLst>
          </p:nvPr>
        </p:nvSpPr>
        <p:spPr>
          <a:xfrm>
            <a:off x="6103439" y="6111268"/>
            <a:ext cx="456470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350" b="1">
                <a:solidFill>
                  <a:srgbClr val="FDF7ED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每一次工具革新，都是人类对</a:t>
            </a:r>
            <a:r>
              <a:rPr lang="en-US" altLang="zh-CN" sz="1350" b="1">
                <a:solidFill>
                  <a:srgbClr val="FDF7ED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 b="1">
                <a:solidFill>
                  <a:srgbClr val="FDF7ED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分</a:t>
            </a:r>
            <a:r>
              <a:rPr lang="en-US" altLang="zh-CN" sz="1350" b="1">
                <a:solidFill>
                  <a:srgbClr val="FDF7ED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 b="1">
                <a:solidFill>
                  <a:srgbClr val="FDF7ED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与</a:t>
            </a:r>
            <a:r>
              <a:rPr lang="en-US" altLang="zh-CN" sz="1350" b="1">
                <a:solidFill>
                  <a:srgbClr val="FDF7ED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 b="1">
                <a:solidFill>
                  <a:srgbClr val="FDF7ED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算</a:t>
            </a:r>
            <a:r>
              <a:rPr lang="en-US" altLang="zh-CN" sz="1350" b="1">
                <a:solidFill>
                  <a:srgbClr val="FDF7ED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 b="1">
                <a:solidFill>
                  <a:srgbClr val="FDF7ED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的理解更进一步</a:t>
            </a:r>
            <a:endParaRPr lang="zh-CN" altLang="en-US" sz="1350" b="1">
              <a:solidFill>
                <a:srgbClr val="FDF7ED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9" name="矩形 8"/>
          <p:cNvSpPr/>
          <p:nvPr>
            <p:custDataLst>
              <p:tags r:id="rId15"/>
            </p:custDataLst>
          </p:nvPr>
        </p:nvSpPr>
        <p:spPr>
          <a:xfrm>
            <a:off x="5346065" y="1109345"/>
            <a:ext cx="6269355" cy="964565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D5C8B8"/>
            </a:solidFill>
            <a:prstDash val="solid"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16"/>
            </p:custDataLst>
          </p:nvPr>
        </p:nvSpPr>
        <p:spPr>
          <a:xfrm>
            <a:off x="5427316" y="1246508"/>
            <a:ext cx="6107459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远古时代</a:t>
            </a:r>
            <a:endParaRPr sz="12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7"/>
            </p:custDataLst>
          </p:nvPr>
        </p:nvSpPr>
        <p:spPr>
          <a:xfrm>
            <a:off x="5427316" y="1470822"/>
            <a:ext cx="6107459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石子计数、结绳计数</a:t>
            </a:r>
            <a:endParaRPr sz="1350" b="1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8"/>
            </p:custDataLst>
          </p:nvPr>
        </p:nvSpPr>
        <p:spPr>
          <a:xfrm>
            <a:off x="5427316" y="1737046"/>
            <a:ext cx="6107459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今天打了几只猎物？每人分几只？</a:t>
            </a:r>
            <a:endParaRPr sz="12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矩形 14"/>
          <p:cNvSpPr/>
          <p:nvPr>
            <p:custDataLst>
              <p:tags r:id="rId19"/>
            </p:custDataLst>
          </p:nvPr>
        </p:nvSpPr>
        <p:spPr>
          <a:xfrm>
            <a:off x="5346065" y="2083435"/>
            <a:ext cx="6269355" cy="963930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D5C8B8"/>
            </a:solidFill>
            <a:prstDash val="solid"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20"/>
            </p:custDataLst>
          </p:nvPr>
        </p:nvSpPr>
        <p:spPr>
          <a:xfrm>
            <a:off x="5427316" y="2220363"/>
            <a:ext cx="6107459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商周时期</a:t>
            </a:r>
            <a:endParaRPr sz="12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5427316" y="2444677"/>
            <a:ext cx="6107459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甲骨刻痕</a:t>
            </a:r>
            <a:endParaRPr sz="1350" b="1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5427316" y="2710901"/>
            <a:ext cx="6107459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开始用符号记录数量与分配</a:t>
            </a:r>
            <a:endParaRPr sz="12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矩形 20"/>
          <p:cNvSpPr/>
          <p:nvPr>
            <p:custDataLst>
              <p:tags r:id="rId23"/>
            </p:custDataLst>
          </p:nvPr>
        </p:nvSpPr>
        <p:spPr>
          <a:xfrm>
            <a:off x="5346065" y="3056890"/>
            <a:ext cx="6269355" cy="964565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D5C8B8"/>
            </a:solidFill>
            <a:prstDash val="solid"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4"/>
            </p:custDataLst>
          </p:nvPr>
        </p:nvSpPr>
        <p:spPr>
          <a:xfrm>
            <a:off x="5427316" y="3194218"/>
            <a:ext cx="6107459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春秋战国</a:t>
            </a:r>
            <a:endParaRPr sz="12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5"/>
            </p:custDataLst>
          </p:nvPr>
        </p:nvSpPr>
        <p:spPr>
          <a:xfrm>
            <a:off x="5427316" y="3418532"/>
            <a:ext cx="6107459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算筹</a:t>
            </a:r>
            <a:endParaRPr sz="1350" b="1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6"/>
            </p:custDataLst>
          </p:nvPr>
        </p:nvSpPr>
        <p:spPr>
          <a:xfrm>
            <a:off x="5427316" y="3684756"/>
            <a:ext cx="6107459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用竹棍摆列，横式纵式交替表示数位</a:t>
            </a:r>
            <a:endParaRPr sz="12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矩形 26"/>
          <p:cNvSpPr/>
          <p:nvPr>
            <p:custDataLst>
              <p:tags r:id="rId27"/>
            </p:custDataLst>
          </p:nvPr>
        </p:nvSpPr>
        <p:spPr>
          <a:xfrm>
            <a:off x="5346065" y="4030980"/>
            <a:ext cx="6269355" cy="964565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D5C8B8"/>
            </a:solidFill>
            <a:prstDash val="solid"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8"/>
            </p:custDataLst>
          </p:nvPr>
        </p:nvSpPr>
        <p:spPr>
          <a:xfrm>
            <a:off x="5427316" y="4168083"/>
            <a:ext cx="6107459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唐宋时期</a:t>
            </a:r>
            <a:endParaRPr sz="12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9"/>
            </p:custDataLst>
          </p:nvPr>
        </p:nvSpPr>
        <p:spPr>
          <a:xfrm>
            <a:off x="5427316" y="4392397"/>
            <a:ext cx="6107459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算盘普及</a:t>
            </a:r>
            <a:endParaRPr sz="1350" b="1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0"/>
            </p:custDataLst>
          </p:nvPr>
        </p:nvSpPr>
        <p:spPr>
          <a:xfrm>
            <a:off x="5427316" y="4658620"/>
            <a:ext cx="6107459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珠算除法口诀成熟，商人核算如飞</a:t>
            </a:r>
            <a:endParaRPr sz="12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2" name="矩形 31"/>
          <p:cNvSpPr/>
          <p:nvPr>
            <p:custDataLst>
              <p:tags r:id="rId31"/>
            </p:custDataLst>
          </p:nvPr>
        </p:nvSpPr>
        <p:spPr>
          <a:xfrm>
            <a:off x="5346065" y="5005070"/>
            <a:ext cx="6269355" cy="963930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D5C8B8"/>
            </a:solidFill>
            <a:prstDash val="solid"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2"/>
            </p:custDataLst>
          </p:nvPr>
        </p:nvSpPr>
        <p:spPr>
          <a:xfrm>
            <a:off x="5427316" y="5141938"/>
            <a:ext cx="6107459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现代课堂</a:t>
            </a:r>
            <a:endParaRPr sz="12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3"/>
            </p:custDataLst>
          </p:nvPr>
        </p:nvSpPr>
        <p:spPr>
          <a:xfrm>
            <a:off x="5427316" y="5366252"/>
            <a:ext cx="6107459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笔和纸</a:t>
            </a:r>
            <a:endParaRPr sz="1350" b="1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4"/>
            </p:custDataLst>
          </p:nvPr>
        </p:nvSpPr>
        <p:spPr>
          <a:xfrm>
            <a:off x="5427316" y="5632476"/>
            <a:ext cx="6107459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承载了数千年的数学智慧</a:t>
            </a:r>
            <a:endParaRPr sz="12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</a:rPr>
              <a:t>除法智慧代代传</a:t>
            </a:r>
            <a:endParaRPr sz="3000" b="1">
              <a:solidFill>
                <a:srgbClr val="3D2B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884555"/>
          </a:xfrm>
          <a:custGeom>
            <a:avLst/>
            <a:gdLst>
              <a:gd name="sw" fmla="*/ 1 w 17400"/>
              <a:gd name="sh" fmla="*/ 1 h 1393"/>
              <a:gd name="mins" fmla="min sw sh"/>
              <a:gd name="dsw" fmla="+- 0 sw mins"/>
              <a:gd name="dsh" fmla="+- 0 sh mins"/>
              <a:gd name="p0x0" fmla="*/ 120 w 17400"/>
              <a:gd name="p0y0" fmla="*/ 0 h 1393"/>
              <a:gd name="p0x1" fmla="*/ 17280 w 17400"/>
              <a:gd name="p0y1" fmla="*/ 0 h 1393"/>
              <a:gd name="p0x2" fmla="*/ 17346 w 17400"/>
              <a:gd name="p0y2" fmla="*/ 0 h 1393"/>
              <a:gd name="p0x3" fmla="*/ 17400 w 17400"/>
              <a:gd name="p0y3" fmla="*/ 53 h 1393"/>
              <a:gd name="p0x4" fmla="*/ 17400 w 17400"/>
              <a:gd name="p0y4" fmla="*/ 120 h 1393"/>
              <a:gd name="p0x5" fmla="*/ 17400 w 17400"/>
              <a:gd name="p0y5" fmla="*/ 1273 h 1393"/>
              <a:gd name="p0x6" fmla="*/ 17400 w 17400"/>
              <a:gd name="p0y6" fmla="*/ 1339 h 1393"/>
              <a:gd name="p0x7" fmla="*/ 17346 w 17400"/>
              <a:gd name="p0y7" fmla="*/ 1393 h 1393"/>
              <a:gd name="p0x8" fmla="*/ 17280 w 17400"/>
              <a:gd name="p0y8" fmla="*/ 1393 h 1393"/>
              <a:gd name="p0x9" fmla="*/ 120 w 17400"/>
              <a:gd name="p0y9" fmla="*/ 1393 h 1393"/>
              <a:gd name="p0x10" fmla="*/ 53 w 17400"/>
              <a:gd name="p0y10" fmla="*/ 1393 h 1393"/>
              <a:gd name="p0x11" fmla="*/ 0 w 17400"/>
              <a:gd name="p0y11" fmla="*/ 1339 h 1393"/>
              <a:gd name="p0x12" fmla="*/ 0 w 17400"/>
              <a:gd name="p0y12" fmla="*/ 1273 h 1393"/>
              <a:gd name="p0x13" fmla="*/ 0 w 17400"/>
              <a:gd name="p0y13" fmla="*/ 120 h 1393"/>
              <a:gd name="p0x14" fmla="*/ 0 w 17400"/>
              <a:gd name="p0y14" fmla="*/ 53 h 1393"/>
              <a:gd name="p0x15" fmla="*/ 53 w 17400"/>
              <a:gd name="p0y15" fmla="*/ 0 h 1393"/>
              <a:gd name="p0x16" fmla="*/ 120 w 17400"/>
              <a:gd name="p0y16" fmla="*/ 0 h 13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89107"/>
            <a:ext cx="10668000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DF7ED"/>
                </a:solidFill>
                <a:latin typeface="汉仪正圆-45W" panose="00020600040101010101" charset="-122"/>
                <a:ea typeface="汉仪正圆-45W" panose="00020600040101010101" charset="-122"/>
              </a:rPr>
              <a:t>从结绳记事到超级计算机，</a:t>
            </a:r>
            <a:r>
              <a:rPr b="1">
                <a:solidFill>
                  <a:srgbClr val="FFD700"/>
                </a:solidFill>
                <a:latin typeface="汉仪正圆-45W" panose="00020600040101010101" charset="-122"/>
                <a:ea typeface="汉仪正圆-45W" panose="00020600040101010101" charset="-122"/>
              </a:rPr>
              <a:t>除法思维</a:t>
            </a:r>
            <a:r>
              <a:rPr>
                <a:solidFill>
                  <a:srgbClr val="FDF7ED"/>
                </a:solidFill>
                <a:latin typeface="汉仪正圆-45W" panose="00020600040101010101" charset="-122"/>
                <a:ea typeface="汉仪正圆-45W" panose="00020600040101010101" charset="-122"/>
              </a:rPr>
              <a:t>从未改变</a:t>
            </a:r>
            <a:endParaRPr>
              <a:solidFill>
                <a:srgbClr val="FDF7ED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575945" y="2222500"/>
            <a:ext cx="5419725" cy="3136265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D5C8B8"/>
            </a:solidFill>
            <a:prstDash val="solid"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2398471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我的收获</a:t>
            </a:r>
            <a:endParaRPr sz="2100" b="1" spc="42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27952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1458" t="-3492" r="-1458" b="-3492"/>
          <a:stretch>
            <a:fillRect/>
          </a:stretch>
        </p:blipFill>
        <p:spPr>
          <a:xfrm>
            <a:off x="864235" y="2857500"/>
            <a:ext cx="156845" cy="213995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1228725" y="2781376"/>
            <a:ext cx="257196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除法竖式</a:t>
            </a:r>
            <a:endParaRPr sz="1500" b="1" spc="30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1228725" y="3056649"/>
            <a:ext cx="274342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学会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除数是两位数的除法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竖式计算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>
            <a:off x="771525" y="346202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838200" y="3524250"/>
            <a:ext cx="209550" cy="21399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1228725" y="3448126"/>
            <a:ext cx="188616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试商技巧</a:t>
            </a:r>
            <a:endParaRPr sz="1500" b="1" spc="30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1228725" y="3723399"/>
            <a:ext cx="205762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掌握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试商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，知商偏大偏小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8"/>
            </p:custDataLst>
          </p:nvPr>
        </p:nvSpPr>
        <p:spPr>
          <a:xfrm>
            <a:off x="771525" y="41287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2949" t="-36410" r="-2949" b="-36410"/>
          <a:stretch>
            <a:fillRect/>
          </a:stretch>
        </p:blipFill>
        <p:spPr>
          <a:xfrm>
            <a:off x="811530" y="4191000"/>
            <a:ext cx="262255" cy="213995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2"/>
            </p:custDataLst>
          </p:nvPr>
        </p:nvSpPr>
        <p:spPr>
          <a:xfrm>
            <a:off x="1228725" y="4114876"/>
            <a:ext cx="222906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商不变规律</a:t>
            </a:r>
            <a:endParaRPr sz="1500" b="1" spc="30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3"/>
            </p:custDataLst>
          </p:nvPr>
        </p:nvSpPr>
        <p:spPr>
          <a:xfrm>
            <a:off x="1228725" y="4390149"/>
            <a:ext cx="240052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发现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商不变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规律，计算更简便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4"/>
            </p:custDataLst>
          </p:nvPr>
        </p:nvSpPr>
        <p:spPr>
          <a:xfrm>
            <a:off x="771525" y="479552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838200" y="4857750"/>
            <a:ext cx="209550" cy="213995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8"/>
            </p:custDataLst>
          </p:nvPr>
        </p:nvSpPr>
        <p:spPr>
          <a:xfrm>
            <a:off x="1228725" y="4781626"/>
            <a:ext cx="227156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速度公式</a:t>
            </a:r>
            <a:endParaRPr sz="1500" b="1" spc="30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9"/>
            </p:custDataLst>
          </p:nvPr>
        </p:nvSpPr>
        <p:spPr>
          <a:xfrm>
            <a:off x="1228725" y="5056899"/>
            <a:ext cx="244302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理解</a:t>
            </a:r>
            <a:r>
              <a:rPr lang="zh-CN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路程÷时间</a:t>
            </a:r>
            <a:r>
              <a:rPr lang="en-US" altLang="zh-CN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=</a:t>
            </a:r>
            <a:r>
              <a:rPr lang="zh-CN" altLang="en-US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速度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数量关系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矩形 24"/>
          <p:cNvSpPr/>
          <p:nvPr>
            <p:custDataLst>
              <p:tags r:id="rId30"/>
            </p:custDataLst>
          </p:nvPr>
        </p:nvSpPr>
        <p:spPr>
          <a:xfrm>
            <a:off x="6195695" y="2222500"/>
            <a:ext cx="5419725" cy="3136265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D5C8B8"/>
            </a:solidFill>
            <a:prstDash val="solid"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31"/>
            </p:custDataLst>
          </p:nvPr>
        </p:nvSpPr>
        <p:spPr>
          <a:xfrm>
            <a:off x="6391275" y="2398471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古人智慧</a:t>
            </a:r>
            <a:endParaRPr sz="2100" b="1" spc="42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2"/>
            </p:custDataLst>
          </p:nvPr>
        </p:nvSpPr>
        <p:spPr>
          <a:xfrm>
            <a:off x="6391275" y="27952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6457950" y="2857500"/>
            <a:ext cx="209550" cy="213995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6"/>
            </p:custDataLst>
          </p:nvPr>
        </p:nvSpPr>
        <p:spPr>
          <a:xfrm>
            <a:off x="6848475" y="2781376"/>
            <a:ext cx="3257702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专注</a:t>
            </a:r>
            <a:endParaRPr sz="1500" b="1" spc="30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7"/>
            </p:custDataLst>
          </p:nvPr>
        </p:nvSpPr>
        <p:spPr>
          <a:xfrm>
            <a:off x="6848475" y="3056649"/>
            <a:ext cx="342915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算盘虽小，能容天地之数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数学贵在专注</a:t>
            </a:r>
            <a:endParaRPr sz="135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8"/>
            </p:custDataLst>
          </p:nvPr>
        </p:nvSpPr>
        <p:spPr>
          <a:xfrm>
            <a:off x="6391275" y="346202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2949" t="-20208" r="-2949" b="-20208"/>
          <a:stretch>
            <a:fillRect/>
          </a:stretch>
        </p:blipFill>
        <p:spPr>
          <a:xfrm>
            <a:off x="6431280" y="3524250"/>
            <a:ext cx="262255" cy="213995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42"/>
            </p:custDataLst>
          </p:nvPr>
        </p:nvSpPr>
        <p:spPr>
          <a:xfrm>
            <a:off x="6848475" y="3448126"/>
            <a:ext cx="3086252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练习</a:t>
            </a:r>
            <a:endParaRPr sz="1500" b="1" spc="30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43"/>
            </p:custDataLst>
          </p:nvPr>
        </p:nvSpPr>
        <p:spPr>
          <a:xfrm>
            <a:off x="6848475" y="3723399"/>
            <a:ext cx="325770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口诀虽简，需千锤百炼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计算贵在练习</a:t>
            </a:r>
            <a:endParaRPr sz="135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44"/>
            </p:custDataLst>
          </p:nvPr>
        </p:nvSpPr>
        <p:spPr>
          <a:xfrm>
            <a:off x="6391275" y="41287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/>
          <p:cNvPicPr>
            <a:picLocks noChangeAspect="1"/>
          </p:cNvPicPr>
          <p:nvPr>
            <p:custDataLst>
              <p:tags r:id="rId45"/>
            </p:custDataLst>
          </p:nvPr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6457950" y="4191000"/>
            <a:ext cx="209550" cy="213995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48"/>
            </p:custDataLst>
          </p:nvPr>
        </p:nvSpPr>
        <p:spPr>
          <a:xfrm>
            <a:off x="6848475" y="4114876"/>
            <a:ext cx="3086252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传承</a:t>
            </a:r>
            <a:endParaRPr sz="1500" b="1" spc="30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49"/>
            </p:custDataLst>
          </p:nvPr>
        </p:nvSpPr>
        <p:spPr>
          <a:xfrm>
            <a:off x="6848475" y="4390149"/>
            <a:ext cx="325770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筹算虽朴，启千秋算法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智慧贵在传承</a:t>
            </a:r>
            <a:endParaRPr sz="135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pic>
        <p:nvPicPr>
          <p:cNvPr id="39" name="图片 38"/>
          <p:cNvPicPr>
            <a:picLocks noChangeAspect="1"/>
          </p:cNvPicPr>
          <p:nvPr>
            <p:custDataLst>
              <p:tags r:id="rId50"/>
            </p:custDataLst>
          </p:nvPr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6457950" y="4857750"/>
            <a:ext cx="209550" cy="213995"/>
          </a:xfrm>
          <a:prstGeom prst="rect">
            <a:avLst/>
          </a:prstGeom>
        </p:spPr>
      </p:pic>
      <p:sp>
        <p:nvSpPr>
          <p:cNvPr id="40" name="文本框 39"/>
          <p:cNvSpPr txBox="1"/>
          <p:nvPr>
            <p:custDataLst>
              <p:tags r:id="rId53"/>
            </p:custDataLst>
          </p:nvPr>
        </p:nvSpPr>
        <p:spPr>
          <a:xfrm>
            <a:off x="6848475" y="4781626"/>
            <a:ext cx="10287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D2B1A">
                    <a:alpha val="0"/>
                  </a:srgbClr>
                </a:solidFill>
                <a:latin typeface="汉仪正圆-45W" panose="00020600040101010101" charset="-122"/>
                <a:ea typeface="汉仪正圆-45W" panose="00020600040101010101" charset="-122"/>
              </a:rPr>
              <a:t>占位</a:t>
            </a:r>
            <a:endParaRPr sz="1500" b="1" spc="30">
              <a:solidFill>
                <a:srgbClr val="3D2B1A">
                  <a:alpha val="0"/>
                </a:srgbClr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54"/>
            </p:custDataLst>
          </p:nvPr>
        </p:nvSpPr>
        <p:spPr>
          <a:xfrm>
            <a:off x="6848475" y="5056899"/>
            <a:ext cx="12002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>
                    <a:alpha val="0"/>
                  </a:srgbClr>
                </a:solidFill>
                <a:latin typeface="汉仪正圆-45W" panose="00020600040101010101" charset="-122"/>
                <a:ea typeface="汉仪正圆-45W" panose="00020600040101010101" charset="-122"/>
              </a:rPr>
              <a:t>保持结构对称</a:t>
            </a:r>
            <a:endParaRPr sz="1350">
              <a:solidFill>
                <a:srgbClr val="6B5A4A">
                  <a:alpha val="0"/>
                </a:srgbClr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55"/>
            </p:custDataLst>
          </p:nvPr>
        </p:nvSpPr>
        <p:spPr>
          <a:xfrm>
            <a:off x="571500" y="5591810"/>
            <a:ext cx="11049000" cy="885190"/>
          </a:xfrm>
          <a:custGeom>
            <a:avLst/>
            <a:gdLst>
              <a:gd name="sw" fmla="*/ 1 w 17400"/>
              <a:gd name="sh" fmla="*/ 1 h 1393"/>
              <a:gd name="mins" fmla="min sw sh"/>
              <a:gd name="dsw" fmla="+- 0 sw mins"/>
              <a:gd name="dsh" fmla="+- 0 sh mins"/>
              <a:gd name="p0x0" fmla="*/ 120 w 17400"/>
              <a:gd name="p0y0" fmla="*/ 0 h 1393"/>
              <a:gd name="p0x1" fmla="*/ 17280 w 17400"/>
              <a:gd name="p0y1" fmla="*/ 0 h 1393"/>
              <a:gd name="p0x2" fmla="*/ 17346 w 17400"/>
              <a:gd name="p0y2" fmla="*/ 0 h 1393"/>
              <a:gd name="p0x3" fmla="*/ 17400 w 17400"/>
              <a:gd name="p0y3" fmla="*/ 53 h 1393"/>
              <a:gd name="p0x4" fmla="*/ 17400 w 17400"/>
              <a:gd name="p0y4" fmla="*/ 120 h 1393"/>
              <a:gd name="p0x5" fmla="*/ 17400 w 17400"/>
              <a:gd name="p0y5" fmla="*/ 1273 h 1393"/>
              <a:gd name="p0x6" fmla="*/ 17400 w 17400"/>
              <a:gd name="p0y6" fmla="*/ 1339 h 1393"/>
              <a:gd name="p0x7" fmla="*/ 17346 w 17400"/>
              <a:gd name="p0y7" fmla="*/ 1393 h 1393"/>
              <a:gd name="p0x8" fmla="*/ 17280 w 17400"/>
              <a:gd name="p0y8" fmla="*/ 1393 h 1393"/>
              <a:gd name="p0x9" fmla="*/ 120 w 17400"/>
              <a:gd name="p0y9" fmla="*/ 1393 h 1393"/>
              <a:gd name="p0x10" fmla="*/ 53 w 17400"/>
              <a:gd name="p0y10" fmla="*/ 1393 h 1393"/>
              <a:gd name="p0x11" fmla="*/ 0 w 17400"/>
              <a:gd name="p0y11" fmla="*/ 1339 h 1393"/>
              <a:gd name="p0x12" fmla="*/ 0 w 17400"/>
              <a:gd name="p0y12" fmla="*/ 1273 h 1393"/>
              <a:gd name="p0x13" fmla="*/ 0 w 17400"/>
              <a:gd name="p0y13" fmla="*/ 120 h 1393"/>
              <a:gd name="p0x14" fmla="*/ 0 w 17400"/>
              <a:gd name="p0y14" fmla="*/ 53 h 1393"/>
              <a:gd name="p0x15" fmla="*/ 53 w 17400"/>
              <a:gd name="p0y15" fmla="*/ 0 h 1393"/>
              <a:gd name="p0x16" fmla="*/ 120 w 17400"/>
              <a:gd name="p0y16" fmla="*/ 0 h 13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  <a:effectLst>
            <a:outerShdw blurRad="57150" dist="19050" dir="5399999" algn="ctr" rotWithShape="0">
              <a:srgbClr val="6B5A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>
            <p:custDataLst>
              <p:tags r:id="rId56"/>
            </p:custDataLst>
          </p:nvPr>
        </p:nvSpPr>
        <p:spPr>
          <a:xfrm>
            <a:off x="762000" y="5876573"/>
            <a:ext cx="10668000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DF7ED"/>
                </a:solidFill>
                <a:latin typeface="汉仪正圆-45W" panose="00020600040101010101" charset="-122"/>
                <a:ea typeface="汉仪正圆-45W" panose="00020600040101010101" charset="-122"/>
              </a:rPr>
              <a:t>愿你接好这支</a:t>
            </a:r>
            <a:r>
              <a:rPr b="1">
                <a:solidFill>
                  <a:srgbClr val="FFD700"/>
                </a:solidFill>
                <a:latin typeface="汉仪正圆-45W" panose="00020600040101010101" charset="-122"/>
                <a:ea typeface="汉仪正圆-45W" panose="00020600040101010101" charset="-122"/>
              </a:rPr>
              <a:t>数学的接力棒</a:t>
            </a:r>
            <a:r>
              <a:rPr>
                <a:solidFill>
                  <a:srgbClr val="FDF7ED"/>
                </a:solidFill>
                <a:latin typeface="汉仪正圆-45W" panose="00020600040101010101" charset="-122"/>
                <a:ea typeface="汉仪正圆-45W" panose="00020600040101010101" charset="-122"/>
              </a:rPr>
              <a:t>，让古老的智慧在你手中焕发新的光芒</a:t>
            </a:r>
            <a:endParaRPr>
              <a:solidFill>
                <a:srgbClr val="FDF7ED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2194608"/>
            <a:ext cx="5430069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</a:rPr>
              <a:t>除法有方，智慧无疆</a:t>
            </a:r>
            <a:endParaRPr sz="4200" b="1" spc="84">
              <a:solidFill>
                <a:srgbClr val="3D2B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666750" y="3480483"/>
            <a:ext cx="3883152" cy="10143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2400" spc="48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算盘虽小，能容天地之数；</a:t>
            </a:r>
            <a:endParaRPr sz="2400" spc="48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2400" spc="48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除法虽简，可解万象之谜</a:t>
            </a:r>
            <a:endParaRPr sz="2400" spc="48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692920"/>
            <a:ext cx="368810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学好除法，让数学成为你探索世界的工具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4"/>
            </p:custDataLst>
          </p:nvPr>
        </p:nvSpPr>
        <p:spPr>
          <a:xfrm>
            <a:off x="666750" y="184594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819150" y="185991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942975" y="186499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326517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5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5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5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5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5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6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6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6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6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64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6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6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6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68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6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7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7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7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7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7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7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7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7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7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7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8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8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8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8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8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8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86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8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8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8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90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9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9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9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9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9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96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9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9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9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00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40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40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40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04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405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406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407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408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409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41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411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41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41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1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1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1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1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1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汉仪正圆-75W"/>
        <a:ea typeface="汉仪正圆-75W"/>
        <a:cs typeface=""/>
      </a:majorFont>
      <a:minorFont>
        <a:latin typeface="汉仪正圆-45W"/>
        <a:ea typeface="汉仪正圆-45W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2542</Words>
  <Application>WPS 演示</Application>
  <PresentationFormat>宽屏</PresentationFormat>
  <Paragraphs>514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7" baseType="lpstr">
      <vt:lpstr>Arial</vt:lpstr>
      <vt:lpstr>宋体</vt:lpstr>
      <vt:lpstr>Wingdings</vt:lpstr>
      <vt:lpstr>汉仪正圆-45W</vt:lpstr>
      <vt:lpstr>汉仪正圆-75W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dcterms:created xsi:type="dcterms:W3CDTF">2026-07-28T03:54:49Z</dcterms:created>
  <dcterms:modified xsi:type="dcterms:W3CDTF">2026-07-28T03:54:49Z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2052-12.9.0.25365</vt:lpwstr>
  </property>
  <property fmtid="{D5CDD505-2E9C-101B-9397-08002B2CF9AE}" pid="3" name="ICV">
    <vt:lpwstr>B0B381A753DE8FA20928686AF399A05D_41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DBdQ+rr8SjIVqjbt+CyEoetw+A0KeVyL5xANS6klifR+YWTtZuZu3rVlkCJfUcZS6VyR+y1iWrcQ4LGr8u1Yb6g/HRvc75rfP3JIzSnnsd96s8vcQ/Yl85XXJujNBc035UmGXOpA3hn4lXOIJvlPCq6p4z1LW9LWtyISnWdzIvexH/3Eji62ItGmlKdn1t+CUiOzZ8Rfd5cWpe5v5YrFjZZQuttbhnHwbw3G6WhKZTpYV+kzli/gaF1DHLjN1clKqBWOcI+s46nXbyOH4fea8txNYLTaxYengprpupvKjCMgW6ZBaeMk58gX28hoW5vzdXiRkZP168uAJXZgrbuPOw==</vt:lpwstr>
  </property>
</Properties>
</file>